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9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4F277-D3DA-44BD-8B57-CB3ACC3FDF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029CAA2-117A-4B35-963B-9816386D19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30B7EDD-F574-4786-9FFD-19760BBB0ED2}"/>
              </a:ext>
            </a:extLst>
          </p:cNvPr>
          <p:cNvSpPr>
            <a:spLocks noGrp="1"/>
          </p:cNvSpPr>
          <p:nvPr>
            <p:ph type="dt" sz="half" idx="10"/>
          </p:nvPr>
        </p:nvSpPr>
        <p:spPr/>
        <p:txBody>
          <a:bodyPr/>
          <a:lstStyle/>
          <a:p>
            <a:fld id="{FC24513C-A999-4FCD-9C42-474D140665C5}" type="datetimeFigureOut">
              <a:rPr lang="en-IN" smtClean="0"/>
              <a:t>21-07-2019</a:t>
            </a:fld>
            <a:endParaRPr lang="en-IN"/>
          </a:p>
        </p:txBody>
      </p:sp>
      <p:sp>
        <p:nvSpPr>
          <p:cNvPr id="5" name="Footer Placeholder 4">
            <a:extLst>
              <a:ext uri="{FF2B5EF4-FFF2-40B4-BE49-F238E27FC236}">
                <a16:creationId xmlns:a16="http://schemas.microsoft.com/office/drawing/2014/main" id="{E7AE2DF6-3E3F-4F2B-A789-5CF08DE658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F95626-D2D5-49F4-A76B-FAB9CF376582}"/>
              </a:ext>
            </a:extLst>
          </p:cNvPr>
          <p:cNvSpPr>
            <a:spLocks noGrp="1"/>
          </p:cNvSpPr>
          <p:nvPr>
            <p:ph type="sldNum" sz="quarter" idx="12"/>
          </p:nvPr>
        </p:nvSpPr>
        <p:spPr/>
        <p:txBody>
          <a:bodyPr/>
          <a:lstStyle/>
          <a:p>
            <a:fld id="{2CD17064-F667-45C1-BD1D-6563351800B1}" type="slidenum">
              <a:rPr lang="en-IN" smtClean="0"/>
              <a:t>‹#›</a:t>
            </a:fld>
            <a:endParaRPr lang="en-IN"/>
          </a:p>
        </p:txBody>
      </p:sp>
    </p:spTree>
    <p:extLst>
      <p:ext uri="{BB962C8B-B14F-4D97-AF65-F5344CB8AC3E}">
        <p14:creationId xmlns:p14="http://schemas.microsoft.com/office/powerpoint/2010/main" val="1808021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FD7F3-5CD5-45E4-AD42-FE1229E00FE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D3458D-16B4-4FEC-A4AB-94E002BE7C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6035B7-E72D-44F3-A9B9-E5531E499C46}"/>
              </a:ext>
            </a:extLst>
          </p:cNvPr>
          <p:cNvSpPr>
            <a:spLocks noGrp="1"/>
          </p:cNvSpPr>
          <p:nvPr>
            <p:ph type="dt" sz="half" idx="10"/>
          </p:nvPr>
        </p:nvSpPr>
        <p:spPr/>
        <p:txBody>
          <a:bodyPr/>
          <a:lstStyle/>
          <a:p>
            <a:fld id="{FC24513C-A999-4FCD-9C42-474D140665C5}" type="datetimeFigureOut">
              <a:rPr lang="en-IN" smtClean="0"/>
              <a:t>21-07-2019</a:t>
            </a:fld>
            <a:endParaRPr lang="en-IN"/>
          </a:p>
        </p:txBody>
      </p:sp>
      <p:sp>
        <p:nvSpPr>
          <p:cNvPr id="5" name="Footer Placeholder 4">
            <a:extLst>
              <a:ext uri="{FF2B5EF4-FFF2-40B4-BE49-F238E27FC236}">
                <a16:creationId xmlns:a16="http://schemas.microsoft.com/office/drawing/2014/main" id="{C6F083E2-2722-4DAD-B7BF-BE183C5865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A79E5E-B639-48C2-80C8-E7C0D8B22773}"/>
              </a:ext>
            </a:extLst>
          </p:cNvPr>
          <p:cNvSpPr>
            <a:spLocks noGrp="1"/>
          </p:cNvSpPr>
          <p:nvPr>
            <p:ph type="sldNum" sz="quarter" idx="12"/>
          </p:nvPr>
        </p:nvSpPr>
        <p:spPr/>
        <p:txBody>
          <a:bodyPr/>
          <a:lstStyle/>
          <a:p>
            <a:fld id="{2CD17064-F667-45C1-BD1D-6563351800B1}" type="slidenum">
              <a:rPr lang="en-IN" smtClean="0"/>
              <a:t>‹#›</a:t>
            </a:fld>
            <a:endParaRPr lang="en-IN"/>
          </a:p>
        </p:txBody>
      </p:sp>
    </p:spTree>
    <p:extLst>
      <p:ext uri="{BB962C8B-B14F-4D97-AF65-F5344CB8AC3E}">
        <p14:creationId xmlns:p14="http://schemas.microsoft.com/office/powerpoint/2010/main" val="3339724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7D87D7-F408-4F7A-9958-11C24CC80ED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B5D3D18-D03C-4A77-A887-991A33D41B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A41B2D-F053-4C9B-8E59-77A891BA137A}"/>
              </a:ext>
            </a:extLst>
          </p:cNvPr>
          <p:cNvSpPr>
            <a:spLocks noGrp="1"/>
          </p:cNvSpPr>
          <p:nvPr>
            <p:ph type="dt" sz="half" idx="10"/>
          </p:nvPr>
        </p:nvSpPr>
        <p:spPr/>
        <p:txBody>
          <a:bodyPr/>
          <a:lstStyle/>
          <a:p>
            <a:fld id="{FC24513C-A999-4FCD-9C42-474D140665C5}" type="datetimeFigureOut">
              <a:rPr lang="en-IN" smtClean="0"/>
              <a:t>21-07-2019</a:t>
            </a:fld>
            <a:endParaRPr lang="en-IN"/>
          </a:p>
        </p:txBody>
      </p:sp>
      <p:sp>
        <p:nvSpPr>
          <p:cNvPr id="5" name="Footer Placeholder 4">
            <a:extLst>
              <a:ext uri="{FF2B5EF4-FFF2-40B4-BE49-F238E27FC236}">
                <a16:creationId xmlns:a16="http://schemas.microsoft.com/office/drawing/2014/main" id="{C7F23EB3-7D34-45B2-99C7-8C2FF94EE4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6AAFE3-FA3E-4DE1-AF28-5F643D512682}"/>
              </a:ext>
            </a:extLst>
          </p:cNvPr>
          <p:cNvSpPr>
            <a:spLocks noGrp="1"/>
          </p:cNvSpPr>
          <p:nvPr>
            <p:ph type="sldNum" sz="quarter" idx="12"/>
          </p:nvPr>
        </p:nvSpPr>
        <p:spPr/>
        <p:txBody>
          <a:bodyPr/>
          <a:lstStyle/>
          <a:p>
            <a:fld id="{2CD17064-F667-45C1-BD1D-6563351800B1}" type="slidenum">
              <a:rPr lang="en-IN" smtClean="0"/>
              <a:t>‹#›</a:t>
            </a:fld>
            <a:endParaRPr lang="en-IN"/>
          </a:p>
        </p:txBody>
      </p:sp>
    </p:spTree>
    <p:extLst>
      <p:ext uri="{BB962C8B-B14F-4D97-AF65-F5344CB8AC3E}">
        <p14:creationId xmlns:p14="http://schemas.microsoft.com/office/powerpoint/2010/main" val="2706675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27CF2-33D8-40E7-B40B-C8C1ABB572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E539E58-9A5E-4003-89A2-7B26739C64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085C0E-39F3-4255-8A11-3D1DF7063394}"/>
              </a:ext>
            </a:extLst>
          </p:cNvPr>
          <p:cNvSpPr>
            <a:spLocks noGrp="1"/>
          </p:cNvSpPr>
          <p:nvPr>
            <p:ph type="dt" sz="half" idx="10"/>
          </p:nvPr>
        </p:nvSpPr>
        <p:spPr/>
        <p:txBody>
          <a:bodyPr/>
          <a:lstStyle/>
          <a:p>
            <a:fld id="{FC24513C-A999-4FCD-9C42-474D140665C5}" type="datetimeFigureOut">
              <a:rPr lang="en-IN" smtClean="0"/>
              <a:t>21-07-2019</a:t>
            </a:fld>
            <a:endParaRPr lang="en-IN"/>
          </a:p>
        </p:txBody>
      </p:sp>
      <p:sp>
        <p:nvSpPr>
          <p:cNvPr id="5" name="Footer Placeholder 4">
            <a:extLst>
              <a:ext uri="{FF2B5EF4-FFF2-40B4-BE49-F238E27FC236}">
                <a16:creationId xmlns:a16="http://schemas.microsoft.com/office/drawing/2014/main" id="{360EAE38-23F5-4EAF-9D07-AF237FF02F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D11157-1741-4B87-8BA4-E55F283234FA}"/>
              </a:ext>
            </a:extLst>
          </p:cNvPr>
          <p:cNvSpPr>
            <a:spLocks noGrp="1"/>
          </p:cNvSpPr>
          <p:nvPr>
            <p:ph type="sldNum" sz="quarter" idx="12"/>
          </p:nvPr>
        </p:nvSpPr>
        <p:spPr/>
        <p:txBody>
          <a:bodyPr/>
          <a:lstStyle/>
          <a:p>
            <a:fld id="{2CD17064-F667-45C1-BD1D-6563351800B1}" type="slidenum">
              <a:rPr lang="en-IN" smtClean="0"/>
              <a:t>‹#›</a:t>
            </a:fld>
            <a:endParaRPr lang="en-IN"/>
          </a:p>
        </p:txBody>
      </p:sp>
    </p:spTree>
    <p:extLst>
      <p:ext uri="{BB962C8B-B14F-4D97-AF65-F5344CB8AC3E}">
        <p14:creationId xmlns:p14="http://schemas.microsoft.com/office/powerpoint/2010/main" val="2281770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185BE-5FF3-4284-B1B0-3939331FCB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1D92DA6-7E75-4AC3-92CE-2876197840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9CFACD-FBAF-44E7-9F70-F56C8CF1B66C}"/>
              </a:ext>
            </a:extLst>
          </p:cNvPr>
          <p:cNvSpPr>
            <a:spLocks noGrp="1"/>
          </p:cNvSpPr>
          <p:nvPr>
            <p:ph type="dt" sz="half" idx="10"/>
          </p:nvPr>
        </p:nvSpPr>
        <p:spPr/>
        <p:txBody>
          <a:bodyPr/>
          <a:lstStyle/>
          <a:p>
            <a:fld id="{FC24513C-A999-4FCD-9C42-474D140665C5}" type="datetimeFigureOut">
              <a:rPr lang="en-IN" smtClean="0"/>
              <a:t>21-07-2019</a:t>
            </a:fld>
            <a:endParaRPr lang="en-IN"/>
          </a:p>
        </p:txBody>
      </p:sp>
      <p:sp>
        <p:nvSpPr>
          <p:cNvPr id="5" name="Footer Placeholder 4">
            <a:extLst>
              <a:ext uri="{FF2B5EF4-FFF2-40B4-BE49-F238E27FC236}">
                <a16:creationId xmlns:a16="http://schemas.microsoft.com/office/drawing/2014/main" id="{1E35A579-45B0-4216-A925-3CD79869A4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F592DA-BBB4-4D8C-A3A6-89B3F8A20CAA}"/>
              </a:ext>
            </a:extLst>
          </p:cNvPr>
          <p:cNvSpPr>
            <a:spLocks noGrp="1"/>
          </p:cNvSpPr>
          <p:nvPr>
            <p:ph type="sldNum" sz="quarter" idx="12"/>
          </p:nvPr>
        </p:nvSpPr>
        <p:spPr/>
        <p:txBody>
          <a:bodyPr/>
          <a:lstStyle/>
          <a:p>
            <a:fld id="{2CD17064-F667-45C1-BD1D-6563351800B1}" type="slidenum">
              <a:rPr lang="en-IN" smtClean="0"/>
              <a:t>‹#›</a:t>
            </a:fld>
            <a:endParaRPr lang="en-IN"/>
          </a:p>
        </p:txBody>
      </p:sp>
    </p:spTree>
    <p:extLst>
      <p:ext uri="{BB962C8B-B14F-4D97-AF65-F5344CB8AC3E}">
        <p14:creationId xmlns:p14="http://schemas.microsoft.com/office/powerpoint/2010/main" val="893938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02FED-EB34-420F-98E5-27D797E3CCE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143C6D-C5B9-4119-9A71-4088EC6471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337C6B2-CE2C-4927-A396-14B560EF0E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34D4D37-2B95-44E1-A558-331A36E922DD}"/>
              </a:ext>
            </a:extLst>
          </p:cNvPr>
          <p:cNvSpPr>
            <a:spLocks noGrp="1"/>
          </p:cNvSpPr>
          <p:nvPr>
            <p:ph type="dt" sz="half" idx="10"/>
          </p:nvPr>
        </p:nvSpPr>
        <p:spPr/>
        <p:txBody>
          <a:bodyPr/>
          <a:lstStyle/>
          <a:p>
            <a:fld id="{FC24513C-A999-4FCD-9C42-474D140665C5}" type="datetimeFigureOut">
              <a:rPr lang="en-IN" smtClean="0"/>
              <a:t>21-07-2019</a:t>
            </a:fld>
            <a:endParaRPr lang="en-IN"/>
          </a:p>
        </p:txBody>
      </p:sp>
      <p:sp>
        <p:nvSpPr>
          <p:cNvPr id="6" name="Footer Placeholder 5">
            <a:extLst>
              <a:ext uri="{FF2B5EF4-FFF2-40B4-BE49-F238E27FC236}">
                <a16:creationId xmlns:a16="http://schemas.microsoft.com/office/drawing/2014/main" id="{FED506F5-7F75-4FCB-AC11-5C5AEE2281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EDFC37-4326-4A5F-B0F5-98700B03DF58}"/>
              </a:ext>
            </a:extLst>
          </p:cNvPr>
          <p:cNvSpPr>
            <a:spLocks noGrp="1"/>
          </p:cNvSpPr>
          <p:nvPr>
            <p:ph type="sldNum" sz="quarter" idx="12"/>
          </p:nvPr>
        </p:nvSpPr>
        <p:spPr/>
        <p:txBody>
          <a:bodyPr/>
          <a:lstStyle/>
          <a:p>
            <a:fld id="{2CD17064-F667-45C1-BD1D-6563351800B1}" type="slidenum">
              <a:rPr lang="en-IN" smtClean="0"/>
              <a:t>‹#›</a:t>
            </a:fld>
            <a:endParaRPr lang="en-IN"/>
          </a:p>
        </p:txBody>
      </p:sp>
    </p:spTree>
    <p:extLst>
      <p:ext uri="{BB962C8B-B14F-4D97-AF65-F5344CB8AC3E}">
        <p14:creationId xmlns:p14="http://schemas.microsoft.com/office/powerpoint/2010/main" val="1492606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F0AF9-9C4C-4AE3-80B3-5D53491E022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6590E3-1CC8-45E3-B165-E2CA61CCE4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89982C-0849-4F2D-B2A1-8B256F315D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0A04333-76D4-49ED-9DD5-BDD09B2602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D70CB4-7314-4A13-B371-B467A14594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146BD34-5331-4BFB-B9FB-0712D129374E}"/>
              </a:ext>
            </a:extLst>
          </p:cNvPr>
          <p:cNvSpPr>
            <a:spLocks noGrp="1"/>
          </p:cNvSpPr>
          <p:nvPr>
            <p:ph type="dt" sz="half" idx="10"/>
          </p:nvPr>
        </p:nvSpPr>
        <p:spPr/>
        <p:txBody>
          <a:bodyPr/>
          <a:lstStyle/>
          <a:p>
            <a:fld id="{FC24513C-A999-4FCD-9C42-474D140665C5}" type="datetimeFigureOut">
              <a:rPr lang="en-IN" smtClean="0"/>
              <a:t>21-07-2019</a:t>
            </a:fld>
            <a:endParaRPr lang="en-IN"/>
          </a:p>
        </p:txBody>
      </p:sp>
      <p:sp>
        <p:nvSpPr>
          <p:cNvPr id="8" name="Footer Placeholder 7">
            <a:extLst>
              <a:ext uri="{FF2B5EF4-FFF2-40B4-BE49-F238E27FC236}">
                <a16:creationId xmlns:a16="http://schemas.microsoft.com/office/drawing/2014/main" id="{04B9C940-6A1D-4AF7-844D-3BEBA153F14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FF030C1-8CBA-4173-A7F1-783B2D696E53}"/>
              </a:ext>
            </a:extLst>
          </p:cNvPr>
          <p:cNvSpPr>
            <a:spLocks noGrp="1"/>
          </p:cNvSpPr>
          <p:nvPr>
            <p:ph type="sldNum" sz="quarter" idx="12"/>
          </p:nvPr>
        </p:nvSpPr>
        <p:spPr/>
        <p:txBody>
          <a:bodyPr/>
          <a:lstStyle/>
          <a:p>
            <a:fld id="{2CD17064-F667-45C1-BD1D-6563351800B1}" type="slidenum">
              <a:rPr lang="en-IN" smtClean="0"/>
              <a:t>‹#›</a:t>
            </a:fld>
            <a:endParaRPr lang="en-IN"/>
          </a:p>
        </p:txBody>
      </p:sp>
    </p:spTree>
    <p:extLst>
      <p:ext uri="{BB962C8B-B14F-4D97-AF65-F5344CB8AC3E}">
        <p14:creationId xmlns:p14="http://schemas.microsoft.com/office/powerpoint/2010/main" val="984481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8ABA2-4325-474E-A282-486D35BE1F0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CE3F100-E515-4B68-B29F-CF3A07317CC2}"/>
              </a:ext>
            </a:extLst>
          </p:cNvPr>
          <p:cNvSpPr>
            <a:spLocks noGrp="1"/>
          </p:cNvSpPr>
          <p:nvPr>
            <p:ph type="dt" sz="half" idx="10"/>
          </p:nvPr>
        </p:nvSpPr>
        <p:spPr/>
        <p:txBody>
          <a:bodyPr/>
          <a:lstStyle/>
          <a:p>
            <a:fld id="{FC24513C-A999-4FCD-9C42-474D140665C5}" type="datetimeFigureOut">
              <a:rPr lang="en-IN" smtClean="0"/>
              <a:t>21-07-2019</a:t>
            </a:fld>
            <a:endParaRPr lang="en-IN"/>
          </a:p>
        </p:txBody>
      </p:sp>
      <p:sp>
        <p:nvSpPr>
          <p:cNvPr id="4" name="Footer Placeholder 3">
            <a:extLst>
              <a:ext uri="{FF2B5EF4-FFF2-40B4-BE49-F238E27FC236}">
                <a16:creationId xmlns:a16="http://schemas.microsoft.com/office/drawing/2014/main" id="{1CC241A3-A995-4B62-A888-069F9774AA3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C88E136-99E9-416A-9374-0C74C337FB51}"/>
              </a:ext>
            </a:extLst>
          </p:cNvPr>
          <p:cNvSpPr>
            <a:spLocks noGrp="1"/>
          </p:cNvSpPr>
          <p:nvPr>
            <p:ph type="sldNum" sz="quarter" idx="12"/>
          </p:nvPr>
        </p:nvSpPr>
        <p:spPr/>
        <p:txBody>
          <a:bodyPr/>
          <a:lstStyle/>
          <a:p>
            <a:fld id="{2CD17064-F667-45C1-BD1D-6563351800B1}" type="slidenum">
              <a:rPr lang="en-IN" smtClean="0"/>
              <a:t>‹#›</a:t>
            </a:fld>
            <a:endParaRPr lang="en-IN"/>
          </a:p>
        </p:txBody>
      </p:sp>
    </p:spTree>
    <p:extLst>
      <p:ext uri="{BB962C8B-B14F-4D97-AF65-F5344CB8AC3E}">
        <p14:creationId xmlns:p14="http://schemas.microsoft.com/office/powerpoint/2010/main" val="1347667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F6B247-1022-495C-AA04-22B71767DB1D}"/>
              </a:ext>
            </a:extLst>
          </p:cNvPr>
          <p:cNvSpPr>
            <a:spLocks noGrp="1"/>
          </p:cNvSpPr>
          <p:nvPr>
            <p:ph type="dt" sz="half" idx="10"/>
          </p:nvPr>
        </p:nvSpPr>
        <p:spPr/>
        <p:txBody>
          <a:bodyPr/>
          <a:lstStyle/>
          <a:p>
            <a:fld id="{FC24513C-A999-4FCD-9C42-474D140665C5}" type="datetimeFigureOut">
              <a:rPr lang="en-IN" smtClean="0"/>
              <a:t>21-07-2019</a:t>
            </a:fld>
            <a:endParaRPr lang="en-IN"/>
          </a:p>
        </p:txBody>
      </p:sp>
      <p:sp>
        <p:nvSpPr>
          <p:cNvPr id="3" name="Footer Placeholder 2">
            <a:extLst>
              <a:ext uri="{FF2B5EF4-FFF2-40B4-BE49-F238E27FC236}">
                <a16:creationId xmlns:a16="http://schemas.microsoft.com/office/drawing/2014/main" id="{FD7B6C6F-2135-4022-90D8-74BAB9AA4B5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19DF275-6EC0-4666-9B10-849B09E44358}"/>
              </a:ext>
            </a:extLst>
          </p:cNvPr>
          <p:cNvSpPr>
            <a:spLocks noGrp="1"/>
          </p:cNvSpPr>
          <p:nvPr>
            <p:ph type="sldNum" sz="quarter" idx="12"/>
          </p:nvPr>
        </p:nvSpPr>
        <p:spPr/>
        <p:txBody>
          <a:bodyPr/>
          <a:lstStyle/>
          <a:p>
            <a:fld id="{2CD17064-F667-45C1-BD1D-6563351800B1}" type="slidenum">
              <a:rPr lang="en-IN" smtClean="0"/>
              <a:t>‹#›</a:t>
            </a:fld>
            <a:endParaRPr lang="en-IN"/>
          </a:p>
        </p:txBody>
      </p:sp>
    </p:spTree>
    <p:extLst>
      <p:ext uri="{BB962C8B-B14F-4D97-AF65-F5344CB8AC3E}">
        <p14:creationId xmlns:p14="http://schemas.microsoft.com/office/powerpoint/2010/main" val="2985877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A10EC-187E-41A7-B68B-41814361DE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CC194FF-270B-45A3-907D-BA6A0A791C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3C7DBFF-12CA-4B96-8B7B-E1917D0EA9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9AE897-B79A-4286-99E2-5029383E6131}"/>
              </a:ext>
            </a:extLst>
          </p:cNvPr>
          <p:cNvSpPr>
            <a:spLocks noGrp="1"/>
          </p:cNvSpPr>
          <p:nvPr>
            <p:ph type="dt" sz="half" idx="10"/>
          </p:nvPr>
        </p:nvSpPr>
        <p:spPr/>
        <p:txBody>
          <a:bodyPr/>
          <a:lstStyle/>
          <a:p>
            <a:fld id="{FC24513C-A999-4FCD-9C42-474D140665C5}" type="datetimeFigureOut">
              <a:rPr lang="en-IN" smtClean="0"/>
              <a:t>21-07-2019</a:t>
            </a:fld>
            <a:endParaRPr lang="en-IN"/>
          </a:p>
        </p:txBody>
      </p:sp>
      <p:sp>
        <p:nvSpPr>
          <p:cNvPr id="6" name="Footer Placeholder 5">
            <a:extLst>
              <a:ext uri="{FF2B5EF4-FFF2-40B4-BE49-F238E27FC236}">
                <a16:creationId xmlns:a16="http://schemas.microsoft.com/office/drawing/2014/main" id="{0A2CC843-F8F5-4ED2-B98A-89393E1466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5F444D-C896-4CE7-B8B5-761567AB7D83}"/>
              </a:ext>
            </a:extLst>
          </p:cNvPr>
          <p:cNvSpPr>
            <a:spLocks noGrp="1"/>
          </p:cNvSpPr>
          <p:nvPr>
            <p:ph type="sldNum" sz="quarter" idx="12"/>
          </p:nvPr>
        </p:nvSpPr>
        <p:spPr/>
        <p:txBody>
          <a:bodyPr/>
          <a:lstStyle/>
          <a:p>
            <a:fld id="{2CD17064-F667-45C1-BD1D-6563351800B1}" type="slidenum">
              <a:rPr lang="en-IN" smtClean="0"/>
              <a:t>‹#›</a:t>
            </a:fld>
            <a:endParaRPr lang="en-IN"/>
          </a:p>
        </p:txBody>
      </p:sp>
    </p:spTree>
    <p:extLst>
      <p:ext uri="{BB962C8B-B14F-4D97-AF65-F5344CB8AC3E}">
        <p14:creationId xmlns:p14="http://schemas.microsoft.com/office/powerpoint/2010/main" val="896493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590D7-7CE2-48AC-A7B8-0F9EE1D1FC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507589E-3605-4F21-AF89-23AEA8147C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42D12BD-1630-4DC0-9C1D-CA58D9AD03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2F5D99-00C0-48CA-8B97-7E7AF8F27C05}"/>
              </a:ext>
            </a:extLst>
          </p:cNvPr>
          <p:cNvSpPr>
            <a:spLocks noGrp="1"/>
          </p:cNvSpPr>
          <p:nvPr>
            <p:ph type="dt" sz="half" idx="10"/>
          </p:nvPr>
        </p:nvSpPr>
        <p:spPr/>
        <p:txBody>
          <a:bodyPr/>
          <a:lstStyle/>
          <a:p>
            <a:fld id="{FC24513C-A999-4FCD-9C42-474D140665C5}" type="datetimeFigureOut">
              <a:rPr lang="en-IN" smtClean="0"/>
              <a:t>21-07-2019</a:t>
            </a:fld>
            <a:endParaRPr lang="en-IN"/>
          </a:p>
        </p:txBody>
      </p:sp>
      <p:sp>
        <p:nvSpPr>
          <p:cNvPr id="6" name="Footer Placeholder 5">
            <a:extLst>
              <a:ext uri="{FF2B5EF4-FFF2-40B4-BE49-F238E27FC236}">
                <a16:creationId xmlns:a16="http://schemas.microsoft.com/office/drawing/2014/main" id="{67A35652-ADAE-4ED8-949F-195B508779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BAF5F3-4DE5-4BA4-BAFE-891D6986E521}"/>
              </a:ext>
            </a:extLst>
          </p:cNvPr>
          <p:cNvSpPr>
            <a:spLocks noGrp="1"/>
          </p:cNvSpPr>
          <p:nvPr>
            <p:ph type="sldNum" sz="quarter" idx="12"/>
          </p:nvPr>
        </p:nvSpPr>
        <p:spPr/>
        <p:txBody>
          <a:bodyPr/>
          <a:lstStyle/>
          <a:p>
            <a:fld id="{2CD17064-F667-45C1-BD1D-6563351800B1}" type="slidenum">
              <a:rPr lang="en-IN" smtClean="0"/>
              <a:t>‹#›</a:t>
            </a:fld>
            <a:endParaRPr lang="en-IN"/>
          </a:p>
        </p:txBody>
      </p:sp>
    </p:spTree>
    <p:extLst>
      <p:ext uri="{BB962C8B-B14F-4D97-AF65-F5344CB8AC3E}">
        <p14:creationId xmlns:p14="http://schemas.microsoft.com/office/powerpoint/2010/main" val="4121328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1F97AB-4606-44B8-8A88-45EB8D15BE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3201B17-A896-4F5C-825B-68335B9AEC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B04C94-C0AB-4DE6-A1E0-573B12FCCD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24513C-A999-4FCD-9C42-474D140665C5}" type="datetimeFigureOut">
              <a:rPr lang="en-IN" smtClean="0"/>
              <a:t>21-07-2019</a:t>
            </a:fld>
            <a:endParaRPr lang="en-IN"/>
          </a:p>
        </p:txBody>
      </p:sp>
      <p:sp>
        <p:nvSpPr>
          <p:cNvPr id="5" name="Footer Placeholder 4">
            <a:extLst>
              <a:ext uri="{FF2B5EF4-FFF2-40B4-BE49-F238E27FC236}">
                <a16:creationId xmlns:a16="http://schemas.microsoft.com/office/drawing/2014/main" id="{5205570B-46A2-4156-B37F-6F09BA887F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821CB63-D65F-4815-B3EA-1EC8182131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D17064-F667-45C1-BD1D-6563351800B1}" type="slidenum">
              <a:rPr lang="en-IN" smtClean="0"/>
              <a:t>‹#›</a:t>
            </a:fld>
            <a:endParaRPr lang="en-IN"/>
          </a:p>
        </p:txBody>
      </p:sp>
    </p:spTree>
    <p:extLst>
      <p:ext uri="{BB962C8B-B14F-4D97-AF65-F5344CB8AC3E}">
        <p14:creationId xmlns:p14="http://schemas.microsoft.com/office/powerpoint/2010/main" val="32376884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4368B-FA02-4C38-A6CF-A1459079B419}"/>
              </a:ext>
            </a:extLst>
          </p:cNvPr>
          <p:cNvSpPr>
            <a:spLocks noGrp="1"/>
          </p:cNvSpPr>
          <p:nvPr>
            <p:ph type="ctrTitle"/>
          </p:nvPr>
        </p:nvSpPr>
        <p:spPr/>
        <p:txBody>
          <a:bodyPr/>
          <a:lstStyle/>
          <a:p>
            <a:r>
              <a:rPr lang="en-IN" dirty="0"/>
              <a:t>The Battle of Neighbourhoods</a:t>
            </a:r>
          </a:p>
        </p:txBody>
      </p:sp>
      <p:sp>
        <p:nvSpPr>
          <p:cNvPr id="3" name="Subtitle 2">
            <a:extLst>
              <a:ext uri="{FF2B5EF4-FFF2-40B4-BE49-F238E27FC236}">
                <a16:creationId xmlns:a16="http://schemas.microsoft.com/office/drawing/2014/main" id="{F169A588-D31F-4159-879D-BCD49F69E507}"/>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4097644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CE0E1-A951-4246-9DC8-524B0B941B21}"/>
              </a:ext>
            </a:extLst>
          </p:cNvPr>
          <p:cNvSpPr>
            <a:spLocks noGrp="1"/>
          </p:cNvSpPr>
          <p:nvPr>
            <p:ph type="title"/>
          </p:nvPr>
        </p:nvSpPr>
        <p:spPr/>
        <p:txBody>
          <a:bodyPr/>
          <a:lstStyle/>
          <a:p>
            <a:r>
              <a:rPr lang="en-IN" dirty="0"/>
              <a:t>Result</a:t>
            </a:r>
          </a:p>
        </p:txBody>
      </p:sp>
      <p:sp>
        <p:nvSpPr>
          <p:cNvPr id="3" name="Content Placeholder 2">
            <a:extLst>
              <a:ext uri="{FF2B5EF4-FFF2-40B4-BE49-F238E27FC236}">
                <a16:creationId xmlns:a16="http://schemas.microsoft.com/office/drawing/2014/main" id="{FE53F733-DAAB-4AFA-973F-FD32536F7AA7}"/>
              </a:ext>
            </a:extLst>
          </p:cNvPr>
          <p:cNvSpPr>
            <a:spLocks noGrp="1"/>
          </p:cNvSpPr>
          <p:nvPr>
            <p:ph idx="1"/>
          </p:nvPr>
        </p:nvSpPr>
        <p:spPr/>
        <p:txBody>
          <a:bodyPr/>
          <a:lstStyle/>
          <a:p>
            <a:r>
              <a:rPr lang="en-IN" dirty="0"/>
              <a:t>Asking user to enter location</a:t>
            </a:r>
          </a:p>
        </p:txBody>
      </p:sp>
      <p:pic>
        <p:nvPicPr>
          <p:cNvPr id="4" name="Picture 3">
            <a:extLst>
              <a:ext uri="{FF2B5EF4-FFF2-40B4-BE49-F238E27FC236}">
                <a16:creationId xmlns:a16="http://schemas.microsoft.com/office/drawing/2014/main" id="{C1C2339B-C236-4050-90EC-485AD108E17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38200" y="3143543"/>
            <a:ext cx="10515599" cy="857751"/>
          </a:xfrm>
          <a:prstGeom prst="rect">
            <a:avLst/>
          </a:prstGeom>
          <a:noFill/>
          <a:ln>
            <a:noFill/>
          </a:ln>
        </p:spPr>
      </p:pic>
    </p:spTree>
    <p:extLst>
      <p:ext uri="{BB962C8B-B14F-4D97-AF65-F5344CB8AC3E}">
        <p14:creationId xmlns:p14="http://schemas.microsoft.com/office/powerpoint/2010/main" val="1760241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65737-AF42-46DA-B06B-DCD10645AEE8}"/>
              </a:ext>
            </a:extLst>
          </p:cNvPr>
          <p:cNvSpPr>
            <a:spLocks noGrp="1"/>
          </p:cNvSpPr>
          <p:nvPr>
            <p:ph type="title"/>
          </p:nvPr>
        </p:nvSpPr>
        <p:spPr/>
        <p:txBody>
          <a:bodyPr/>
          <a:lstStyle/>
          <a:p>
            <a:r>
              <a:rPr lang="en-IN" dirty="0"/>
              <a:t>Result</a:t>
            </a:r>
          </a:p>
        </p:txBody>
      </p:sp>
      <p:sp>
        <p:nvSpPr>
          <p:cNvPr id="3" name="Content Placeholder 2">
            <a:extLst>
              <a:ext uri="{FF2B5EF4-FFF2-40B4-BE49-F238E27FC236}">
                <a16:creationId xmlns:a16="http://schemas.microsoft.com/office/drawing/2014/main" id="{71CAE15C-2617-456C-8646-F39B6A2E67C7}"/>
              </a:ext>
            </a:extLst>
          </p:cNvPr>
          <p:cNvSpPr>
            <a:spLocks noGrp="1"/>
          </p:cNvSpPr>
          <p:nvPr>
            <p:ph idx="1"/>
          </p:nvPr>
        </p:nvSpPr>
        <p:spPr/>
        <p:txBody>
          <a:bodyPr/>
          <a:lstStyle/>
          <a:p>
            <a:r>
              <a:rPr lang="en-IN" dirty="0"/>
              <a:t>List of hotels will be recommended to user based on entered location: - </a:t>
            </a:r>
          </a:p>
          <a:p>
            <a:endParaRPr lang="en-IN" dirty="0"/>
          </a:p>
        </p:txBody>
      </p:sp>
      <p:pic>
        <p:nvPicPr>
          <p:cNvPr id="4" name="Picture 3">
            <a:extLst>
              <a:ext uri="{FF2B5EF4-FFF2-40B4-BE49-F238E27FC236}">
                <a16:creationId xmlns:a16="http://schemas.microsoft.com/office/drawing/2014/main" id="{8BBF3E0F-9A50-4887-B135-15211131592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49371" y="2378986"/>
            <a:ext cx="10704429" cy="6087996"/>
          </a:xfrm>
          <a:prstGeom prst="rect">
            <a:avLst/>
          </a:prstGeom>
          <a:noFill/>
          <a:ln>
            <a:noFill/>
          </a:ln>
        </p:spPr>
      </p:pic>
    </p:spTree>
    <p:extLst>
      <p:ext uri="{BB962C8B-B14F-4D97-AF65-F5344CB8AC3E}">
        <p14:creationId xmlns:p14="http://schemas.microsoft.com/office/powerpoint/2010/main" val="1861760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EE5C5-21A6-4284-9586-6BA126C3254F}"/>
              </a:ext>
            </a:extLst>
          </p:cNvPr>
          <p:cNvSpPr>
            <a:spLocks noGrp="1"/>
          </p:cNvSpPr>
          <p:nvPr>
            <p:ph type="title"/>
          </p:nvPr>
        </p:nvSpPr>
        <p:spPr/>
        <p:txBody>
          <a:bodyPr/>
          <a:lstStyle/>
          <a:p>
            <a:r>
              <a:rPr lang="en-IN" b="1" dirty="0"/>
              <a:t>Discussion section</a:t>
            </a:r>
            <a:endParaRPr lang="en-IN" dirty="0"/>
          </a:p>
        </p:txBody>
      </p:sp>
      <p:sp>
        <p:nvSpPr>
          <p:cNvPr id="3" name="Content Placeholder 2">
            <a:extLst>
              <a:ext uri="{FF2B5EF4-FFF2-40B4-BE49-F238E27FC236}">
                <a16:creationId xmlns:a16="http://schemas.microsoft.com/office/drawing/2014/main" id="{BD699264-B3A7-47C9-B554-E2E0B66D5928}"/>
              </a:ext>
            </a:extLst>
          </p:cNvPr>
          <p:cNvSpPr>
            <a:spLocks noGrp="1"/>
          </p:cNvSpPr>
          <p:nvPr>
            <p:ph idx="1"/>
          </p:nvPr>
        </p:nvSpPr>
        <p:spPr/>
        <p:txBody>
          <a:bodyPr/>
          <a:lstStyle/>
          <a:p>
            <a:r>
              <a:rPr lang="en-IN" dirty="0"/>
              <a:t>Accuracy of the above model is good but it is limited to New York city. We will need to create model for every city so it will be used globally. </a:t>
            </a:r>
          </a:p>
          <a:p>
            <a:r>
              <a:rPr lang="en-IN" dirty="0"/>
              <a:t>This same model I think can be used to predict the location for anyone who is interested in opening Hotel in this city by going through all the clusters and showing user the minimum and maximum number of hotels present in corresponding cluster or that location. </a:t>
            </a:r>
          </a:p>
          <a:p>
            <a:r>
              <a:rPr lang="en-IN" dirty="0"/>
              <a:t>So, the owner can use this information to make wise decision to choose location for his hotel.</a:t>
            </a:r>
          </a:p>
          <a:p>
            <a:endParaRPr lang="en-IN" dirty="0"/>
          </a:p>
        </p:txBody>
      </p:sp>
    </p:spTree>
    <p:extLst>
      <p:ext uri="{BB962C8B-B14F-4D97-AF65-F5344CB8AC3E}">
        <p14:creationId xmlns:p14="http://schemas.microsoft.com/office/powerpoint/2010/main" val="829406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AC661-F99A-4C6B-B348-3D531E832356}"/>
              </a:ext>
            </a:extLst>
          </p:cNvPr>
          <p:cNvSpPr>
            <a:spLocks noGrp="1"/>
          </p:cNvSpPr>
          <p:nvPr>
            <p:ph type="title"/>
          </p:nvPr>
        </p:nvSpPr>
        <p:spPr/>
        <p:txBody>
          <a:bodyPr/>
          <a:lstStyle/>
          <a:p>
            <a:r>
              <a:rPr lang="en-IN" b="1" dirty="0"/>
              <a:t>Conclusion section</a:t>
            </a:r>
            <a:endParaRPr lang="en-IN" dirty="0"/>
          </a:p>
        </p:txBody>
      </p:sp>
      <p:sp>
        <p:nvSpPr>
          <p:cNvPr id="3" name="Content Placeholder 2">
            <a:extLst>
              <a:ext uri="{FF2B5EF4-FFF2-40B4-BE49-F238E27FC236}">
                <a16:creationId xmlns:a16="http://schemas.microsoft.com/office/drawing/2014/main" id="{253C53C6-FF62-41C3-B5A2-55B0069B85EE}"/>
              </a:ext>
            </a:extLst>
          </p:cNvPr>
          <p:cNvSpPr>
            <a:spLocks noGrp="1"/>
          </p:cNvSpPr>
          <p:nvPr>
            <p:ph idx="1"/>
          </p:nvPr>
        </p:nvSpPr>
        <p:spPr/>
        <p:txBody>
          <a:bodyPr/>
          <a:lstStyle/>
          <a:p>
            <a:r>
              <a:rPr lang="en-IN" dirty="0"/>
              <a:t>It was a nice learning experience. This was a very simple and interesting project.</a:t>
            </a:r>
          </a:p>
          <a:p>
            <a:r>
              <a:rPr lang="en-IN" dirty="0"/>
              <a:t> I learned how to use libraries and how data can used to for multiple things. as above model itself can be used to predict the locations of hotels for workers who are temporary coming to unknows city for working and also for recommending people who are looking to open hotel. </a:t>
            </a:r>
          </a:p>
          <a:p>
            <a:r>
              <a:rPr lang="en-IN" dirty="0"/>
              <a:t>I conclude this project by saying I learned and enjoyed while learning a lot and a lot more learning and fun is yet to come.</a:t>
            </a:r>
          </a:p>
          <a:p>
            <a:endParaRPr lang="en-IN" dirty="0"/>
          </a:p>
        </p:txBody>
      </p:sp>
    </p:spTree>
    <p:extLst>
      <p:ext uri="{BB962C8B-B14F-4D97-AF65-F5344CB8AC3E}">
        <p14:creationId xmlns:p14="http://schemas.microsoft.com/office/powerpoint/2010/main" val="1903371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7E3D4-FFF4-46B1-A496-BF2C69B1F7B1}"/>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0EA4A73D-06E1-44D6-8F54-11C86EA26EEA}"/>
              </a:ext>
            </a:extLst>
          </p:cNvPr>
          <p:cNvSpPr>
            <a:spLocks noGrp="1"/>
          </p:cNvSpPr>
          <p:nvPr>
            <p:ph idx="1"/>
          </p:nvPr>
        </p:nvSpPr>
        <p:spPr/>
        <p:txBody>
          <a:bodyPr/>
          <a:lstStyle/>
          <a:p>
            <a:r>
              <a:rPr lang="en-IN" dirty="0"/>
              <a:t>People often move from country to country or between cities for work meetings, where they don’t know much about the neighbourhoods of that particular city. So, they may struggle to find the perfect hotel near their work place. </a:t>
            </a:r>
          </a:p>
          <a:p>
            <a:r>
              <a:rPr lang="en-IN" dirty="0"/>
              <a:t>Hence this problem is solved by gathering the data of city and make the clusters of all the hotels. So that when user will put the location of his work place he will get recommendation of all the hotels near that location which are present in the same cluster.</a:t>
            </a:r>
          </a:p>
          <a:p>
            <a:endParaRPr lang="en-IN" dirty="0"/>
          </a:p>
        </p:txBody>
      </p:sp>
    </p:spTree>
    <p:extLst>
      <p:ext uri="{BB962C8B-B14F-4D97-AF65-F5344CB8AC3E}">
        <p14:creationId xmlns:p14="http://schemas.microsoft.com/office/powerpoint/2010/main" val="1187855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C157C-653B-464A-838D-C272A15A975A}"/>
              </a:ext>
            </a:extLst>
          </p:cNvPr>
          <p:cNvSpPr>
            <a:spLocks noGrp="1"/>
          </p:cNvSpPr>
          <p:nvPr>
            <p:ph type="title"/>
          </p:nvPr>
        </p:nvSpPr>
        <p:spPr/>
        <p:txBody>
          <a:bodyPr/>
          <a:lstStyle/>
          <a:p>
            <a:r>
              <a:rPr lang="en-IN" dirty="0"/>
              <a:t>Data</a:t>
            </a:r>
          </a:p>
        </p:txBody>
      </p:sp>
      <p:sp>
        <p:nvSpPr>
          <p:cNvPr id="3" name="Content Placeholder 2">
            <a:extLst>
              <a:ext uri="{FF2B5EF4-FFF2-40B4-BE49-F238E27FC236}">
                <a16:creationId xmlns:a16="http://schemas.microsoft.com/office/drawing/2014/main" id="{B9308801-9A7A-4DCC-9B0C-7411829DF91D}"/>
              </a:ext>
            </a:extLst>
          </p:cNvPr>
          <p:cNvSpPr>
            <a:spLocks noGrp="1"/>
          </p:cNvSpPr>
          <p:nvPr>
            <p:ph idx="1"/>
          </p:nvPr>
        </p:nvSpPr>
        <p:spPr/>
        <p:txBody>
          <a:bodyPr/>
          <a:lstStyle/>
          <a:p>
            <a:r>
              <a:rPr lang="en-IN" dirty="0"/>
              <a:t>We will use Geopy to get the Latitude and Longitude values of the cities and user workplace. Then to get the data about hotels and its name and distance all the other things we will be using Foursquare. We will request foursquare for hotel data which will be returned in Json file. </a:t>
            </a:r>
          </a:p>
          <a:p>
            <a:r>
              <a:rPr lang="en-IN" dirty="0"/>
              <a:t>Then information will be extracted from that json file to DataFrame which will be further be used in clustering process.</a:t>
            </a:r>
          </a:p>
          <a:p>
            <a:endParaRPr lang="en-IN" dirty="0"/>
          </a:p>
        </p:txBody>
      </p:sp>
    </p:spTree>
    <p:extLst>
      <p:ext uri="{BB962C8B-B14F-4D97-AF65-F5344CB8AC3E}">
        <p14:creationId xmlns:p14="http://schemas.microsoft.com/office/powerpoint/2010/main" val="1221045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1E708-8B4D-4340-AC3C-3F7C97D4E73D}"/>
              </a:ext>
            </a:extLst>
          </p:cNvPr>
          <p:cNvSpPr>
            <a:spLocks noGrp="1"/>
          </p:cNvSpPr>
          <p:nvPr>
            <p:ph type="title"/>
          </p:nvPr>
        </p:nvSpPr>
        <p:spPr/>
        <p:txBody>
          <a:bodyPr/>
          <a:lstStyle/>
          <a:p>
            <a:r>
              <a:rPr lang="en-IN" dirty="0"/>
              <a:t>Json Response File</a:t>
            </a:r>
          </a:p>
        </p:txBody>
      </p:sp>
      <p:sp>
        <p:nvSpPr>
          <p:cNvPr id="3" name="Content Placeholder 2">
            <a:extLst>
              <a:ext uri="{FF2B5EF4-FFF2-40B4-BE49-F238E27FC236}">
                <a16:creationId xmlns:a16="http://schemas.microsoft.com/office/drawing/2014/main" id="{9408DDF6-6C86-430C-BA40-970711E0F9B2}"/>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18E655E1-39C7-49CF-8C5E-B538B1BAC2B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60550"/>
            <a:ext cx="10102516" cy="4187324"/>
          </a:xfrm>
          <a:prstGeom prst="rect">
            <a:avLst/>
          </a:prstGeom>
          <a:noFill/>
          <a:ln>
            <a:noFill/>
          </a:ln>
        </p:spPr>
      </p:pic>
    </p:spTree>
    <p:extLst>
      <p:ext uri="{BB962C8B-B14F-4D97-AF65-F5344CB8AC3E}">
        <p14:creationId xmlns:p14="http://schemas.microsoft.com/office/powerpoint/2010/main" val="3483217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4E43E-2317-415A-B375-8D2DE2EB36F8}"/>
              </a:ext>
            </a:extLst>
          </p:cNvPr>
          <p:cNvSpPr>
            <a:spLocks noGrp="1"/>
          </p:cNvSpPr>
          <p:nvPr>
            <p:ph type="title"/>
          </p:nvPr>
        </p:nvSpPr>
        <p:spPr/>
        <p:txBody>
          <a:bodyPr/>
          <a:lstStyle/>
          <a:p>
            <a:r>
              <a:rPr lang="en-IN" dirty="0"/>
              <a:t>DataFrame Created from Json file</a:t>
            </a:r>
          </a:p>
        </p:txBody>
      </p:sp>
      <p:sp>
        <p:nvSpPr>
          <p:cNvPr id="3" name="Content Placeholder 2">
            <a:extLst>
              <a:ext uri="{FF2B5EF4-FFF2-40B4-BE49-F238E27FC236}">
                <a16:creationId xmlns:a16="http://schemas.microsoft.com/office/drawing/2014/main" id="{A4B3E10C-4DF0-4214-A2C7-924EF65E79B8}"/>
              </a:ext>
            </a:extLst>
          </p:cNvPr>
          <p:cNvSpPr>
            <a:spLocks noGrp="1"/>
          </p:cNvSpPr>
          <p:nvPr>
            <p:ph idx="1"/>
          </p:nvPr>
        </p:nvSpPr>
        <p:spPr/>
        <p:txBody>
          <a:bodyPr/>
          <a:lstStyle/>
          <a:p>
            <a:r>
              <a:rPr lang="en-IN" dirty="0"/>
              <a:t>. it is cleaned and columns are named accordingly for further processing.</a:t>
            </a:r>
          </a:p>
          <a:p>
            <a:endParaRPr lang="en-IN" dirty="0"/>
          </a:p>
        </p:txBody>
      </p:sp>
      <p:pic>
        <p:nvPicPr>
          <p:cNvPr id="4" name="Picture 3">
            <a:extLst>
              <a:ext uri="{FF2B5EF4-FFF2-40B4-BE49-F238E27FC236}">
                <a16:creationId xmlns:a16="http://schemas.microsoft.com/office/drawing/2014/main" id="{9FF6D47D-9615-4276-956D-BD22160C49D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38200" y="2749453"/>
            <a:ext cx="10515600" cy="3209534"/>
          </a:xfrm>
          <a:prstGeom prst="rect">
            <a:avLst/>
          </a:prstGeom>
          <a:noFill/>
          <a:ln>
            <a:noFill/>
          </a:ln>
        </p:spPr>
      </p:pic>
    </p:spTree>
    <p:extLst>
      <p:ext uri="{BB962C8B-B14F-4D97-AF65-F5344CB8AC3E}">
        <p14:creationId xmlns:p14="http://schemas.microsoft.com/office/powerpoint/2010/main" val="729661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9FEFA-9F6B-468C-A701-10BE1BDC52A3}"/>
              </a:ext>
            </a:extLst>
          </p:cNvPr>
          <p:cNvSpPr>
            <a:spLocks noGrp="1"/>
          </p:cNvSpPr>
          <p:nvPr>
            <p:ph type="title"/>
          </p:nvPr>
        </p:nvSpPr>
        <p:spPr/>
        <p:txBody>
          <a:bodyPr/>
          <a:lstStyle/>
          <a:p>
            <a:r>
              <a:rPr lang="en-IN" b="1" dirty="0"/>
              <a:t>Methodology</a:t>
            </a:r>
            <a:endParaRPr lang="en-IN" dirty="0"/>
          </a:p>
        </p:txBody>
      </p:sp>
      <p:sp>
        <p:nvSpPr>
          <p:cNvPr id="3" name="Content Placeholder 2">
            <a:extLst>
              <a:ext uri="{FF2B5EF4-FFF2-40B4-BE49-F238E27FC236}">
                <a16:creationId xmlns:a16="http://schemas.microsoft.com/office/drawing/2014/main" id="{67AEB243-0492-4305-B681-B2693583CB9C}"/>
              </a:ext>
            </a:extLst>
          </p:cNvPr>
          <p:cNvSpPr>
            <a:spLocks noGrp="1"/>
          </p:cNvSpPr>
          <p:nvPr>
            <p:ph idx="1"/>
          </p:nvPr>
        </p:nvSpPr>
        <p:spPr/>
        <p:txBody>
          <a:bodyPr/>
          <a:lstStyle/>
          <a:p>
            <a:r>
              <a:rPr lang="en-IN" dirty="0"/>
              <a:t>First Lat and </a:t>
            </a:r>
            <a:r>
              <a:rPr lang="en-IN" dirty="0" err="1"/>
              <a:t>Lng</a:t>
            </a:r>
            <a:r>
              <a:rPr lang="en-IN" dirty="0"/>
              <a:t> values are stored in X. which will be used in clustering. Now the important thing about clustering is we have to guess the number of clusters in the given dataset.</a:t>
            </a:r>
          </a:p>
          <a:p>
            <a:r>
              <a:rPr lang="en-IN" dirty="0"/>
              <a:t> For that we will be using a method named elbow method which will help us get the amount of cluster to be used in the given dataset.</a:t>
            </a:r>
          </a:p>
          <a:p>
            <a:endParaRPr lang="en-IN" dirty="0"/>
          </a:p>
        </p:txBody>
      </p:sp>
    </p:spTree>
    <p:extLst>
      <p:ext uri="{BB962C8B-B14F-4D97-AF65-F5344CB8AC3E}">
        <p14:creationId xmlns:p14="http://schemas.microsoft.com/office/powerpoint/2010/main" val="1408951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25511-47D2-450D-89D2-9CCC914BD3C2}"/>
              </a:ext>
            </a:extLst>
          </p:cNvPr>
          <p:cNvSpPr>
            <a:spLocks noGrp="1"/>
          </p:cNvSpPr>
          <p:nvPr>
            <p:ph type="title"/>
          </p:nvPr>
        </p:nvSpPr>
        <p:spPr/>
        <p:txBody>
          <a:bodyPr/>
          <a:lstStyle/>
          <a:p>
            <a:r>
              <a:rPr lang="en-IN" dirty="0"/>
              <a:t>Elbow Method to find No of Clusters</a:t>
            </a:r>
          </a:p>
        </p:txBody>
      </p:sp>
      <p:sp>
        <p:nvSpPr>
          <p:cNvPr id="3" name="Content Placeholder 2">
            <a:extLst>
              <a:ext uri="{FF2B5EF4-FFF2-40B4-BE49-F238E27FC236}">
                <a16:creationId xmlns:a16="http://schemas.microsoft.com/office/drawing/2014/main" id="{E2AA1D73-E763-47A2-BAE7-62E3A3D95E9B}"/>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160C519C-9A4E-4AB3-84FA-77820194E06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38199" y="1825624"/>
            <a:ext cx="7166811" cy="4486275"/>
          </a:xfrm>
          <a:prstGeom prst="rect">
            <a:avLst/>
          </a:prstGeom>
          <a:noFill/>
          <a:ln>
            <a:noFill/>
          </a:ln>
        </p:spPr>
      </p:pic>
    </p:spTree>
    <p:extLst>
      <p:ext uri="{BB962C8B-B14F-4D97-AF65-F5344CB8AC3E}">
        <p14:creationId xmlns:p14="http://schemas.microsoft.com/office/powerpoint/2010/main" val="3661308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9E6D3-2305-4024-890B-8F29D4E25D62}"/>
              </a:ext>
            </a:extLst>
          </p:cNvPr>
          <p:cNvSpPr>
            <a:spLocks noGrp="1"/>
          </p:cNvSpPr>
          <p:nvPr>
            <p:ph type="title"/>
          </p:nvPr>
        </p:nvSpPr>
        <p:spPr/>
        <p:txBody>
          <a:bodyPr/>
          <a:lstStyle/>
          <a:p>
            <a:r>
              <a:rPr lang="en-IN" dirty="0"/>
              <a:t>Elbow Method</a:t>
            </a:r>
          </a:p>
        </p:txBody>
      </p:sp>
      <p:sp>
        <p:nvSpPr>
          <p:cNvPr id="3" name="Content Placeholder 2">
            <a:extLst>
              <a:ext uri="{FF2B5EF4-FFF2-40B4-BE49-F238E27FC236}">
                <a16:creationId xmlns:a16="http://schemas.microsoft.com/office/drawing/2014/main" id="{0FE6BE6D-6087-478E-A9BB-6C98FC8692EB}"/>
              </a:ext>
            </a:extLst>
          </p:cNvPr>
          <p:cNvSpPr>
            <a:spLocks noGrp="1"/>
          </p:cNvSpPr>
          <p:nvPr>
            <p:ph idx="1"/>
          </p:nvPr>
        </p:nvSpPr>
        <p:spPr/>
        <p:txBody>
          <a:bodyPr>
            <a:normAutofit/>
          </a:bodyPr>
          <a:lstStyle/>
          <a:p>
            <a:r>
              <a:rPr lang="en-IN" dirty="0"/>
              <a:t>above is the graph obtained now we can see that at value 4 is perfect number. So we will initiate 4 centroids to </a:t>
            </a:r>
            <a:r>
              <a:rPr lang="en-IN" b="1" dirty="0"/>
              <a:t>create 4 clusters</a:t>
            </a:r>
            <a:r>
              <a:rPr lang="en-IN" dirty="0"/>
              <a:t> in our data.</a:t>
            </a:r>
          </a:p>
          <a:p>
            <a:r>
              <a:rPr lang="en-IN" dirty="0"/>
              <a:t>Now we will import K-Means library from sklearn which a is machine learning library.</a:t>
            </a:r>
            <a:br>
              <a:rPr lang="en-IN" dirty="0"/>
            </a:br>
            <a:r>
              <a:rPr lang="en-IN" dirty="0"/>
              <a:t>The we will create a object of KMean with cluster value of 4. And with </a:t>
            </a:r>
            <a:r>
              <a:rPr lang="en-IN" b="1" dirty="0"/>
              <a:t>init=k-means++</a:t>
            </a:r>
            <a:r>
              <a:rPr lang="en-IN" dirty="0"/>
              <a:t> </a:t>
            </a:r>
          </a:p>
          <a:p>
            <a:r>
              <a:rPr lang="en-IN" dirty="0"/>
              <a:t>Then we will get cluster values which we will add into our previously created DataFrame. Now this DataFrame will be used to make the recommendations to users based on the location user enters.</a:t>
            </a:r>
          </a:p>
          <a:p>
            <a:endParaRPr lang="en-IN" dirty="0"/>
          </a:p>
        </p:txBody>
      </p:sp>
    </p:spTree>
    <p:extLst>
      <p:ext uri="{BB962C8B-B14F-4D97-AF65-F5344CB8AC3E}">
        <p14:creationId xmlns:p14="http://schemas.microsoft.com/office/powerpoint/2010/main" val="2317005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A23F7-0A83-4A87-8501-D05FEDD6672B}"/>
              </a:ext>
            </a:extLst>
          </p:cNvPr>
          <p:cNvSpPr>
            <a:spLocks noGrp="1"/>
          </p:cNvSpPr>
          <p:nvPr>
            <p:ph type="title"/>
          </p:nvPr>
        </p:nvSpPr>
        <p:spPr/>
        <p:txBody>
          <a:bodyPr/>
          <a:lstStyle/>
          <a:p>
            <a:r>
              <a:rPr lang="en-IN" b="1" dirty="0"/>
              <a:t>Results</a:t>
            </a:r>
            <a:endParaRPr lang="en-IN" dirty="0"/>
          </a:p>
        </p:txBody>
      </p:sp>
      <p:sp>
        <p:nvSpPr>
          <p:cNvPr id="3" name="Content Placeholder 2">
            <a:extLst>
              <a:ext uri="{FF2B5EF4-FFF2-40B4-BE49-F238E27FC236}">
                <a16:creationId xmlns:a16="http://schemas.microsoft.com/office/drawing/2014/main" id="{F4B7E2F4-12BA-4768-B66D-00210CDC621E}"/>
              </a:ext>
            </a:extLst>
          </p:cNvPr>
          <p:cNvSpPr>
            <a:spLocks noGrp="1"/>
          </p:cNvSpPr>
          <p:nvPr>
            <p:ph idx="1"/>
          </p:nvPr>
        </p:nvSpPr>
        <p:spPr/>
        <p:txBody>
          <a:bodyPr/>
          <a:lstStyle/>
          <a:p>
            <a:r>
              <a:rPr lang="en-IN" dirty="0"/>
              <a:t>User will be asked to put the location of his workplace where he is going to work. Using Geopy we will get the coordinates for entered address and then those coordinates will be provided to our k-mean model. </a:t>
            </a:r>
          </a:p>
          <a:p>
            <a:r>
              <a:rPr lang="en-IN" dirty="0"/>
              <a:t>Then k-means model will predict the cluster for that specific location and all the values of that cluster will presented to user to decide which hotel he want to get into.</a:t>
            </a:r>
            <a:endParaRPr lang="en-IN" b="1" dirty="0"/>
          </a:p>
          <a:p>
            <a:endParaRPr lang="en-IN" dirty="0"/>
          </a:p>
        </p:txBody>
      </p:sp>
    </p:spTree>
    <p:extLst>
      <p:ext uri="{BB962C8B-B14F-4D97-AF65-F5344CB8AC3E}">
        <p14:creationId xmlns:p14="http://schemas.microsoft.com/office/powerpoint/2010/main" val="6958740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609</Words>
  <Application>Microsoft Office PowerPoint</Application>
  <PresentationFormat>Widescreen</PresentationFormat>
  <Paragraphs>33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The Battle of Neighbourhoods</vt:lpstr>
      <vt:lpstr>Introduction</vt:lpstr>
      <vt:lpstr>Data</vt:lpstr>
      <vt:lpstr>Json Response File</vt:lpstr>
      <vt:lpstr>DataFrame Created from Json file</vt:lpstr>
      <vt:lpstr>Methodology</vt:lpstr>
      <vt:lpstr>Elbow Method to find No of Clusters</vt:lpstr>
      <vt:lpstr>Elbow Method</vt:lpstr>
      <vt:lpstr>Results</vt:lpstr>
      <vt:lpstr>Result</vt:lpstr>
      <vt:lpstr>Result</vt:lpstr>
      <vt:lpstr>Discussion section</vt:lpstr>
      <vt:lpstr>Conclusion section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Abhijeet</dc:creator>
  <cp:lastModifiedBy>Abhijeet</cp:lastModifiedBy>
  <cp:revision>2</cp:revision>
  <dcterms:created xsi:type="dcterms:W3CDTF">2019-07-20T20:05:44Z</dcterms:created>
  <dcterms:modified xsi:type="dcterms:W3CDTF">2019-07-20T20:14:46Z</dcterms:modified>
</cp:coreProperties>
</file>