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71" r:id="rId5"/>
    <p:sldId id="272" r:id="rId6"/>
    <p:sldId id="273" r:id="rId7"/>
    <p:sldId id="274" r:id="rId8"/>
    <p:sldId id="258" r:id="rId9"/>
    <p:sldId id="275" r:id="rId10"/>
    <p:sldId id="276" r:id="rId11"/>
    <p:sldId id="277" r:id="rId12"/>
    <p:sldId id="278" r:id="rId13"/>
    <p:sldId id="279" r:id="rId14"/>
    <p:sldId id="266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0015-DA06-46C7-A282-BF161D21FE38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7171-4DE5-4063-9F43-9962DC654B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0015-DA06-46C7-A282-BF161D21FE38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7171-4DE5-4063-9F43-9962DC654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0015-DA06-46C7-A282-BF161D21FE38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7171-4DE5-4063-9F43-9962DC654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0015-DA06-46C7-A282-BF161D21FE38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7171-4DE5-4063-9F43-9962DC654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0015-DA06-46C7-A282-BF161D21FE38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08F7171-4DE5-4063-9F43-9962DC654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0015-DA06-46C7-A282-BF161D21FE38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7171-4DE5-4063-9F43-9962DC654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0015-DA06-46C7-A282-BF161D21FE38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7171-4DE5-4063-9F43-9962DC654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0015-DA06-46C7-A282-BF161D21FE38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7171-4DE5-4063-9F43-9962DC654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0015-DA06-46C7-A282-BF161D21FE38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7171-4DE5-4063-9F43-9962DC654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0015-DA06-46C7-A282-BF161D21FE38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7171-4DE5-4063-9F43-9962DC654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0015-DA06-46C7-A282-BF161D21FE38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7171-4DE5-4063-9F43-9962DC654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DC20015-DA06-46C7-A282-BF161D21FE38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08F7171-4DE5-4063-9F43-9962DC654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cel-vba-easy.com/vba-programming-range-excel-vba.html" TargetMode="External"/><Relationship Id="rId2" Type="http://schemas.openxmlformats.org/officeDocument/2006/relationships/hyperlink" Target="http://msdn.microsoft.com/en-us/library/office/aa139976(v=office.1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pearson.com/excel/vbe.asp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VBA </a:t>
            </a:r>
            <a:r>
              <a:rPr lang="en-US" smtClean="0"/>
              <a:t>Class 1-2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80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Sub range2()</a:t>
            </a:r>
          </a:p>
          <a:p>
            <a:r>
              <a:rPr lang="en-US" dirty="0" smtClean="0"/>
              <a:t>Dim r_range1, r_range2  As Variant</a:t>
            </a:r>
          </a:p>
          <a:p>
            <a:r>
              <a:rPr lang="en-US" dirty="0" smtClean="0"/>
              <a:t>Dim range1, range2 As range</a:t>
            </a:r>
          </a:p>
          <a:p>
            <a:r>
              <a:rPr lang="en-US" dirty="0" smtClean="0"/>
              <a:t>Set r_range1 = range("range1")</a:t>
            </a:r>
          </a:p>
          <a:p>
            <a:r>
              <a:rPr lang="en-US" dirty="0" smtClean="0"/>
              <a:t>Set r_range2 = range("range2")</a:t>
            </a:r>
          </a:p>
          <a:p>
            <a:r>
              <a:rPr lang="en-US" dirty="0" smtClean="0"/>
              <a:t>r_range2.Value = r_range1.Value</a:t>
            </a:r>
          </a:p>
          <a:p>
            <a:r>
              <a:rPr lang="en-US" dirty="0" smtClean="0"/>
              <a:t>End Sub</a:t>
            </a:r>
          </a:p>
          <a:p>
            <a:endParaRPr lang="en-US" dirty="0" smtClean="0"/>
          </a:p>
          <a:p>
            <a:r>
              <a:rPr lang="en-US" dirty="0" smtClean="0"/>
              <a:t>Sub range3()</a:t>
            </a:r>
          </a:p>
          <a:p>
            <a:r>
              <a:rPr lang="en-US" dirty="0" smtClean="0"/>
              <a:t>Dim range1, range2 As range</a:t>
            </a:r>
          </a:p>
          <a:p>
            <a:r>
              <a:rPr lang="en-US" dirty="0" smtClean="0"/>
              <a:t>range("range2").Value = range("range1").Value</a:t>
            </a:r>
          </a:p>
          <a:p>
            <a:r>
              <a:rPr lang="en-US" dirty="0" smtClean="0"/>
              <a:t>End Sub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 range4()</a:t>
            </a:r>
          </a:p>
          <a:p>
            <a:r>
              <a:rPr lang="en-US" dirty="0" smtClean="0"/>
              <a:t>Dim range1, range2 As range</a:t>
            </a:r>
          </a:p>
          <a:p>
            <a:r>
              <a:rPr lang="en-US" dirty="0" err="1" smtClean="0"/>
              <a:t>MsgBox</a:t>
            </a:r>
            <a:r>
              <a:rPr lang="en-US" dirty="0" smtClean="0"/>
              <a:t> range("range1")(1).Value</a:t>
            </a:r>
          </a:p>
          <a:p>
            <a:r>
              <a:rPr lang="en-US" dirty="0" smtClean="0"/>
              <a:t>End Sub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 </a:t>
            </a:r>
            <a:r>
              <a:rPr lang="en-US" dirty="0" err="1" smtClean="0"/>
              <a:t>UserInput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Dim </a:t>
            </a:r>
            <a:r>
              <a:rPr lang="en-US" dirty="0" err="1" smtClean="0"/>
              <a:t>i</a:t>
            </a:r>
            <a:r>
              <a:rPr lang="en-US" dirty="0" smtClean="0"/>
              <a:t>,  k As Long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0 To 5</a:t>
            </a:r>
          </a:p>
          <a:p>
            <a:r>
              <a:rPr lang="en-US" dirty="0" smtClean="0"/>
              <a:t>k = I</a:t>
            </a:r>
          </a:p>
          <a:p>
            <a:r>
              <a:rPr lang="en-US" dirty="0" smtClean="0"/>
              <a:t>k = k + 1</a:t>
            </a:r>
          </a:p>
          <a:p>
            <a:r>
              <a:rPr lang="en-US" dirty="0" err="1" smtClean="0"/>
              <a:t>MsgBox</a:t>
            </a:r>
            <a:r>
              <a:rPr lang="en-US" dirty="0" smtClean="0"/>
              <a:t> k</a:t>
            </a:r>
          </a:p>
          <a:p>
            <a:r>
              <a:rPr lang="en-US" dirty="0" smtClean="0"/>
              <a:t>Next I</a:t>
            </a:r>
          </a:p>
          <a:p>
            <a:r>
              <a:rPr lang="en-US" dirty="0" smtClean="0"/>
              <a:t>End Sub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Inputting Value in a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 </a:t>
            </a:r>
            <a:r>
              <a:rPr lang="en-US" dirty="0" err="1" smtClean="0"/>
              <a:t>UserInput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Dim </a:t>
            </a:r>
            <a:r>
              <a:rPr lang="en-US" dirty="0" err="1" smtClean="0"/>
              <a:t>i</a:t>
            </a:r>
            <a:r>
              <a:rPr lang="en-US" dirty="0" smtClean="0"/>
              <a:t> As Long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1 To 5</a:t>
            </a:r>
          </a:p>
          <a:p>
            <a:r>
              <a:rPr lang="en-US" dirty="0" smtClean="0"/>
              <a:t>Range("range2")(</a:t>
            </a:r>
            <a:r>
              <a:rPr lang="en-US" dirty="0" err="1" smtClean="0"/>
              <a:t>i</a:t>
            </a:r>
            <a:r>
              <a:rPr lang="en-US" dirty="0" smtClean="0"/>
              <a:t>, 1).Value = </a:t>
            </a:r>
            <a:r>
              <a:rPr lang="en-US" dirty="0" smtClean="0"/>
              <a:t>Range("range2")(</a:t>
            </a:r>
            <a:r>
              <a:rPr lang="en-US" dirty="0" smtClean="0"/>
              <a:t>i+1, </a:t>
            </a:r>
            <a:r>
              <a:rPr lang="en-US" dirty="0" smtClean="0"/>
              <a:t>1).Value </a:t>
            </a:r>
            <a:endParaRPr lang="en-US" dirty="0" smtClean="0"/>
          </a:p>
          <a:p>
            <a:r>
              <a:rPr lang="en-US" dirty="0" smtClean="0"/>
              <a:t>Next I</a:t>
            </a:r>
          </a:p>
          <a:p>
            <a:r>
              <a:rPr lang="en-US" dirty="0" smtClean="0"/>
              <a:t> End Sub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operators, control flow, data tables, functions, dependencies, joining strings, delimiter and data validation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Dynamic Inputs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 Structures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– ELSEIF – ELSE – END IF IIF SELECT CASE If </a:t>
            </a:r>
          </a:p>
          <a:p>
            <a:r>
              <a:rPr lang="en-US" dirty="0" smtClean="0"/>
              <a:t>End if</a:t>
            </a:r>
          </a:p>
          <a:p>
            <a:r>
              <a:rPr lang="en-US" dirty="0" smtClean="0"/>
              <a:t>Else if</a:t>
            </a:r>
          </a:p>
          <a:p>
            <a:endParaRPr lang="en-US" dirty="0" smtClean="0"/>
          </a:p>
          <a:p>
            <a:r>
              <a:rPr lang="en-US" dirty="0" smtClean="0"/>
              <a:t>Indentation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Structures :FOR - NEXT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- EACH loop  DO WHILE loop DO UNTILL loop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  in VBA 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data types Single dimensional Arrays   Multi dimensional Arrays  Dynamic Arrays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 in VBA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 can access arrays’ elements with control structures , Fast Sorting of Data using Arrays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structures and Sub-routines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vs</a:t>
            </a:r>
            <a:r>
              <a:rPr lang="en-US" dirty="0" smtClean="0"/>
              <a:t> Sub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51510" indent="-514350">
              <a:buFont typeface="+mj-lt"/>
              <a:buAutoNum type="arabicPeriod"/>
            </a:pPr>
            <a:r>
              <a:rPr lang="en-US" dirty="0" smtClean="0"/>
              <a:t>VBA Data Types 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Logic Structures :IF – ELSEIF – ELSE – END IF IIF SELECT CASE 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Control Structures :FOR - NEXT loop FOR - EACH loop  DO WHILE loop DO UNTILL loop 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Arrays  in VBA : Array data types Single dimensional Arrays   Multi dimensional Arrays  Dynamic Arrays 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How we can access arrays’ elements with control structures , Fast Sorting of Data using Arrays 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Program structures and Sub-routines 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Functions Logical organization of Functions and  Sub-routines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Logical organization of Functions and  Sub-routines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types, ranges and cell arrays, opening file, Data Handling &amp; Visualization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Data Pulling into Excel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Excel Setting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</a:t>
            </a:r>
            <a:r>
              <a:rPr lang="en-US" smtClean="0"/>
              <a:t>focus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Referring to ranges, creating ranges equating values</a:t>
            </a:r>
          </a:p>
          <a:p>
            <a:r>
              <a:rPr lang="en-US" dirty="0" smtClean="0"/>
              <a:t>Range seems to be most imp  concept of all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Playing with Ranges &amp; Data validation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Validation data type</a:t>
            </a:r>
          </a:p>
          <a:p>
            <a:r>
              <a:rPr lang="en-US" dirty="0" smtClean="0"/>
              <a:t>Playing with data validation using VBA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in VBA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</a:p>
          <a:p>
            <a:r>
              <a:rPr lang="en-US" dirty="0" smtClean="0"/>
              <a:t>Clearing a range with other range</a:t>
            </a:r>
          </a:p>
          <a:p>
            <a:r>
              <a:rPr lang="en-US" dirty="0" smtClean="0"/>
              <a:t>Extracting value from </a:t>
            </a:r>
            <a:r>
              <a:rPr lang="en-US" dirty="0" smtClean="0"/>
              <a:t>ranges</a:t>
            </a:r>
          </a:p>
          <a:p>
            <a:endParaRPr lang="en-US" dirty="0" smtClean="0"/>
          </a:p>
          <a:p>
            <a:r>
              <a:rPr lang="en-US" dirty="0" smtClean="0"/>
              <a:t>SET command</a:t>
            </a:r>
          </a:p>
          <a:p>
            <a:r>
              <a:rPr lang="en-US" dirty="0" smtClean="0"/>
              <a:t>Two ways to refer ranges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Ranges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 MSDN</a:t>
            </a:r>
          </a:p>
          <a:p>
            <a:r>
              <a:rPr lang="en-US" dirty="0" smtClean="0">
                <a:hlinkClick r:id="rId2"/>
              </a:rPr>
              <a:t>http://msdn.microsoft.com/en-us/library/office/aa139976(v=office.10).aspx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http://www.excel-vba-easy.com/vba-programming-range-excel-vba.html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Pearson</a:t>
            </a:r>
          </a:p>
          <a:p>
            <a:r>
              <a:rPr lang="en-US" dirty="0" smtClean="0">
                <a:hlinkClick r:id="rId4"/>
              </a:rPr>
              <a:t>http://www.cpearson.com/excel/vbe.aspx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VBA Data Types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Variant</a:t>
            </a:r>
          </a:p>
          <a:p>
            <a:r>
              <a:rPr lang="en-US" dirty="0" err="1" smtClean="0"/>
              <a:t>Param</a:t>
            </a:r>
            <a:r>
              <a:rPr lang="en-US" dirty="0" smtClean="0"/>
              <a:t> Array</a:t>
            </a:r>
          </a:p>
          <a:p>
            <a:r>
              <a:rPr lang="en-US" dirty="0" smtClean="0"/>
              <a:t>Range</a:t>
            </a:r>
          </a:p>
          <a:p>
            <a:r>
              <a:rPr lang="en-US" dirty="0" smtClean="0"/>
              <a:t>Array of range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on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 range and clear contents </a:t>
            </a:r>
          </a:p>
          <a:p>
            <a:endParaRPr lang="en-US" dirty="0" smtClean="0"/>
          </a:p>
          <a:p>
            <a:r>
              <a:rPr lang="en-US" dirty="0" smtClean="0"/>
              <a:t>Copy a range</a:t>
            </a:r>
          </a:p>
          <a:p>
            <a:endParaRPr lang="en-US" dirty="0" smtClean="0"/>
          </a:p>
          <a:p>
            <a:r>
              <a:rPr lang="en-US" dirty="0" smtClean="0"/>
              <a:t>Get values of a range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468</Words>
  <Application>Microsoft Office PowerPoint</Application>
  <PresentationFormat>On-screen Show (4:3)</PresentationFormat>
  <Paragraphs>101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Apex</vt:lpstr>
      <vt:lpstr>VBA Class 1-2</vt:lpstr>
      <vt:lpstr>Agenda</vt:lpstr>
      <vt:lpstr>Change Excel Setting </vt:lpstr>
      <vt:lpstr>Area of focus today</vt:lpstr>
      <vt:lpstr>Playing with Ranges &amp; Data validation </vt:lpstr>
      <vt:lpstr>Range in VBA</vt:lpstr>
      <vt:lpstr>Ranges References</vt:lpstr>
      <vt:lpstr>VBA Data Types  </vt:lpstr>
      <vt:lpstr>Programs on Range</vt:lpstr>
      <vt:lpstr>Slide 10</vt:lpstr>
      <vt:lpstr>Display Contents </vt:lpstr>
      <vt:lpstr>For Loop</vt:lpstr>
      <vt:lpstr>Inputting Value in a Range</vt:lpstr>
      <vt:lpstr>Logical Operations</vt:lpstr>
      <vt:lpstr>Logic Structures  </vt:lpstr>
      <vt:lpstr>Control Structures :FOR - NEXT loop</vt:lpstr>
      <vt:lpstr>Arrays  in VBA :  </vt:lpstr>
      <vt:lpstr>Indexing in VBA</vt:lpstr>
      <vt:lpstr>Program structures and Sub-routines</vt:lpstr>
      <vt:lpstr>Functions Logical organization of Functions and  Sub-routines </vt:lpstr>
      <vt:lpstr>Data Handling</vt:lpstr>
      <vt:lpstr>Handling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 Class 1</dc:title>
  <dc:creator>shivgan</dc:creator>
  <cp:lastModifiedBy>shivgan</cp:lastModifiedBy>
  <cp:revision>38</cp:revision>
  <dcterms:created xsi:type="dcterms:W3CDTF">2013-03-11T09:34:00Z</dcterms:created>
  <dcterms:modified xsi:type="dcterms:W3CDTF">2013-05-07T08:48:08Z</dcterms:modified>
</cp:coreProperties>
</file>