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71" r:id="rId9"/>
    <p:sldId id="264" r:id="rId10"/>
    <p:sldId id="265" r:id="rId11"/>
    <p:sldId id="259" r:id="rId12"/>
    <p:sldId id="260" r:id="rId13"/>
    <p:sldId id="266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06BC24-C959-4774-BB9B-691548D57D37}">
          <p14:sldIdLst>
            <p14:sldId id="256"/>
            <p14:sldId id="257"/>
            <p14:sldId id="268"/>
            <p14:sldId id="258"/>
          </p14:sldIdLst>
        </p14:section>
        <p14:section name="REST-API VE WEB UYGULAMASI" id="{E34A7117-87B7-42AA-BAA3-51D5CDEF2AE4}">
          <p14:sldIdLst>
            <p14:sldId id="261"/>
            <p14:sldId id="262"/>
            <p14:sldId id="263"/>
            <p14:sldId id="271"/>
          </p14:sldIdLst>
        </p14:section>
        <p14:section name="OPTİK FORM OKUMA" id="{FA5D5768-371C-4D40-A57D-C05710D63666}">
          <p14:sldIdLst>
            <p14:sldId id="264"/>
            <p14:sldId id="265"/>
          </p14:sldIdLst>
        </p14:section>
        <p14:section name="MASAÜSTÜ ARAYÜZÜ" id="{C5298835-671B-4B7A-95A3-56D8F5A5313E}">
          <p14:sldIdLst>
            <p14:sldId id="259"/>
            <p14:sldId id="260"/>
          </p14:sldIdLst>
        </p14:section>
        <p14:section name="DEMO" id="{6B44D727-E56D-4B6C-8415-ED3D79E56562}">
          <p14:sldIdLst>
            <p14:sldId id="266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E98-0042-4F25-843E-EDC648036A31}" type="datetimeFigureOut">
              <a:rPr lang="tr-TR" smtClean="0"/>
              <a:t>14.09.2020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raj123/OMRCheck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8B47EC8-A735-4489-AC1B-9B148F3BFF54}"/>
              </a:ext>
            </a:extLst>
          </p:cNvPr>
          <p:cNvSpPr txBox="1"/>
          <p:nvPr/>
        </p:nvSpPr>
        <p:spPr>
          <a:xfrm>
            <a:off x="2668983" y="452955"/>
            <a:ext cx="73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MEB-OYGM-AKILLI-TEKNOLOJILER - PYTHON EĞİTİCİ EĞİTİMİ</a:t>
            </a:r>
          </a:p>
          <a:p>
            <a:pPr algn="ctr"/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PROJE SUNUMU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8E2338-9FF3-453B-B299-8E4E8E513627}"/>
              </a:ext>
            </a:extLst>
          </p:cNvPr>
          <p:cNvSpPr txBox="1"/>
          <p:nvPr/>
        </p:nvSpPr>
        <p:spPr>
          <a:xfrm>
            <a:off x="2659740" y="1289826"/>
            <a:ext cx="51874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GRUP 8</a:t>
            </a:r>
          </a:p>
          <a:p>
            <a:pPr algn="ctr"/>
            <a:endParaRPr lang="tr-TR" dirty="0"/>
          </a:p>
          <a:p>
            <a:pPr algn="ctr"/>
            <a:r>
              <a:rPr lang="tr-TR" sz="2400" b="1" dirty="0"/>
              <a:t>PROJE : OPTİK FORM OKUYUCU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TEŞEKKÜRLER</a:t>
            </a:r>
          </a:p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26D4C8-AA7A-4D61-BABF-91A222ADB4D4}"/>
              </a:ext>
            </a:extLst>
          </p:cNvPr>
          <p:cNvSpPr txBox="1"/>
          <p:nvPr/>
        </p:nvSpPr>
        <p:spPr>
          <a:xfrm>
            <a:off x="2363373" y="3587598"/>
            <a:ext cx="22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Eğitim Görevlileri:</a:t>
            </a:r>
            <a:br>
              <a:rPr lang="tr-TR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Erdal ÖZDOĞAN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Onur DEMİRKAPI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İbrahim EDİZ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1A0A5C-521E-45D1-9700-6D93F9CAD0D2}"/>
              </a:ext>
            </a:extLst>
          </p:cNvPr>
          <p:cNvSpPr txBox="1"/>
          <p:nvPr/>
        </p:nvSpPr>
        <p:spPr>
          <a:xfrm>
            <a:off x="5350414" y="3587598"/>
            <a:ext cx="22508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Masaüstü – OFO)</a:t>
            </a:r>
            <a:br>
              <a:rPr lang="tr-TR" dirty="0"/>
            </a:br>
            <a:r>
              <a:rPr lang="tr-TR" dirty="0"/>
              <a:t>Celal AKSU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Mert DOĞAN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ÖZER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Yakup KUCUKKARACA</a:t>
            </a:r>
            <a:endParaRPr lang="tr-TR" b="1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0236A78-FD48-4D1E-A093-1F527426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" y="1301346"/>
            <a:ext cx="1722119" cy="172211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A068C1C-4E7F-41D9-9703-50401A05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1"/>
          <a:stretch/>
        </p:blipFill>
        <p:spPr>
          <a:xfrm>
            <a:off x="8149408" y="1289826"/>
            <a:ext cx="3725821" cy="17336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D9292F-8E2A-4178-9775-69577FA288F0}"/>
              </a:ext>
            </a:extLst>
          </p:cNvPr>
          <p:cNvSpPr txBox="1"/>
          <p:nvPr/>
        </p:nvSpPr>
        <p:spPr>
          <a:xfrm>
            <a:off x="8581292" y="3587934"/>
            <a:ext cx="2715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Rest-API – Web </a:t>
            </a:r>
            <a:r>
              <a:rPr lang="tr-TR" dirty="0" err="1">
                <a:solidFill>
                  <a:srgbClr val="58585B"/>
                </a:solidFill>
                <a:latin typeface="Arial" panose="020B0604020202020204" pitchFamily="34" charset="0"/>
              </a:rPr>
              <a:t>Uyg</a:t>
            </a:r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. )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Şahin MANSUROĞLU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İbrahim KILIÇ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Nihat Bal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Tunahan ONCEL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D481C48-3EE2-4DE5-8569-59F360B5B829}"/>
              </a:ext>
            </a:extLst>
          </p:cNvPr>
          <p:cNvSpPr txBox="1"/>
          <p:nvPr/>
        </p:nvSpPr>
        <p:spPr>
          <a:xfrm>
            <a:off x="458378" y="5793037"/>
            <a:ext cx="604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https://github.com/Python-Egitici-Egitimi-OOP-Grup-8</a:t>
            </a:r>
          </a:p>
        </p:txBody>
      </p:sp>
    </p:spTree>
    <p:extLst>
      <p:ext uri="{BB962C8B-B14F-4D97-AF65-F5344CB8AC3E}">
        <p14:creationId xmlns:p14="http://schemas.microsoft.com/office/powerpoint/2010/main" val="4164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7874F0-BEFE-4ECC-923A-6B4D111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99" y="804518"/>
            <a:ext cx="3177502" cy="44946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7342A4-E53E-4F96-BB4A-4A036F4170C3}"/>
              </a:ext>
            </a:extLst>
          </p:cNvPr>
          <p:cNvSpPr txBox="1"/>
          <p:nvPr/>
        </p:nvSpPr>
        <p:spPr>
          <a:xfrm>
            <a:off x="1025512" y="1942049"/>
            <a:ext cx="73271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/>
              <a:t>Optik form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 err="1"/>
              <a:t>template.json</a:t>
            </a:r>
            <a:r>
              <a:rPr lang="tr-TR" sz="2000" dirty="0"/>
              <a:t> dosyası hazırladık.</a:t>
            </a:r>
          </a:p>
          <a:p>
            <a:endParaRPr lang="tr-TR" sz="2000" dirty="0"/>
          </a:p>
          <a:p>
            <a:pPr marL="285750" indent="-285750">
              <a:buFontTx/>
              <a:buChar char="-"/>
            </a:pPr>
            <a:r>
              <a:rPr lang="tr-TR" sz="2000" dirty="0"/>
              <a:t>Optik forma ve </a:t>
            </a:r>
            <a:r>
              <a:rPr lang="tr-TR" sz="2000" dirty="0" err="1"/>
              <a:t>template.json</a:t>
            </a:r>
            <a:r>
              <a:rPr lang="tr-TR" sz="2000" dirty="0"/>
              <a:t> dosyasına göre düzenlemeler yaptık.</a:t>
            </a:r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13B3C22E-B855-4438-ABC1-E53B92B8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1" y="3784671"/>
            <a:ext cx="1524000" cy="1514475"/>
          </a:xfrm>
          <a:prstGeom prst="rect">
            <a:avLst/>
          </a:prstGeom>
        </p:spPr>
      </p:pic>
      <p:graphicFrame>
        <p:nvGraphicFramePr>
          <p:cNvPr id="9" name="Nesne 8">
            <a:extLst>
              <a:ext uri="{FF2B5EF4-FFF2-40B4-BE49-F238E27FC236}">
                <a16:creationId xmlns:a16="http://schemas.microsoft.com/office/drawing/2014/main" id="{A050404D-9B3D-42C5-BAC1-463D71B9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87384"/>
              </p:ext>
            </p:extLst>
          </p:nvPr>
        </p:nvGraphicFramePr>
        <p:xfrm>
          <a:off x="3176359" y="3969336"/>
          <a:ext cx="254862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ketleyici Kabuk Nesnesi" showAsIcon="1" r:id="rId5" imgW="825120" imgH="491040" progId="Package">
                  <p:embed/>
                </p:oleObj>
              </mc:Choice>
              <mc:Fallback>
                <p:oleObj name="Paketleyici Kabuk Nesnesi" showAsIcon="1" r:id="rId5" imgW="825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359" y="3969336"/>
                        <a:ext cx="254862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3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3963A-1D4E-4306-B04C-8FF6A60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MASAÜSÜTÜ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10F72-9082-4833-BEA4-ED272BE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Giriş Ekranı: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533905A-6514-49F5-BA94-60E05FAFB1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83" y="1853754"/>
            <a:ext cx="41919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optik form</a:t>
            </a:r>
            <a:br>
              <a:rPr lang="tr-TR" dirty="0"/>
            </a:br>
            <a:r>
              <a:rPr lang="tr-TR" dirty="0"/>
              <a:t>işlemleri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0F1C5B-5753-47DE-82B8-477CA5CA44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4" y="263452"/>
            <a:ext cx="6603853" cy="648904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34C215B-3424-4E64-9773-7BDA537DEF58}"/>
              </a:ext>
            </a:extLst>
          </p:cNvPr>
          <p:cNvSpPr txBox="1"/>
          <p:nvPr/>
        </p:nvSpPr>
        <p:spPr>
          <a:xfrm>
            <a:off x="1451579" y="2293034"/>
            <a:ext cx="347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DİKKAT :</a:t>
            </a:r>
          </a:p>
          <a:p>
            <a:endParaRPr lang="tr-TR" dirty="0"/>
          </a:p>
          <a:p>
            <a:r>
              <a:rPr lang="tr-TR" dirty="0"/>
              <a:t>Sınav yapmadan önce </a:t>
            </a:r>
          </a:p>
          <a:p>
            <a:r>
              <a:rPr lang="tr-TR" dirty="0"/>
              <a:t>sınav oluşturduğunuzdan ve</a:t>
            </a:r>
          </a:p>
          <a:p>
            <a:r>
              <a:rPr lang="tr-TR" dirty="0"/>
              <a:t>cevap anahtarını doldurduğunuzdan</a:t>
            </a:r>
          </a:p>
          <a:p>
            <a:r>
              <a:rPr lang="tr-TR"/>
              <a:t>emin olun.</a:t>
            </a:r>
          </a:p>
        </p:txBody>
      </p:sp>
    </p:spTree>
    <p:extLst>
      <p:ext uri="{BB962C8B-B14F-4D97-AF65-F5344CB8AC3E}">
        <p14:creationId xmlns:p14="http://schemas.microsoft.com/office/powerpoint/2010/main" val="13735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364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İKİNCİ ADIM</a:t>
            </a:r>
          </a:p>
          <a:p>
            <a:r>
              <a:rPr lang="tr-TR" dirty="0"/>
              <a:t>Öğretmen Kullanıcı Adı</a:t>
            </a:r>
          </a:p>
          <a:p>
            <a:r>
              <a:rPr lang="tr-TR" dirty="0"/>
              <a:t>Öğretmen Parola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560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BİRİNCİ ADIM</a:t>
            </a:r>
          </a:p>
          <a:p>
            <a:r>
              <a:rPr lang="tr-TR" dirty="0"/>
              <a:t>Öğrenci </a:t>
            </a:r>
            <a:r>
              <a:rPr lang="tr-TR" dirty="0" err="1"/>
              <a:t>idleri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Öğrenciler sınavdan önce</a:t>
            </a:r>
          </a:p>
          <a:p>
            <a:r>
              <a:rPr lang="tr-TR" dirty="0"/>
              <a:t>sisteme kayıt olmalı ve</a:t>
            </a:r>
          </a:p>
          <a:p>
            <a:r>
              <a:rPr lang="tr-TR" dirty="0"/>
              <a:t>aldıkları ID bilgisini optik</a:t>
            </a:r>
          </a:p>
          <a:p>
            <a:r>
              <a:rPr lang="tr-TR" dirty="0"/>
              <a:t>forma kodlamalıdır.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F289083-42E0-448B-B613-DBF92709D00D}"/>
              </a:ext>
            </a:extLst>
          </p:cNvPr>
          <p:cNvSpPr txBox="1"/>
          <p:nvPr/>
        </p:nvSpPr>
        <p:spPr>
          <a:xfrm>
            <a:off x="8318358" y="2367170"/>
            <a:ext cx="223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ÜÇÜNCÜ ADIM</a:t>
            </a:r>
          </a:p>
          <a:p>
            <a:r>
              <a:rPr lang="tr-TR" dirty="0"/>
              <a:t>Sınav Kodu : 43</a:t>
            </a:r>
          </a:p>
          <a:p>
            <a:endParaRPr lang="tr-TR" dirty="0"/>
          </a:p>
          <a:p>
            <a:r>
              <a:rPr lang="tr-TR" dirty="0"/>
              <a:t>Sınavdan önce sınav</a:t>
            </a:r>
          </a:p>
          <a:p>
            <a:r>
              <a:rPr lang="tr-TR" dirty="0"/>
              <a:t>oluşturulmalı ve optik</a:t>
            </a:r>
          </a:p>
          <a:p>
            <a:r>
              <a:rPr lang="tr-TR" dirty="0"/>
              <a:t>formda kodlanmalıdır. </a:t>
            </a:r>
          </a:p>
        </p:txBody>
      </p:sp>
    </p:spTree>
    <p:extLst>
      <p:ext uri="{BB962C8B-B14F-4D97-AF65-F5344CB8AC3E}">
        <p14:creationId xmlns:p14="http://schemas.microsoft.com/office/powerpoint/2010/main" val="418669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6B5356-D793-4561-8000-D5BC9F1A5FFF}"/>
              </a:ext>
            </a:extLst>
          </p:cNvPr>
          <p:cNvSpPr txBox="1"/>
          <p:nvPr/>
        </p:nvSpPr>
        <p:spPr>
          <a:xfrm>
            <a:off x="4913977" y="2367170"/>
            <a:ext cx="2034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BEŞİNCİ  ADIM</a:t>
            </a:r>
          </a:p>
          <a:p>
            <a:endParaRPr lang="tr-TR" b="1" dirty="0"/>
          </a:p>
          <a:p>
            <a:r>
              <a:rPr lang="tr-TR" dirty="0"/>
              <a:t>Formaların fotoğrafı</a:t>
            </a:r>
          </a:p>
          <a:p>
            <a:r>
              <a:rPr lang="tr-TR" dirty="0"/>
              <a:t>çekilir.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351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DÖRDÜNCÜ ADIM</a:t>
            </a:r>
          </a:p>
          <a:p>
            <a:endParaRPr lang="tr-TR" dirty="0"/>
          </a:p>
          <a:p>
            <a:r>
              <a:rPr lang="tr-TR" dirty="0"/>
              <a:t>Sınav yapılır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9D3B6A76-4495-4B5B-BCBA-1FC0A391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28" y="712595"/>
            <a:ext cx="3866857" cy="51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A49494C-81F6-4DBD-9367-4C72BBE06E7D}"/>
              </a:ext>
            </a:extLst>
          </p:cNvPr>
          <p:cNvSpPr txBox="1"/>
          <p:nvPr/>
        </p:nvSpPr>
        <p:spPr>
          <a:xfrm>
            <a:off x="1313260" y="2367170"/>
            <a:ext cx="2046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ALTINCI ADIM</a:t>
            </a:r>
          </a:p>
          <a:p>
            <a:endParaRPr lang="tr-TR" b="1" dirty="0"/>
          </a:p>
          <a:p>
            <a:r>
              <a:rPr lang="tr-TR" dirty="0"/>
              <a:t>Masaüstü ara yüzü </a:t>
            </a:r>
          </a:p>
          <a:p>
            <a:r>
              <a:rPr lang="tr-TR" dirty="0"/>
              <a:t>kullanılarak formlar </a:t>
            </a:r>
          </a:p>
          <a:p>
            <a:r>
              <a:rPr lang="tr-TR" dirty="0"/>
              <a:t>okunur ve sunucuya</a:t>
            </a:r>
          </a:p>
          <a:p>
            <a:r>
              <a:rPr lang="tr-TR" dirty="0"/>
              <a:t>gönderilir.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40289FA-3942-4119-9211-32C528CE7F69}"/>
              </a:ext>
            </a:extLst>
          </p:cNvPr>
          <p:cNvSpPr txBox="1"/>
          <p:nvPr/>
        </p:nvSpPr>
        <p:spPr>
          <a:xfrm>
            <a:off x="4787368" y="2367170"/>
            <a:ext cx="5703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SON OLARAK</a:t>
            </a:r>
          </a:p>
          <a:p>
            <a:endParaRPr lang="tr-TR" b="1" dirty="0"/>
          </a:p>
          <a:p>
            <a:r>
              <a:rPr lang="tr-TR" dirty="0"/>
              <a:t>Web ara yüzü ile sonuçlara ve sınav analizlerine ulaşabiliriz.</a:t>
            </a:r>
          </a:p>
        </p:txBody>
      </p:sp>
    </p:spTree>
    <p:extLst>
      <p:ext uri="{BB962C8B-B14F-4D97-AF65-F5344CB8AC3E}">
        <p14:creationId xmlns:p14="http://schemas.microsoft.com/office/powerpoint/2010/main" val="120834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katılımlarınız için teşekkürler ederiz.</a:t>
            </a:r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E5C9BD16-1CFC-44CF-A5F3-EC680DD040AB}"/>
              </a:ext>
            </a:extLst>
          </p:cNvPr>
          <p:cNvSpPr txBox="1">
            <a:spLocks/>
          </p:cNvSpPr>
          <p:nvPr/>
        </p:nvSpPr>
        <p:spPr>
          <a:xfrm>
            <a:off x="1451578" y="211047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önerileriniz ?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4F7DB12-40CB-4BDC-AE4D-4B9D1DBF3232}"/>
              </a:ext>
            </a:extLst>
          </p:cNvPr>
          <p:cNvSpPr txBox="1">
            <a:spLocks/>
          </p:cNvSpPr>
          <p:nvPr/>
        </p:nvSpPr>
        <p:spPr>
          <a:xfrm>
            <a:off x="1294362" y="447962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sorularınız ?</a:t>
            </a:r>
          </a:p>
        </p:txBody>
      </p:sp>
    </p:spTree>
    <p:extLst>
      <p:ext uri="{BB962C8B-B14F-4D97-AF65-F5344CB8AC3E}">
        <p14:creationId xmlns:p14="http://schemas.microsoft.com/office/powerpoint/2010/main" val="19995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FİKİRLERİ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 Uygulaması</a:t>
            </a:r>
          </a:p>
          <a:p>
            <a:r>
              <a:rPr lang="tr-TR" sz="2400" b="1" dirty="0"/>
              <a:t>Optik Sınav Formu Okuyucusu</a:t>
            </a:r>
          </a:p>
          <a:p>
            <a:r>
              <a:rPr lang="tr-TR" dirty="0"/>
              <a:t>Sınav Oturma Planı ( Kelebek Sistemi ) </a:t>
            </a:r>
          </a:p>
          <a:p>
            <a:r>
              <a:rPr lang="tr-TR" dirty="0"/>
              <a:t>Öğretmenlere Yönelik </a:t>
            </a:r>
            <a:r>
              <a:rPr lang="tr-TR" dirty="0" err="1"/>
              <a:t>To</a:t>
            </a:r>
            <a:r>
              <a:rPr lang="tr-TR" dirty="0"/>
              <a:t>-Do Uygulaması</a:t>
            </a:r>
          </a:p>
          <a:p>
            <a:r>
              <a:rPr lang="tr-TR" dirty="0"/>
              <a:t>E-okul İçin Öğrenci Fotoğraflarının Otomatik Hazırlanması</a:t>
            </a:r>
          </a:p>
          <a:p>
            <a:r>
              <a:rPr lang="tr-TR" dirty="0"/>
              <a:t>Host Kablosuz Ağ Bağlantı Güvenliği</a:t>
            </a:r>
          </a:p>
        </p:txBody>
      </p:sp>
    </p:spTree>
    <p:extLst>
      <p:ext uri="{BB962C8B-B14F-4D97-AF65-F5344CB8AC3E}">
        <p14:creationId xmlns:p14="http://schemas.microsoft.com/office/powerpoint/2010/main" val="9022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PROJEnin</a:t>
            </a:r>
            <a:r>
              <a:rPr lang="tr-TR" dirty="0"/>
              <a:t> amacı 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9999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-  Öğretmen ve öğrencilerin hazırladıkları sınavları hızlı bir şekilde değerlendirebilmeleri</a:t>
            </a:r>
          </a:p>
          <a:p>
            <a:pPr>
              <a:buFontTx/>
              <a:buChar char="-"/>
            </a:pPr>
            <a:r>
              <a:rPr lang="tr-TR" dirty="0"/>
              <a:t>Ek donanıma ihtiyaç duymadan, cep telefonu ile kamerası veya tarayıcı ile okunacak formların bilgisayar ortamına aktarılabilmek</a:t>
            </a:r>
          </a:p>
          <a:p>
            <a:pPr>
              <a:buFontTx/>
              <a:buChar char="-"/>
            </a:pPr>
            <a:r>
              <a:rPr lang="tr-TR" dirty="0"/>
              <a:t>Sınavların değerlendirilmesindeki maliyeti ortadan kaldırmak</a:t>
            </a:r>
          </a:p>
          <a:p>
            <a:pPr>
              <a:buFontTx/>
              <a:buChar char="-"/>
            </a:pPr>
            <a:r>
              <a:rPr lang="tr-TR" dirty="0"/>
              <a:t>Sınav analizleri ve raporlarının hazırlanmasını kolaylaştırmak</a:t>
            </a:r>
          </a:p>
        </p:txBody>
      </p:sp>
    </p:spTree>
    <p:extLst>
      <p:ext uri="{BB962C8B-B14F-4D97-AF65-F5344CB8AC3E}">
        <p14:creationId xmlns:p14="http://schemas.microsoft.com/office/powerpoint/2010/main" val="27075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FB24A-AF48-4A54-812F-9CC1D40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OPTİK FORM OKUYUCU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2E0CE-8413-461F-B74A-F3242B7B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Üç Bölümden Oluşmaktadır.</a:t>
            </a:r>
            <a:endParaRPr lang="tr-TR" sz="2800" dirty="0"/>
          </a:p>
          <a:p>
            <a:pPr lvl="1"/>
            <a:r>
              <a:rPr lang="tr-TR" sz="2800" dirty="0"/>
              <a:t>REST-API ve Web Uygulaması  ( </a:t>
            </a:r>
            <a:r>
              <a:rPr lang="tr-TR" sz="2800" dirty="0" err="1"/>
              <a:t>django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Optik Form Okuma ( </a:t>
            </a:r>
            <a:r>
              <a:rPr lang="tr-TR" sz="2800" dirty="0" err="1"/>
              <a:t>opencv</a:t>
            </a:r>
            <a:r>
              <a:rPr lang="tr-TR" sz="2800" dirty="0"/>
              <a:t> )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Masaüstü Ara Yüzü ( pyqt5 )</a:t>
            </a:r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296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96C5D2-6EC9-4B90-A9A5-BB5E7CC0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7" y="908515"/>
            <a:ext cx="452500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083212" y="2089370"/>
            <a:ext cx="9971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ÖĞRENCİ GİRİŞİ:</a:t>
            </a:r>
          </a:p>
          <a:p>
            <a:endParaRPr lang="tr-TR" sz="2000" dirty="0"/>
          </a:p>
          <a:p>
            <a:r>
              <a:rPr lang="tr-TR" sz="2000" dirty="0"/>
              <a:t>- Öğrenciye verilen KİMLİK (ID) optik formalarda öğrenciyi tanımlamak için kullanılacaktır. </a:t>
            </a:r>
          </a:p>
          <a:p>
            <a:endParaRPr lang="tr-TR" sz="2000" dirty="0"/>
          </a:p>
          <a:p>
            <a:r>
              <a:rPr lang="tr-TR" sz="2000" dirty="0"/>
              <a:t>- Bu yüzden öğrenci sınava girmeden sisteme kayıt olarak </a:t>
            </a:r>
            <a:r>
              <a:rPr lang="tr-TR" sz="2000" dirty="0" err="1"/>
              <a:t>id</a:t>
            </a:r>
            <a:r>
              <a:rPr lang="tr-TR" sz="2000" dirty="0"/>
              <a:t>  almalı ve sınavda forma işlemelidir.</a:t>
            </a:r>
          </a:p>
        </p:txBody>
      </p:sp>
      <p:pic>
        <p:nvPicPr>
          <p:cNvPr id="6" name="Resim 5" descr="tablo, hazır, ahşap, tutma içeren bir resim&#10;&#10;Açıklama otomatik olarak oluşturuldu">
            <a:extLst>
              <a:ext uri="{FF2B5EF4-FFF2-40B4-BE49-F238E27FC236}">
                <a16:creationId xmlns:a16="http://schemas.microsoft.com/office/drawing/2014/main" id="{0FCC10B3-5B21-4623-B6C4-B453F4FB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3" y="4079313"/>
            <a:ext cx="6239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102073" y="1914221"/>
            <a:ext cx="9987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ÖĞRETMEN GİRİŞİ:</a:t>
            </a:r>
          </a:p>
          <a:p>
            <a:endParaRPr lang="tr-TR" sz="2000" dirty="0"/>
          </a:p>
          <a:p>
            <a:pPr marL="342900" indent="-342900">
              <a:buFontTx/>
              <a:buChar char="-"/>
            </a:pPr>
            <a:r>
              <a:rPr lang="tr-TR" sz="2000" dirty="0"/>
              <a:t>Öğretmen sınav yapmadan önce, web üzerinde sınav tanımlamalıdır.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-    Kendisine verilen sınav kodu optik forma 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102073" y="1914221"/>
            <a:ext cx="998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r-TR" sz="2000" dirty="0"/>
              <a:t>Doğru cevaplar işlenmelidir.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-    Kazanımlar 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282767" y="2459504"/>
            <a:ext cx="6089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hlinkClick r:id="rId2"/>
              </a:rPr>
              <a:t>https://github.com/Udayraj123/OMRChecker.git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adresinden </a:t>
            </a:r>
            <a:r>
              <a:rPr lang="tr-TR" sz="2400" dirty="0" err="1"/>
              <a:t>fork</a:t>
            </a:r>
            <a:r>
              <a:rPr lang="tr-TR" sz="2400" dirty="0"/>
              <a:t> edildi.</a:t>
            </a:r>
          </a:p>
        </p:txBody>
      </p:sp>
    </p:spTree>
    <p:extLst>
      <p:ext uri="{BB962C8B-B14F-4D97-AF65-F5344CB8AC3E}">
        <p14:creationId xmlns:p14="http://schemas.microsoft.com/office/powerpoint/2010/main" val="3290489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406</Words>
  <Application>Microsoft Office PowerPoint</Application>
  <PresentationFormat>Geniş ekran</PresentationFormat>
  <Paragraphs>113</Paragraphs>
  <Slides>16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Galeri</vt:lpstr>
      <vt:lpstr>Paketleyici Kabuk Nesnesi</vt:lpstr>
      <vt:lpstr>PowerPoint Sunusu</vt:lpstr>
      <vt:lpstr>PROJE FİKİRLERİ</vt:lpstr>
      <vt:lpstr>PROJEnin amacı : </vt:lpstr>
      <vt:lpstr>OPTİK FORM OKUYUCU</vt:lpstr>
      <vt:lpstr>REST-API ve Web Uygulaması </vt:lpstr>
      <vt:lpstr>REST-API ve Web Uygulaması </vt:lpstr>
      <vt:lpstr>REST-API ve Web Uygulaması </vt:lpstr>
      <vt:lpstr>REST-API ve Web Uygulaması </vt:lpstr>
      <vt:lpstr>OPTİK FORM OKUMA </vt:lpstr>
      <vt:lpstr>OPTİK FORM OKUMA </vt:lpstr>
      <vt:lpstr>MASAÜSÜTÜ ARAYÜZÜ</vt:lpstr>
      <vt:lpstr>optik form işlemleri</vt:lpstr>
      <vt:lpstr>demo</vt:lpstr>
      <vt:lpstr>demo</vt:lpstr>
      <vt:lpstr>demo</vt:lpstr>
      <vt:lpstr>katılımlarınız için teşekkürler ederiz.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44</cp:revision>
  <dcterms:created xsi:type="dcterms:W3CDTF">2020-09-08T17:56:29Z</dcterms:created>
  <dcterms:modified xsi:type="dcterms:W3CDTF">2020-09-14T14:10:35Z</dcterms:modified>
</cp:coreProperties>
</file>