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2506BC24-C959-4774-BB9B-691548D57D37}">
          <p14:sldIdLst>
            <p14:sldId id="256"/>
            <p14:sldId id="257"/>
            <p14:sldId id="258"/>
          </p14:sldIdLst>
        </p14:section>
        <p14:section name="REST-API VE WEB UYGULAMASI" id="{E34A7117-87B7-42AA-BAA3-51D5CDEF2AE4}">
          <p14:sldIdLst>
            <p14:sldId id="261"/>
            <p14:sldId id="262"/>
            <p14:sldId id="263"/>
          </p14:sldIdLst>
        </p14:section>
        <p14:section name="OPTİK FORM OKUMA" id="{FA5D5768-371C-4D40-A57D-C05710D63666}">
          <p14:sldIdLst>
            <p14:sldId id="264"/>
            <p14:sldId id="265"/>
          </p14:sldIdLst>
        </p14:section>
        <p14:section name="MASAÜSTÜ ARAYÜZÜ" id="{C5298835-671B-4B7A-95A3-56D8F5A5313E}">
          <p14:sldIdLst>
            <p14:sldId id="259"/>
            <p14:sldId id="260"/>
          </p14:sldIdLst>
        </p14:section>
        <p14:section name="DEMO" id="{6B44D727-E56D-4B6C-8415-ED3D79E56562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9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5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2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81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CE98-0042-4F25-843E-EDC648036A31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9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dayraj123/OMRChecker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8B47EC8-A735-4489-AC1B-9B148F3BFF54}"/>
              </a:ext>
            </a:extLst>
          </p:cNvPr>
          <p:cNvSpPr txBox="1"/>
          <p:nvPr/>
        </p:nvSpPr>
        <p:spPr>
          <a:xfrm>
            <a:off x="2668983" y="452955"/>
            <a:ext cx="734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MEB-OYGM-AKILLI-TEKNOLOJILER - PYTHON EĞİTİCİ EĞİTİMİ</a:t>
            </a:r>
          </a:p>
          <a:p>
            <a:pPr algn="ctr"/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PROJE SUNUMU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28E2338-9FF3-453B-B299-8E4E8E513627}"/>
              </a:ext>
            </a:extLst>
          </p:cNvPr>
          <p:cNvSpPr txBox="1"/>
          <p:nvPr/>
        </p:nvSpPr>
        <p:spPr>
          <a:xfrm>
            <a:off x="4598058" y="1768983"/>
            <a:ext cx="348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PROJE : OPTİK FORM OKUYUCU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526D4C8-AA7A-4D61-BABF-91A222ADB4D4}"/>
              </a:ext>
            </a:extLst>
          </p:cNvPr>
          <p:cNvSpPr txBox="1"/>
          <p:nvPr/>
        </p:nvSpPr>
        <p:spPr>
          <a:xfrm>
            <a:off x="2363373" y="3587598"/>
            <a:ext cx="2250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Eğitim Görevlileri:</a:t>
            </a:r>
            <a:br>
              <a:rPr lang="tr-TR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Erdal ÖZDOĞAN</a:t>
            </a:r>
            <a:br>
              <a:rPr lang="tr-TR" b="1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Onur DEMİRKAPI</a:t>
            </a:r>
            <a:br>
              <a:rPr lang="tr-TR" b="1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İbrahim EDİZ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E289A17-A508-4F84-95C4-A4FF30D2E0F7}"/>
              </a:ext>
            </a:extLst>
          </p:cNvPr>
          <p:cNvSpPr txBox="1"/>
          <p:nvPr/>
        </p:nvSpPr>
        <p:spPr>
          <a:xfrm>
            <a:off x="5941253" y="1399651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GRUP 8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91A0A5C-521E-45D1-9700-6D93F9CAD0D2}"/>
              </a:ext>
            </a:extLst>
          </p:cNvPr>
          <p:cNvSpPr txBox="1"/>
          <p:nvPr/>
        </p:nvSpPr>
        <p:spPr>
          <a:xfrm>
            <a:off x="6096000" y="3587598"/>
            <a:ext cx="22508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Grup Üyeleri :</a:t>
            </a:r>
            <a:br>
              <a:rPr lang="tr-TR" dirty="0"/>
            </a:br>
            <a:r>
              <a:rPr lang="tr-TR" dirty="0"/>
              <a:t>Celal AKSU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Şahin MANSUROĞLU</a:t>
            </a:r>
            <a:endParaRPr lang="tr-TR" dirty="0"/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İbrahim KILIÇ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Nihat Bal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Mert DOĞAN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Tunahan ONCEL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Mustafa ÖZER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Yakup KUCUKKARACA</a:t>
            </a:r>
            <a:endParaRPr lang="tr-TR" b="1" dirty="0"/>
          </a:p>
        </p:txBody>
      </p:sp>
      <p:pic>
        <p:nvPicPr>
          <p:cNvPr id="12" name="Resim 11" descr="tabak çanak, yemek takımı, tabak, yiyecek içeren bir resim&#10;&#10;Açıklama otomatik olarak oluşturuldu">
            <a:extLst>
              <a:ext uri="{FF2B5EF4-FFF2-40B4-BE49-F238E27FC236}">
                <a16:creationId xmlns:a16="http://schemas.microsoft.com/office/drawing/2014/main" id="{F6B329D5-8A9F-4E6F-B033-9DDF99980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17" y="1616555"/>
            <a:ext cx="2683512" cy="141723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D0236A78-FD48-4D1E-A093-1F5274261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8" y="1301346"/>
            <a:ext cx="1722119" cy="17221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5536B68-F697-4C72-A786-1D05A1F17908}"/>
              </a:ext>
            </a:extLst>
          </p:cNvPr>
          <p:cNvSpPr txBox="1"/>
          <p:nvPr/>
        </p:nvSpPr>
        <p:spPr>
          <a:xfrm>
            <a:off x="5279109" y="2493624"/>
            <a:ext cx="163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41647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AFE5F-9AA8-4D6E-A25B-C4D99DA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form işlemleri</a:t>
            </a:r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90F1C5B-5753-47DE-82B8-477CA5CA44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4" y="263452"/>
            <a:ext cx="6603853" cy="64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669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199959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C0D1B8-2782-4030-A046-ADEA20CF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FİKİRLERİ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EEC49-7964-4DD0-8C41-CB4C6F8C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Sınav Uygulaması</a:t>
            </a:r>
          </a:p>
          <a:p>
            <a:r>
              <a:rPr lang="tr-TR" sz="2400" b="1" dirty="0"/>
              <a:t>Optik Sınav Formu </a:t>
            </a:r>
            <a:r>
              <a:rPr lang="tr-TR" sz="2400" b="1" dirty="0" err="1"/>
              <a:t>Okuyusucu</a:t>
            </a:r>
            <a:endParaRPr lang="tr-TR" sz="2400" b="1" dirty="0"/>
          </a:p>
          <a:p>
            <a:r>
              <a:rPr lang="tr-TR" dirty="0"/>
              <a:t>Sınav Oturma Planı ( Kelebek Sistemi ) </a:t>
            </a:r>
          </a:p>
          <a:p>
            <a:r>
              <a:rPr lang="tr-TR" dirty="0"/>
              <a:t>Öğretmenlere Yönelik </a:t>
            </a:r>
            <a:r>
              <a:rPr lang="tr-TR" dirty="0" err="1"/>
              <a:t>To-Du</a:t>
            </a:r>
            <a:r>
              <a:rPr lang="tr-TR" dirty="0"/>
              <a:t> Uygulaması</a:t>
            </a:r>
          </a:p>
          <a:p>
            <a:r>
              <a:rPr lang="tr-TR" dirty="0"/>
              <a:t>E-okul İçin Öğrenci Fotoğraflarının Otomatik Hazırlanması</a:t>
            </a:r>
          </a:p>
          <a:p>
            <a:r>
              <a:rPr lang="tr-TR" dirty="0"/>
              <a:t>Host Kablosuz Ağ Bağlantı Güvenliği</a:t>
            </a:r>
          </a:p>
        </p:txBody>
      </p:sp>
    </p:spTree>
    <p:extLst>
      <p:ext uri="{BB962C8B-B14F-4D97-AF65-F5344CB8AC3E}">
        <p14:creationId xmlns:p14="http://schemas.microsoft.com/office/powerpoint/2010/main" val="90220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EFB24A-AF48-4A54-812F-9CC1D40C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OPTİK FORM OKUYUCU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52E0CE-8413-461F-B74A-F3242B7B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Üç Bölümden Oluşmaktadır.</a:t>
            </a:r>
            <a:endParaRPr lang="tr-TR" sz="2800" dirty="0"/>
          </a:p>
          <a:p>
            <a:pPr lvl="1"/>
            <a:r>
              <a:rPr lang="tr-TR" sz="2800" dirty="0"/>
              <a:t>REST-API ve Web Uygulaması</a:t>
            </a:r>
          </a:p>
          <a:p>
            <a:pPr marL="457200" lvl="1" indent="0">
              <a:buNone/>
            </a:pPr>
            <a:endParaRPr lang="tr-TR" sz="2800" dirty="0"/>
          </a:p>
          <a:p>
            <a:pPr lvl="1"/>
            <a:r>
              <a:rPr lang="tr-TR" sz="2800" dirty="0"/>
              <a:t>Optik Form Okuma</a:t>
            </a:r>
          </a:p>
          <a:p>
            <a:pPr marL="457200" lvl="1" indent="0">
              <a:buNone/>
            </a:pPr>
            <a:endParaRPr lang="tr-TR" sz="2800" dirty="0"/>
          </a:p>
          <a:p>
            <a:pPr lvl="1"/>
            <a:r>
              <a:rPr lang="tr-TR" sz="2800" dirty="0"/>
              <a:t>Masaüstü Ara Yüzü</a:t>
            </a:r>
          </a:p>
          <a:p>
            <a:pPr marL="457200" lvl="1" indent="0">
              <a:buNone/>
            </a:pPr>
            <a:endParaRPr lang="tr-TR" sz="2800" dirty="0"/>
          </a:p>
          <a:p>
            <a:pPr marL="457200" lvl="1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2296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196C5D2-6EC9-4B90-A9A5-BB5E7CC0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7" y="908515"/>
            <a:ext cx="452500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3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451579" y="2405575"/>
            <a:ext cx="5428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ÖĞRENCİ GİRİŞİ:</a:t>
            </a:r>
          </a:p>
          <a:p>
            <a:endParaRPr lang="tr-TR" dirty="0"/>
          </a:p>
          <a:p>
            <a:r>
              <a:rPr lang="tr-TR" dirty="0"/>
              <a:t>Öğrenciye verilen </a:t>
            </a:r>
            <a:r>
              <a:rPr lang="tr-TR" dirty="0" err="1"/>
              <a:t>id</a:t>
            </a:r>
            <a:r>
              <a:rPr lang="tr-TR" dirty="0"/>
              <a:t> optik formalarda öğrenciyi </a:t>
            </a:r>
          </a:p>
          <a:p>
            <a:r>
              <a:rPr lang="tr-TR" dirty="0"/>
              <a:t>tanımlamak için kullanılacaktır. Bu yüzden öğrenci sınava </a:t>
            </a:r>
          </a:p>
          <a:p>
            <a:r>
              <a:rPr lang="tr-TR" dirty="0"/>
              <a:t>girmeden </a:t>
            </a:r>
            <a:r>
              <a:rPr lang="tr-TR" dirty="0" err="1"/>
              <a:t>id</a:t>
            </a:r>
            <a:r>
              <a:rPr lang="tr-TR" dirty="0"/>
              <a:t> </a:t>
            </a:r>
            <a:r>
              <a:rPr lang="tr-TR" dirty="0" err="1"/>
              <a:t>nosu</a:t>
            </a:r>
            <a:r>
              <a:rPr lang="tr-TR" dirty="0"/>
              <a:t> almalı ve forma işlemelidir.</a:t>
            </a:r>
          </a:p>
        </p:txBody>
      </p:sp>
      <p:pic>
        <p:nvPicPr>
          <p:cNvPr id="6" name="Resim 5" descr="tablo, hazır, ahşap, tutma içeren bir resim&#10;&#10;Açıklama otomatik olarak oluşturuldu">
            <a:extLst>
              <a:ext uri="{FF2B5EF4-FFF2-40B4-BE49-F238E27FC236}">
                <a16:creationId xmlns:a16="http://schemas.microsoft.com/office/drawing/2014/main" id="{0FCC10B3-5B21-4623-B6C4-B453F4FB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43" y="4079313"/>
            <a:ext cx="623974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451579" y="2405575"/>
            <a:ext cx="10261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ÖĞRETMEN GİRİŞİ:</a:t>
            </a:r>
          </a:p>
          <a:p>
            <a:endParaRPr lang="tr-TR" dirty="0"/>
          </a:p>
          <a:p>
            <a:r>
              <a:rPr lang="tr-TR" dirty="0"/>
              <a:t>Öğretmen sınav yapmadan önce, web üzerinde sınav tanımlamalıdır. Kendisine verilen sınav kodu optik forma</a:t>
            </a:r>
          </a:p>
          <a:p>
            <a:r>
              <a:rPr lang="tr-TR" dirty="0"/>
              <a:t>işlenmelidir.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438C85C-916C-49EA-A20A-BAB8A3F4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7" y="3605904"/>
            <a:ext cx="1065996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OPTİK FORM OKUMA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451579" y="2405575"/>
            <a:ext cx="4609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hlinkClick r:id="rId2"/>
              </a:rPr>
              <a:t>https://github.com/Udayraj123/OMRChecker.git</a:t>
            </a:r>
            <a:endParaRPr lang="tr-TR" dirty="0"/>
          </a:p>
          <a:p>
            <a:endParaRPr lang="tr-TR" dirty="0"/>
          </a:p>
          <a:p>
            <a:r>
              <a:rPr lang="tr-TR" dirty="0"/>
              <a:t>adresinden </a:t>
            </a:r>
            <a:r>
              <a:rPr lang="tr-TR" dirty="0" err="1"/>
              <a:t>fork</a:t>
            </a:r>
            <a:r>
              <a:rPr lang="tr-TR" dirty="0"/>
              <a:t> edildi.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048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OPTİK FORM OKUMA</a:t>
            </a:r>
            <a:br>
              <a:rPr lang="tr-TR" sz="3200" dirty="0"/>
            </a:b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F7874F0-BEFE-4ECC-923A-6B4D11195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09" y="804519"/>
            <a:ext cx="3177502" cy="449462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D7342A4-E53E-4F96-BB4A-4A036F4170C3}"/>
              </a:ext>
            </a:extLst>
          </p:cNvPr>
          <p:cNvSpPr txBox="1"/>
          <p:nvPr/>
        </p:nvSpPr>
        <p:spPr>
          <a:xfrm>
            <a:off x="1268699" y="2053883"/>
            <a:ext cx="6226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Hazırladığımız optik cevap kağıdına göre </a:t>
            </a:r>
            <a:r>
              <a:rPr lang="tr-TR" dirty="0" err="1"/>
              <a:t>template.json</a:t>
            </a:r>
            <a:endParaRPr lang="tr-TR" dirty="0"/>
          </a:p>
          <a:p>
            <a:r>
              <a:rPr lang="tr-TR" dirty="0"/>
              <a:t>dosyası oluşturuldu ve </a:t>
            </a:r>
            <a:r>
              <a:rPr lang="tr-TR" dirty="0" err="1"/>
              <a:t>fork</a:t>
            </a:r>
            <a:r>
              <a:rPr lang="tr-TR" dirty="0"/>
              <a:t> edilen proje bunlara göre düzenlendi.</a:t>
            </a:r>
          </a:p>
        </p:txBody>
      </p:sp>
      <p:pic>
        <p:nvPicPr>
          <p:cNvPr id="8" name="Resim 7" descr="çizim içeren bir resim&#10;&#10;Açıklama otomatik olarak oluşturuldu">
            <a:extLst>
              <a:ext uri="{FF2B5EF4-FFF2-40B4-BE49-F238E27FC236}">
                <a16:creationId xmlns:a16="http://schemas.microsoft.com/office/drawing/2014/main" id="{13B3C22E-B855-4438-ABC1-E53B92B85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4672"/>
            <a:ext cx="1524000" cy="1514475"/>
          </a:xfrm>
          <a:prstGeom prst="rect">
            <a:avLst/>
          </a:prstGeom>
        </p:spPr>
      </p:pic>
      <p:graphicFrame>
        <p:nvGraphicFramePr>
          <p:cNvPr id="9" name="Nesne 8">
            <a:extLst>
              <a:ext uri="{FF2B5EF4-FFF2-40B4-BE49-F238E27FC236}">
                <a16:creationId xmlns:a16="http://schemas.microsoft.com/office/drawing/2014/main" id="{A050404D-9B3D-42C5-BAC1-463D71B92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988122"/>
              </p:ext>
            </p:extLst>
          </p:nvPr>
        </p:nvGraphicFramePr>
        <p:xfrm>
          <a:off x="1268699" y="3784671"/>
          <a:ext cx="254862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ketleyici Kabuk Nesnesi" showAsIcon="1" r:id="rId5" imgW="825120" imgH="491040" progId="Package">
                  <p:embed/>
                </p:oleObj>
              </mc:Choice>
              <mc:Fallback>
                <p:oleObj name="Paketleyici Kabuk Nesnesi" showAsIcon="1" r:id="rId5" imgW="825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8699" y="3784671"/>
                        <a:ext cx="2548628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83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F3963A-1D4E-4306-B04C-8FF6A60E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MASAÜSÜTÜ ARAYÜZÜ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710F72-9082-4833-BEA4-ED272BED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 Giriş Ekranı: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533905A-6514-49F5-BA94-60E05FAFB1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83" y="1853754"/>
            <a:ext cx="4191904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70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206</Words>
  <Application>Microsoft Office PowerPoint</Application>
  <PresentationFormat>Geniş ekran</PresentationFormat>
  <Paragraphs>52</Paragraphs>
  <Slides>12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Galeri</vt:lpstr>
      <vt:lpstr>Paket</vt:lpstr>
      <vt:lpstr>PowerPoint Sunusu</vt:lpstr>
      <vt:lpstr>PROJE FİKİRLERİ</vt:lpstr>
      <vt:lpstr>OPTİK FORM OKUYUCU</vt:lpstr>
      <vt:lpstr>REST-API ve Web Uygulaması </vt:lpstr>
      <vt:lpstr>REST-API ve Web Uygulaması </vt:lpstr>
      <vt:lpstr>REST-API ve Web Uygulaması </vt:lpstr>
      <vt:lpstr>OPTİK FORM OKUMA </vt:lpstr>
      <vt:lpstr>OPTİK FORM OKUMA </vt:lpstr>
      <vt:lpstr>MASAÜSÜTÜ ARAYÜZÜ</vt:lpstr>
      <vt:lpstr>form işlemleri</vt:lpstr>
      <vt:lpstr>demo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14</cp:revision>
  <dcterms:created xsi:type="dcterms:W3CDTF">2020-09-08T17:56:29Z</dcterms:created>
  <dcterms:modified xsi:type="dcterms:W3CDTF">2020-09-08T18:42:10Z</dcterms:modified>
</cp:coreProperties>
</file>