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5" r:id="rId4"/>
    <p:sldId id="308" r:id="rId5"/>
    <p:sldId id="306" r:id="rId6"/>
    <p:sldId id="304" r:id="rId7"/>
    <p:sldId id="307" r:id="rId8"/>
    <p:sldId id="309" r:id="rId9"/>
    <p:sldId id="310" r:id="rId10"/>
    <p:sldId id="31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A5405-95C8-42C3-B6AD-98FF8624508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FD626-EBE9-4FCD-86ED-A877BB9F2872}">
      <dgm:prSet phldrT="[Text]"/>
      <dgm:spPr/>
      <dgm:t>
        <a:bodyPr/>
        <a:lstStyle/>
        <a:p>
          <a:r>
            <a:rPr lang="en-US" dirty="0" smtClean="0"/>
            <a:t>Linguistic Knowledge</a:t>
          </a:r>
          <a:endParaRPr lang="en-US" dirty="0"/>
        </a:p>
      </dgm:t>
    </dgm:pt>
    <dgm:pt modelId="{8BC7C974-39B4-403B-85BC-675474EE9788}" type="parTrans" cxnId="{6DA59AE0-3F94-4554-B615-305B91116AC3}">
      <dgm:prSet/>
      <dgm:spPr/>
      <dgm:t>
        <a:bodyPr/>
        <a:lstStyle/>
        <a:p>
          <a:endParaRPr lang="en-US"/>
        </a:p>
      </dgm:t>
    </dgm:pt>
    <dgm:pt modelId="{2E08A10C-E0C7-49E2-9BCE-3BC63B9DB58E}" type="sibTrans" cxnId="{6DA59AE0-3F94-4554-B615-305B91116AC3}">
      <dgm:prSet/>
      <dgm:spPr/>
      <dgm:t>
        <a:bodyPr/>
        <a:lstStyle/>
        <a:p>
          <a:endParaRPr lang="en-US"/>
        </a:p>
      </dgm:t>
    </dgm:pt>
    <dgm:pt modelId="{63F48BC4-3635-495D-93C4-E32AA7E9CE0E}">
      <dgm:prSet phldrT="[Text]"/>
      <dgm:spPr/>
      <dgm:t>
        <a:bodyPr/>
        <a:lstStyle/>
        <a:p>
          <a:r>
            <a:rPr lang="en-US" dirty="0" smtClean="0"/>
            <a:t>Phonological</a:t>
          </a:r>
          <a:endParaRPr lang="en-US" dirty="0"/>
        </a:p>
      </dgm:t>
    </dgm:pt>
    <dgm:pt modelId="{4AB843A7-33AC-4152-ABA2-44DBA3517348}" type="parTrans" cxnId="{8C79D39C-FC6C-41FB-8518-4D13EA6D8738}">
      <dgm:prSet/>
      <dgm:spPr/>
      <dgm:t>
        <a:bodyPr/>
        <a:lstStyle/>
        <a:p>
          <a:endParaRPr lang="en-US"/>
        </a:p>
      </dgm:t>
    </dgm:pt>
    <dgm:pt modelId="{0D4E1255-0140-47CD-8462-C3540A769CEB}" type="sibTrans" cxnId="{8C79D39C-FC6C-41FB-8518-4D13EA6D8738}">
      <dgm:prSet/>
      <dgm:spPr/>
      <dgm:t>
        <a:bodyPr/>
        <a:lstStyle/>
        <a:p>
          <a:endParaRPr lang="en-US"/>
        </a:p>
      </dgm:t>
    </dgm:pt>
    <dgm:pt modelId="{9EC16082-AEFD-49F2-A9B4-424AF1C1A4F6}">
      <dgm:prSet phldrT="[Text]"/>
      <dgm:spPr/>
      <dgm:t>
        <a:bodyPr/>
        <a:lstStyle/>
        <a:p>
          <a:r>
            <a:rPr lang="en-US" dirty="0" smtClean="0"/>
            <a:t>Morphological</a:t>
          </a:r>
          <a:endParaRPr lang="en-US" dirty="0"/>
        </a:p>
      </dgm:t>
    </dgm:pt>
    <dgm:pt modelId="{1D97F7EE-8113-4A59-AE1E-82CDC75B7029}" type="parTrans" cxnId="{817AFF24-2E3A-41AC-BC07-64265E72602D}">
      <dgm:prSet/>
      <dgm:spPr/>
      <dgm:t>
        <a:bodyPr/>
        <a:lstStyle/>
        <a:p>
          <a:endParaRPr lang="en-US"/>
        </a:p>
      </dgm:t>
    </dgm:pt>
    <dgm:pt modelId="{96174585-A4B0-4C54-930B-927EBC4067D7}" type="sibTrans" cxnId="{817AFF24-2E3A-41AC-BC07-64265E72602D}">
      <dgm:prSet/>
      <dgm:spPr/>
      <dgm:t>
        <a:bodyPr/>
        <a:lstStyle/>
        <a:p>
          <a:endParaRPr lang="en-US"/>
        </a:p>
      </dgm:t>
    </dgm:pt>
    <dgm:pt modelId="{8D41FD1C-34A5-4096-9CBB-19D147C716A9}">
      <dgm:prSet phldrT="[Text]"/>
      <dgm:spPr/>
      <dgm:t>
        <a:bodyPr/>
        <a:lstStyle/>
        <a:p>
          <a:r>
            <a:rPr lang="en-US" dirty="0" smtClean="0"/>
            <a:t>Syntactic</a:t>
          </a:r>
          <a:endParaRPr lang="en-US" dirty="0"/>
        </a:p>
      </dgm:t>
    </dgm:pt>
    <dgm:pt modelId="{282EE378-96B0-44F3-BB16-3E1D5B93F597}" type="parTrans" cxnId="{9FD76361-2C63-4C4B-88F6-E852B4B65EC9}">
      <dgm:prSet/>
      <dgm:spPr/>
      <dgm:t>
        <a:bodyPr/>
        <a:lstStyle/>
        <a:p>
          <a:endParaRPr lang="en-US"/>
        </a:p>
      </dgm:t>
    </dgm:pt>
    <dgm:pt modelId="{AA5C7D33-5184-41D6-BF5D-B7E0D5133629}" type="sibTrans" cxnId="{9FD76361-2C63-4C4B-88F6-E852B4B65EC9}">
      <dgm:prSet/>
      <dgm:spPr/>
      <dgm:t>
        <a:bodyPr/>
        <a:lstStyle/>
        <a:p>
          <a:endParaRPr lang="en-US"/>
        </a:p>
      </dgm:t>
    </dgm:pt>
    <dgm:pt modelId="{4C930257-7A16-4C98-8308-7CE8B27570DD}">
      <dgm:prSet phldrT="[Text]"/>
      <dgm:spPr/>
      <dgm:t>
        <a:bodyPr/>
        <a:lstStyle/>
        <a:p>
          <a:r>
            <a:rPr lang="en-US" dirty="0" smtClean="0"/>
            <a:t>Semantic</a:t>
          </a:r>
          <a:endParaRPr lang="en-US" dirty="0"/>
        </a:p>
      </dgm:t>
    </dgm:pt>
    <dgm:pt modelId="{BF881C99-8005-439C-A2CD-407033A61903}" type="parTrans" cxnId="{CC11EF18-CB8F-40F3-9363-ED2C2EE9CBDA}">
      <dgm:prSet/>
      <dgm:spPr/>
      <dgm:t>
        <a:bodyPr/>
        <a:lstStyle/>
        <a:p>
          <a:endParaRPr lang="en-US"/>
        </a:p>
      </dgm:t>
    </dgm:pt>
    <dgm:pt modelId="{D5FF2894-AAE1-48AD-A962-C962B071413E}" type="sibTrans" cxnId="{CC11EF18-CB8F-40F3-9363-ED2C2EE9CBDA}">
      <dgm:prSet/>
      <dgm:spPr/>
      <dgm:t>
        <a:bodyPr/>
        <a:lstStyle/>
        <a:p>
          <a:endParaRPr lang="en-US"/>
        </a:p>
      </dgm:t>
    </dgm:pt>
    <dgm:pt modelId="{EAB12525-2BD8-4F29-B747-55365E18BDBF}">
      <dgm:prSet phldrT="[Text]"/>
      <dgm:spPr/>
      <dgm:t>
        <a:bodyPr/>
        <a:lstStyle/>
        <a:p>
          <a:r>
            <a:rPr lang="en-US" dirty="0" smtClean="0"/>
            <a:t>Pragmatic Knowledge</a:t>
          </a:r>
          <a:endParaRPr lang="en-US" dirty="0"/>
        </a:p>
      </dgm:t>
    </dgm:pt>
    <dgm:pt modelId="{7A083613-B049-4418-ADEA-1F25F04D329A}" type="parTrans" cxnId="{C779F35C-ECB5-4B6D-9ADA-6C9C0B9BD5EA}">
      <dgm:prSet/>
      <dgm:spPr/>
      <dgm:t>
        <a:bodyPr/>
        <a:lstStyle/>
        <a:p>
          <a:endParaRPr lang="en-US"/>
        </a:p>
      </dgm:t>
    </dgm:pt>
    <dgm:pt modelId="{EE86A670-E8E8-4E74-99EE-FBD7D2AC85BB}" type="sibTrans" cxnId="{C779F35C-ECB5-4B6D-9ADA-6C9C0B9BD5EA}">
      <dgm:prSet/>
      <dgm:spPr/>
      <dgm:t>
        <a:bodyPr/>
        <a:lstStyle/>
        <a:p>
          <a:endParaRPr lang="en-US"/>
        </a:p>
      </dgm:t>
    </dgm:pt>
    <dgm:pt modelId="{512C8DE5-4887-497A-9B7E-541AC60E8D78}" type="pres">
      <dgm:prSet presAssocID="{D1AA5405-95C8-42C3-B6AD-98FF862450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F44694-FAA0-470F-9664-8659F71E09C6}" type="pres">
      <dgm:prSet presAssocID="{92BFD626-EBE9-4FCD-86ED-A877BB9F2872}" presName="root" presStyleCnt="0"/>
      <dgm:spPr/>
    </dgm:pt>
    <dgm:pt modelId="{1AEB3CE4-3DD0-4E1C-A3AD-EE7606CED766}" type="pres">
      <dgm:prSet presAssocID="{92BFD626-EBE9-4FCD-86ED-A877BB9F2872}" presName="rootComposite" presStyleCnt="0"/>
      <dgm:spPr/>
    </dgm:pt>
    <dgm:pt modelId="{C121DE4B-EB9D-4855-A765-5E2896F195C0}" type="pres">
      <dgm:prSet presAssocID="{92BFD626-EBE9-4FCD-86ED-A877BB9F2872}" presName="rootText" presStyleLbl="node1" presStyleIdx="0" presStyleCnt="1" custScaleX="853759" custScaleY="221541"/>
      <dgm:spPr/>
      <dgm:t>
        <a:bodyPr/>
        <a:lstStyle/>
        <a:p>
          <a:endParaRPr lang="en-US"/>
        </a:p>
      </dgm:t>
    </dgm:pt>
    <dgm:pt modelId="{E5D7387F-5D28-445E-883A-78608CCDF81D}" type="pres">
      <dgm:prSet presAssocID="{92BFD626-EBE9-4FCD-86ED-A877BB9F2872}" presName="rootConnector" presStyleLbl="node1" presStyleIdx="0" presStyleCnt="1"/>
      <dgm:spPr/>
      <dgm:t>
        <a:bodyPr/>
        <a:lstStyle/>
        <a:p>
          <a:endParaRPr lang="en-US"/>
        </a:p>
      </dgm:t>
    </dgm:pt>
    <dgm:pt modelId="{77DC8C15-B2ED-4EA9-A0AA-BD8A9DADBE87}" type="pres">
      <dgm:prSet presAssocID="{92BFD626-EBE9-4FCD-86ED-A877BB9F2872}" presName="childShape" presStyleCnt="0"/>
      <dgm:spPr/>
    </dgm:pt>
    <dgm:pt modelId="{D60E360E-E1BE-4C4B-A7B0-CD02D5079EB7}" type="pres">
      <dgm:prSet presAssocID="{4AB843A7-33AC-4152-ABA2-44DBA351734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44ED2C3C-279C-40BC-8337-BD09B3CE19AC}" type="pres">
      <dgm:prSet presAssocID="{63F48BC4-3635-495D-93C4-E32AA7E9CE0E}" presName="childText" presStyleLbl="bgAcc1" presStyleIdx="0" presStyleCnt="5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EB742-59AF-4D03-86C5-854EFEEE4F0E}" type="pres">
      <dgm:prSet presAssocID="{1D97F7EE-8113-4A59-AE1E-82CDC75B702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02A1FB10-5CC2-4806-9626-ED72A05DA64F}" type="pres">
      <dgm:prSet presAssocID="{9EC16082-AEFD-49F2-A9B4-424AF1C1A4F6}" presName="childText" presStyleLbl="bgAcc1" presStyleIdx="1" presStyleCnt="5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6058C-2822-4BC6-8543-43E913DE32E2}" type="pres">
      <dgm:prSet presAssocID="{282EE378-96B0-44F3-BB16-3E1D5B93F59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C500CC19-BF69-4DDA-A73C-BC631925A04F}" type="pres">
      <dgm:prSet presAssocID="{8D41FD1C-34A5-4096-9CBB-19D147C716A9}" presName="childText" presStyleLbl="bgAcc1" presStyleIdx="2" presStyleCnt="5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3C908-66E2-4BC2-B63F-E9BC9994E473}" type="pres">
      <dgm:prSet presAssocID="{BF881C99-8005-439C-A2CD-407033A61903}" presName="Name13" presStyleLbl="parChTrans1D2" presStyleIdx="3" presStyleCnt="5"/>
      <dgm:spPr/>
      <dgm:t>
        <a:bodyPr/>
        <a:lstStyle/>
        <a:p>
          <a:endParaRPr lang="en-US"/>
        </a:p>
      </dgm:t>
    </dgm:pt>
    <dgm:pt modelId="{68E848AD-8B59-4562-B0A6-1115DB169911}" type="pres">
      <dgm:prSet presAssocID="{4C930257-7A16-4C98-8308-7CE8B27570DD}" presName="childText" presStyleLbl="bgAcc1" presStyleIdx="3" presStyleCnt="5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9900F-50E1-4513-9C3B-B973BBF1F183}" type="pres">
      <dgm:prSet presAssocID="{7A083613-B049-4418-ADEA-1F25F04D32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5563C11D-B6D8-46E4-A294-5B459932432A}" type="pres">
      <dgm:prSet presAssocID="{EAB12525-2BD8-4F29-B747-55365E18BDBF}" presName="childText" presStyleLbl="bgAcc1" presStyleIdx="4" presStyleCnt="5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21D32-25D0-463B-82CF-8810699673D1}" type="presOf" srcId="{EAB12525-2BD8-4F29-B747-55365E18BDBF}" destId="{5563C11D-B6D8-46E4-A294-5B459932432A}" srcOrd="0" destOrd="0" presId="urn:microsoft.com/office/officeart/2005/8/layout/hierarchy3"/>
    <dgm:cxn modelId="{8C79D39C-FC6C-41FB-8518-4D13EA6D8738}" srcId="{92BFD626-EBE9-4FCD-86ED-A877BB9F2872}" destId="{63F48BC4-3635-495D-93C4-E32AA7E9CE0E}" srcOrd="0" destOrd="0" parTransId="{4AB843A7-33AC-4152-ABA2-44DBA3517348}" sibTransId="{0D4E1255-0140-47CD-8462-C3540A769CEB}"/>
    <dgm:cxn modelId="{88BF07FD-4E2B-4210-9A45-F0712D013C62}" type="presOf" srcId="{BF881C99-8005-439C-A2CD-407033A61903}" destId="{3773C908-66E2-4BC2-B63F-E9BC9994E473}" srcOrd="0" destOrd="0" presId="urn:microsoft.com/office/officeart/2005/8/layout/hierarchy3"/>
    <dgm:cxn modelId="{9FD76361-2C63-4C4B-88F6-E852B4B65EC9}" srcId="{92BFD626-EBE9-4FCD-86ED-A877BB9F2872}" destId="{8D41FD1C-34A5-4096-9CBB-19D147C716A9}" srcOrd="2" destOrd="0" parTransId="{282EE378-96B0-44F3-BB16-3E1D5B93F597}" sibTransId="{AA5C7D33-5184-41D6-BF5D-B7E0D5133629}"/>
    <dgm:cxn modelId="{CC11EF18-CB8F-40F3-9363-ED2C2EE9CBDA}" srcId="{92BFD626-EBE9-4FCD-86ED-A877BB9F2872}" destId="{4C930257-7A16-4C98-8308-7CE8B27570DD}" srcOrd="3" destOrd="0" parTransId="{BF881C99-8005-439C-A2CD-407033A61903}" sibTransId="{D5FF2894-AAE1-48AD-A962-C962B071413E}"/>
    <dgm:cxn modelId="{C779F35C-ECB5-4B6D-9ADA-6C9C0B9BD5EA}" srcId="{92BFD626-EBE9-4FCD-86ED-A877BB9F2872}" destId="{EAB12525-2BD8-4F29-B747-55365E18BDBF}" srcOrd="4" destOrd="0" parTransId="{7A083613-B049-4418-ADEA-1F25F04D329A}" sibTransId="{EE86A670-E8E8-4E74-99EE-FBD7D2AC85BB}"/>
    <dgm:cxn modelId="{6DA59AE0-3F94-4554-B615-305B91116AC3}" srcId="{D1AA5405-95C8-42C3-B6AD-98FF86245084}" destId="{92BFD626-EBE9-4FCD-86ED-A877BB9F2872}" srcOrd="0" destOrd="0" parTransId="{8BC7C974-39B4-403B-85BC-675474EE9788}" sibTransId="{2E08A10C-E0C7-49E2-9BCE-3BC63B9DB58E}"/>
    <dgm:cxn modelId="{CFBEDF65-2710-4D26-8060-9DC8E9B54D8A}" type="presOf" srcId="{92BFD626-EBE9-4FCD-86ED-A877BB9F2872}" destId="{C121DE4B-EB9D-4855-A765-5E2896F195C0}" srcOrd="0" destOrd="0" presId="urn:microsoft.com/office/officeart/2005/8/layout/hierarchy3"/>
    <dgm:cxn modelId="{817AFF24-2E3A-41AC-BC07-64265E72602D}" srcId="{92BFD626-EBE9-4FCD-86ED-A877BB9F2872}" destId="{9EC16082-AEFD-49F2-A9B4-424AF1C1A4F6}" srcOrd="1" destOrd="0" parTransId="{1D97F7EE-8113-4A59-AE1E-82CDC75B7029}" sibTransId="{96174585-A4B0-4C54-930B-927EBC4067D7}"/>
    <dgm:cxn modelId="{35691C76-A303-43CB-AE23-385271BD030E}" type="presOf" srcId="{92BFD626-EBE9-4FCD-86ED-A877BB9F2872}" destId="{E5D7387F-5D28-445E-883A-78608CCDF81D}" srcOrd="1" destOrd="0" presId="urn:microsoft.com/office/officeart/2005/8/layout/hierarchy3"/>
    <dgm:cxn modelId="{296458A2-12BD-4E78-A338-A5BE50705307}" type="presOf" srcId="{4AB843A7-33AC-4152-ABA2-44DBA3517348}" destId="{D60E360E-E1BE-4C4B-A7B0-CD02D5079EB7}" srcOrd="0" destOrd="0" presId="urn:microsoft.com/office/officeart/2005/8/layout/hierarchy3"/>
    <dgm:cxn modelId="{53EE7F6F-5168-4C9D-B3AA-98DA734461B9}" type="presOf" srcId="{1D97F7EE-8113-4A59-AE1E-82CDC75B7029}" destId="{DDCEB742-59AF-4D03-86C5-854EFEEE4F0E}" srcOrd="0" destOrd="0" presId="urn:microsoft.com/office/officeart/2005/8/layout/hierarchy3"/>
    <dgm:cxn modelId="{B9C7A88F-BEB1-40D1-ACBB-B2C15C6CF548}" type="presOf" srcId="{8D41FD1C-34A5-4096-9CBB-19D147C716A9}" destId="{C500CC19-BF69-4DDA-A73C-BC631925A04F}" srcOrd="0" destOrd="0" presId="urn:microsoft.com/office/officeart/2005/8/layout/hierarchy3"/>
    <dgm:cxn modelId="{AA4B6EBF-62E7-4AB9-8E23-E085B951FF56}" type="presOf" srcId="{9EC16082-AEFD-49F2-A9B4-424AF1C1A4F6}" destId="{02A1FB10-5CC2-4806-9626-ED72A05DA64F}" srcOrd="0" destOrd="0" presId="urn:microsoft.com/office/officeart/2005/8/layout/hierarchy3"/>
    <dgm:cxn modelId="{D49CC3D0-1E0E-435E-B763-AA56AC345BAF}" type="presOf" srcId="{4C930257-7A16-4C98-8308-7CE8B27570DD}" destId="{68E848AD-8B59-4562-B0A6-1115DB169911}" srcOrd="0" destOrd="0" presId="urn:microsoft.com/office/officeart/2005/8/layout/hierarchy3"/>
    <dgm:cxn modelId="{E91B4A5B-677F-42F8-A1B3-BB1EF384256A}" type="presOf" srcId="{282EE378-96B0-44F3-BB16-3E1D5B93F597}" destId="{31A6058C-2822-4BC6-8543-43E913DE32E2}" srcOrd="0" destOrd="0" presId="urn:microsoft.com/office/officeart/2005/8/layout/hierarchy3"/>
    <dgm:cxn modelId="{4B2AF6E5-0AF8-48D7-92D3-E8954EFABA27}" type="presOf" srcId="{D1AA5405-95C8-42C3-B6AD-98FF86245084}" destId="{512C8DE5-4887-497A-9B7E-541AC60E8D78}" srcOrd="0" destOrd="0" presId="urn:microsoft.com/office/officeart/2005/8/layout/hierarchy3"/>
    <dgm:cxn modelId="{DDAB733D-F871-4D94-A3B2-BC38C1A49BC5}" type="presOf" srcId="{7A083613-B049-4418-ADEA-1F25F04D329A}" destId="{06E9900F-50E1-4513-9C3B-B973BBF1F183}" srcOrd="0" destOrd="0" presId="urn:microsoft.com/office/officeart/2005/8/layout/hierarchy3"/>
    <dgm:cxn modelId="{C88F6872-70C8-4B80-8477-DFCA537FB52F}" type="presOf" srcId="{63F48BC4-3635-495D-93C4-E32AA7E9CE0E}" destId="{44ED2C3C-279C-40BC-8337-BD09B3CE19AC}" srcOrd="0" destOrd="0" presId="urn:microsoft.com/office/officeart/2005/8/layout/hierarchy3"/>
    <dgm:cxn modelId="{5B341B00-A937-4201-BEB4-324A67D3592D}" type="presParOf" srcId="{512C8DE5-4887-497A-9B7E-541AC60E8D78}" destId="{1CF44694-FAA0-470F-9664-8659F71E09C6}" srcOrd="0" destOrd="0" presId="urn:microsoft.com/office/officeart/2005/8/layout/hierarchy3"/>
    <dgm:cxn modelId="{582D5C18-7EC9-401D-8AE1-28C54C29D6B7}" type="presParOf" srcId="{1CF44694-FAA0-470F-9664-8659F71E09C6}" destId="{1AEB3CE4-3DD0-4E1C-A3AD-EE7606CED766}" srcOrd="0" destOrd="0" presId="urn:microsoft.com/office/officeart/2005/8/layout/hierarchy3"/>
    <dgm:cxn modelId="{C9202853-51B5-4A25-92DD-6451900C6749}" type="presParOf" srcId="{1AEB3CE4-3DD0-4E1C-A3AD-EE7606CED766}" destId="{C121DE4B-EB9D-4855-A765-5E2896F195C0}" srcOrd="0" destOrd="0" presId="urn:microsoft.com/office/officeart/2005/8/layout/hierarchy3"/>
    <dgm:cxn modelId="{3739E90B-B80D-4D2D-8C84-3B44C8D9053B}" type="presParOf" srcId="{1AEB3CE4-3DD0-4E1C-A3AD-EE7606CED766}" destId="{E5D7387F-5D28-445E-883A-78608CCDF81D}" srcOrd="1" destOrd="0" presId="urn:microsoft.com/office/officeart/2005/8/layout/hierarchy3"/>
    <dgm:cxn modelId="{4FA2452A-72C3-41D0-8BAD-139581CB7C0E}" type="presParOf" srcId="{1CF44694-FAA0-470F-9664-8659F71E09C6}" destId="{77DC8C15-B2ED-4EA9-A0AA-BD8A9DADBE87}" srcOrd="1" destOrd="0" presId="urn:microsoft.com/office/officeart/2005/8/layout/hierarchy3"/>
    <dgm:cxn modelId="{81537F47-3C3D-4816-B0D8-FD6D800F66FD}" type="presParOf" srcId="{77DC8C15-B2ED-4EA9-A0AA-BD8A9DADBE87}" destId="{D60E360E-E1BE-4C4B-A7B0-CD02D5079EB7}" srcOrd="0" destOrd="0" presId="urn:microsoft.com/office/officeart/2005/8/layout/hierarchy3"/>
    <dgm:cxn modelId="{3158B699-55F4-4451-A427-4337A5EFA25E}" type="presParOf" srcId="{77DC8C15-B2ED-4EA9-A0AA-BD8A9DADBE87}" destId="{44ED2C3C-279C-40BC-8337-BD09B3CE19AC}" srcOrd="1" destOrd="0" presId="urn:microsoft.com/office/officeart/2005/8/layout/hierarchy3"/>
    <dgm:cxn modelId="{4F865CD8-2DE1-4754-A7CE-CDCC4633A20C}" type="presParOf" srcId="{77DC8C15-B2ED-4EA9-A0AA-BD8A9DADBE87}" destId="{DDCEB742-59AF-4D03-86C5-854EFEEE4F0E}" srcOrd="2" destOrd="0" presId="urn:microsoft.com/office/officeart/2005/8/layout/hierarchy3"/>
    <dgm:cxn modelId="{9831E6D5-1233-449C-9D11-3A47EA9D71ED}" type="presParOf" srcId="{77DC8C15-B2ED-4EA9-A0AA-BD8A9DADBE87}" destId="{02A1FB10-5CC2-4806-9626-ED72A05DA64F}" srcOrd="3" destOrd="0" presId="urn:microsoft.com/office/officeart/2005/8/layout/hierarchy3"/>
    <dgm:cxn modelId="{60D4EF67-D071-44D8-AD9E-F273919B2153}" type="presParOf" srcId="{77DC8C15-B2ED-4EA9-A0AA-BD8A9DADBE87}" destId="{31A6058C-2822-4BC6-8543-43E913DE32E2}" srcOrd="4" destOrd="0" presId="urn:microsoft.com/office/officeart/2005/8/layout/hierarchy3"/>
    <dgm:cxn modelId="{12CE16CA-9C75-4E7D-B7BC-7433B5655312}" type="presParOf" srcId="{77DC8C15-B2ED-4EA9-A0AA-BD8A9DADBE87}" destId="{C500CC19-BF69-4DDA-A73C-BC631925A04F}" srcOrd="5" destOrd="0" presId="urn:microsoft.com/office/officeart/2005/8/layout/hierarchy3"/>
    <dgm:cxn modelId="{6C355D1C-1C91-4C81-AECD-9C5CA6B115CA}" type="presParOf" srcId="{77DC8C15-B2ED-4EA9-A0AA-BD8A9DADBE87}" destId="{3773C908-66E2-4BC2-B63F-E9BC9994E473}" srcOrd="6" destOrd="0" presId="urn:microsoft.com/office/officeart/2005/8/layout/hierarchy3"/>
    <dgm:cxn modelId="{3543B7CB-97F2-427E-9E80-38FDCC7D50CD}" type="presParOf" srcId="{77DC8C15-B2ED-4EA9-A0AA-BD8A9DADBE87}" destId="{68E848AD-8B59-4562-B0A6-1115DB169911}" srcOrd="7" destOrd="0" presId="urn:microsoft.com/office/officeart/2005/8/layout/hierarchy3"/>
    <dgm:cxn modelId="{03EE5B03-7C6B-4E5D-B194-0986F7AED897}" type="presParOf" srcId="{77DC8C15-B2ED-4EA9-A0AA-BD8A9DADBE87}" destId="{06E9900F-50E1-4513-9C3B-B973BBF1F183}" srcOrd="8" destOrd="0" presId="urn:microsoft.com/office/officeart/2005/8/layout/hierarchy3"/>
    <dgm:cxn modelId="{46C32FDE-6AD7-409B-A0E7-9D627D8D8E1B}" type="presParOf" srcId="{77DC8C15-B2ED-4EA9-A0AA-BD8A9DADBE87}" destId="{5563C11D-B6D8-46E4-A294-5B459932432A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A5405-95C8-42C3-B6AD-98FF8624508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FD626-EBE9-4FCD-86ED-A877BB9F2872}">
      <dgm:prSet phldrT="[Text]"/>
      <dgm:spPr/>
      <dgm:t>
        <a:bodyPr/>
        <a:lstStyle/>
        <a:p>
          <a:r>
            <a:rPr lang="en-US" dirty="0" smtClean="0"/>
            <a:t>World Knowledge</a:t>
          </a:r>
          <a:endParaRPr lang="en-US" dirty="0"/>
        </a:p>
      </dgm:t>
    </dgm:pt>
    <dgm:pt modelId="{8BC7C974-39B4-403B-85BC-675474EE9788}" type="parTrans" cxnId="{6DA59AE0-3F94-4554-B615-305B91116AC3}">
      <dgm:prSet/>
      <dgm:spPr/>
      <dgm:t>
        <a:bodyPr/>
        <a:lstStyle/>
        <a:p>
          <a:endParaRPr lang="en-US"/>
        </a:p>
      </dgm:t>
    </dgm:pt>
    <dgm:pt modelId="{2E08A10C-E0C7-49E2-9BCE-3BC63B9DB58E}" type="sibTrans" cxnId="{6DA59AE0-3F94-4554-B615-305B91116AC3}">
      <dgm:prSet/>
      <dgm:spPr/>
      <dgm:t>
        <a:bodyPr/>
        <a:lstStyle/>
        <a:p>
          <a:endParaRPr lang="en-US"/>
        </a:p>
      </dgm:t>
    </dgm:pt>
    <dgm:pt modelId="{63F48BC4-3635-495D-93C4-E32AA7E9CE0E}">
      <dgm:prSet phldrT="[Text]"/>
      <dgm:spPr/>
      <dgm:t>
        <a:bodyPr/>
        <a:lstStyle/>
        <a:p>
          <a:r>
            <a:rPr lang="en-US" dirty="0" smtClean="0"/>
            <a:t>Factual</a:t>
          </a:r>
          <a:endParaRPr lang="en-US" dirty="0"/>
        </a:p>
      </dgm:t>
    </dgm:pt>
    <dgm:pt modelId="{4AB843A7-33AC-4152-ABA2-44DBA3517348}" type="parTrans" cxnId="{8C79D39C-FC6C-41FB-8518-4D13EA6D8738}">
      <dgm:prSet/>
      <dgm:spPr/>
      <dgm:t>
        <a:bodyPr/>
        <a:lstStyle/>
        <a:p>
          <a:endParaRPr lang="en-US"/>
        </a:p>
      </dgm:t>
    </dgm:pt>
    <dgm:pt modelId="{0D4E1255-0140-47CD-8462-C3540A769CEB}" type="sibTrans" cxnId="{8C79D39C-FC6C-41FB-8518-4D13EA6D8738}">
      <dgm:prSet/>
      <dgm:spPr/>
      <dgm:t>
        <a:bodyPr/>
        <a:lstStyle/>
        <a:p>
          <a:endParaRPr lang="en-US"/>
        </a:p>
      </dgm:t>
    </dgm:pt>
    <dgm:pt modelId="{9EC16082-AEFD-49F2-A9B4-424AF1C1A4F6}">
      <dgm:prSet phldrT="[Text]"/>
      <dgm:spPr/>
      <dgm:t>
        <a:bodyPr/>
        <a:lstStyle/>
        <a:p>
          <a:r>
            <a:rPr lang="en-US" dirty="0" smtClean="0"/>
            <a:t>Common Sense</a:t>
          </a:r>
          <a:endParaRPr lang="en-US" dirty="0"/>
        </a:p>
      </dgm:t>
    </dgm:pt>
    <dgm:pt modelId="{1D97F7EE-8113-4A59-AE1E-82CDC75B7029}" type="parTrans" cxnId="{817AFF24-2E3A-41AC-BC07-64265E72602D}">
      <dgm:prSet/>
      <dgm:spPr/>
      <dgm:t>
        <a:bodyPr/>
        <a:lstStyle/>
        <a:p>
          <a:endParaRPr lang="en-US"/>
        </a:p>
      </dgm:t>
    </dgm:pt>
    <dgm:pt modelId="{96174585-A4B0-4C54-930B-927EBC4067D7}" type="sibTrans" cxnId="{817AFF24-2E3A-41AC-BC07-64265E72602D}">
      <dgm:prSet/>
      <dgm:spPr/>
      <dgm:t>
        <a:bodyPr/>
        <a:lstStyle/>
        <a:p>
          <a:endParaRPr lang="en-US"/>
        </a:p>
      </dgm:t>
    </dgm:pt>
    <dgm:pt modelId="{8D41FD1C-34A5-4096-9CBB-19D147C716A9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US" dirty="0"/>
        </a:p>
      </dgm:t>
    </dgm:pt>
    <dgm:pt modelId="{282EE378-96B0-44F3-BB16-3E1D5B93F597}" type="parTrans" cxnId="{9FD76361-2C63-4C4B-88F6-E852B4B65EC9}">
      <dgm:prSet/>
      <dgm:spPr/>
      <dgm:t>
        <a:bodyPr/>
        <a:lstStyle/>
        <a:p>
          <a:endParaRPr lang="en-US"/>
        </a:p>
      </dgm:t>
    </dgm:pt>
    <dgm:pt modelId="{AA5C7D33-5184-41D6-BF5D-B7E0D5133629}" type="sibTrans" cxnId="{9FD76361-2C63-4C4B-88F6-E852B4B65EC9}">
      <dgm:prSet/>
      <dgm:spPr/>
      <dgm:t>
        <a:bodyPr/>
        <a:lstStyle/>
        <a:p>
          <a:endParaRPr lang="en-US"/>
        </a:p>
      </dgm:t>
    </dgm:pt>
    <dgm:pt modelId="{512C8DE5-4887-497A-9B7E-541AC60E8D78}" type="pres">
      <dgm:prSet presAssocID="{D1AA5405-95C8-42C3-B6AD-98FF862450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F44694-FAA0-470F-9664-8659F71E09C6}" type="pres">
      <dgm:prSet presAssocID="{92BFD626-EBE9-4FCD-86ED-A877BB9F2872}" presName="root" presStyleCnt="0"/>
      <dgm:spPr/>
    </dgm:pt>
    <dgm:pt modelId="{1AEB3CE4-3DD0-4E1C-A3AD-EE7606CED766}" type="pres">
      <dgm:prSet presAssocID="{92BFD626-EBE9-4FCD-86ED-A877BB9F2872}" presName="rootComposite" presStyleCnt="0"/>
      <dgm:spPr/>
    </dgm:pt>
    <dgm:pt modelId="{C121DE4B-EB9D-4855-A765-5E2896F195C0}" type="pres">
      <dgm:prSet presAssocID="{92BFD626-EBE9-4FCD-86ED-A877BB9F2872}" presName="rootText" presStyleLbl="node1" presStyleIdx="0" presStyleCnt="1" custScaleX="853759" custScaleY="221541"/>
      <dgm:spPr/>
      <dgm:t>
        <a:bodyPr/>
        <a:lstStyle/>
        <a:p>
          <a:endParaRPr lang="en-US"/>
        </a:p>
      </dgm:t>
    </dgm:pt>
    <dgm:pt modelId="{E5D7387F-5D28-445E-883A-78608CCDF81D}" type="pres">
      <dgm:prSet presAssocID="{92BFD626-EBE9-4FCD-86ED-A877BB9F2872}" presName="rootConnector" presStyleLbl="node1" presStyleIdx="0" presStyleCnt="1"/>
      <dgm:spPr/>
      <dgm:t>
        <a:bodyPr/>
        <a:lstStyle/>
        <a:p>
          <a:endParaRPr lang="en-US"/>
        </a:p>
      </dgm:t>
    </dgm:pt>
    <dgm:pt modelId="{77DC8C15-B2ED-4EA9-A0AA-BD8A9DADBE87}" type="pres">
      <dgm:prSet presAssocID="{92BFD626-EBE9-4FCD-86ED-A877BB9F2872}" presName="childShape" presStyleCnt="0"/>
      <dgm:spPr/>
    </dgm:pt>
    <dgm:pt modelId="{D60E360E-E1BE-4C4B-A7B0-CD02D5079EB7}" type="pres">
      <dgm:prSet presAssocID="{4AB843A7-33AC-4152-ABA2-44DBA3517348}" presName="Name13" presStyleLbl="parChTrans1D2" presStyleIdx="0" presStyleCnt="3"/>
      <dgm:spPr/>
      <dgm:t>
        <a:bodyPr/>
        <a:lstStyle/>
        <a:p>
          <a:endParaRPr lang="en-US"/>
        </a:p>
      </dgm:t>
    </dgm:pt>
    <dgm:pt modelId="{44ED2C3C-279C-40BC-8337-BD09B3CE19AC}" type="pres">
      <dgm:prSet presAssocID="{63F48BC4-3635-495D-93C4-E32AA7E9CE0E}" presName="childText" presStyleLbl="bgAcc1" presStyleIdx="0" presStyleCnt="3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EB742-59AF-4D03-86C5-854EFEEE4F0E}" type="pres">
      <dgm:prSet presAssocID="{1D97F7EE-8113-4A59-AE1E-82CDC75B702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02A1FB10-5CC2-4806-9626-ED72A05DA64F}" type="pres">
      <dgm:prSet presAssocID="{9EC16082-AEFD-49F2-A9B4-424AF1C1A4F6}" presName="childText" presStyleLbl="bgAcc1" presStyleIdx="1" presStyleCnt="3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6058C-2822-4BC6-8543-43E913DE32E2}" type="pres">
      <dgm:prSet presAssocID="{282EE378-96B0-44F3-BB16-3E1D5B93F597}" presName="Name13" presStyleLbl="parChTrans1D2" presStyleIdx="2" presStyleCnt="3"/>
      <dgm:spPr/>
      <dgm:t>
        <a:bodyPr/>
        <a:lstStyle/>
        <a:p>
          <a:endParaRPr lang="en-US"/>
        </a:p>
      </dgm:t>
    </dgm:pt>
    <dgm:pt modelId="{C500CC19-BF69-4DDA-A73C-BC631925A04F}" type="pres">
      <dgm:prSet presAssocID="{8D41FD1C-34A5-4096-9CBB-19D147C716A9}" presName="childText" presStyleLbl="bgAcc1" presStyleIdx="2" presStyleCnt="3" custScaleX="976914" custScaleY="25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9D39C-FC6C-41FB-8518-4D13EA6D8738}" srcId="{92BFD626-EBE9-4FCD-86ED-A877BB9F2872}" destId="{63F48BC4-3635-495D-93C4-E32AA7E9CE0E}" srcOrd="0" destOrd="0" parTransId="{4AB843A7-33AC-4152-ABA2-44DBA3517348}" sibTransId="{0D4E1255-0140-47CD-8462-C3540A769CEB}"/>
    <dgm:cxn modelId="{9FD76361-2C63-4C4B-88F6-E852B4B65EC9}" srcId="{92BFD626-EBE9-4FCD-86ED-A877BB9F2872}" destId="{8D41FD1C-34A5-4096-9CBB-19D147C716A9}" srcOrd="2" destOrd="0" parTransId="{282EE378-96B0-44F3-BB16-3E1D5B93F597}" sibTransId="{AA5C7D33-5184-41D6-BF5D-B7E0D5133629}"/>
    <dgm:cxn modelId="{6DA59AE0-3F94-4554-B615-305B91116AC3}" srcId="{D1AA5405-95C8-42C3-B6AD-98FF86245084}" destId="{92BFD626-EBE9-4FCD-86ED-A877BB9F2872}" srcOrd="0" destOrd="0" parTransId="{8BC7C974-39B4-403B-85BC-675474EE9788}" sibTransId="{2E08A10C-E0C7-49E2-9BCE-3BC63B9DB58E}"/>
    <dgm:cxn modelId="{817AFF24-2E3A-41AC-BC07-64265E72602D}" srcId="{92BFD626-EBE9-4FCD-86ED-A877BB9F2872}" destId="{9EC16082-AEFD-49F2-A9B4-424AF1C1A4F6}" srcOrd="1" destOrd="0" parTransId="{1D97F7EE-8113-4A59-AE1E-82CDC75B7029}" sibTransId="{96174585-A4B0-4C54-930B-927EBC4067D7}"/>
    <dgm:cxn modelId="{4FF2F2A3-07A8-4E17-AD2F-1FBA0D560CDF}" type="presOf" srcId="{92BFD626-EBE9-4FCD-86ED-A877BB9F2872}" destId="{E5D7387F-5D28-445E-883A-78608CCDF81D}" srcOrd="1" destOrd="0" presId="urn:microsoft.com/office/officeart/2005/8/layout/hierarchy3"/>
    <dgm:cxn modelId="{D47A589B-E2BB-4B34-A88F-477DA6BFE505}" type="presOf" srcId="{D1AA5405-95C8-42C3-B6AD-98FF86245084}" destId="{512C8DE5-4887-497A-9B7E-541AC60E8D78}" srcOrd="0" destOrd="0" presId="urn:microsoft.com/office/officeart/2005/8/layout/hierarchy3"/>
    <dgm:cxn modelId="{FDE6F571-D381-4BC6-98C6-CD53FB47A03C}" type="presOf" srcId="{282EE378-96B0-44F3-BB16-3E1D5B93F597}" destId="{31A6058C-2822-4BC6-8543-43E913DE32E2}" srcOrd="0" destOrd="0" presId="urn:microsoft.com/office/officeart/2005/8/layout/hierarchy3"/>
    <dgm:cxn modelId="{1F4C94E2-FB5B-441B-A86D-033BB582FC34}" type="presOf" srcId="{9EC16082-AEFD-49F2-A9B4-424AF1C1A4F6}" destId="{02A1FB10-5CC2-4806-9626-ED72A05DA64F}" srcOrd="0" destOrd="0" presId="urn:microsoft.com/office/officeart/2005/8/layout/hierarchy3"/>
    <dgm:cxn modelId="{D16116C5-9EE1-41BD-84AF-E421EC7D34A6}" type="presOf" srcId="{4AB843A7-33AC-4152-ABA2-44DBA3517348}" destId="{D60E360E-E1BE-4C4B-A7B0-CD02D5079EB7}" srcOrd="0" destOrd="0" presId="urn:microsoft.com/office/officeart/2005/8/layout/hierarchy3"/>
    <dgm:cxn modelId="{8CF45D92-2685-447D-B815-BB341370A180}" type="presOf" srcId="{92BFD626-EBE9-4FCD-86ED-A877BB9F2872}" destId="{C121DE4B-EB9D-4855-A765-5E2896F195C0}" srcOrd="0" destOrd="0" presId="urn:microsoft.com/office/officeart/2005/8/layout/hierarchy3"/>
    <dgm:cxn modelId="{B795C382-C38F-4EF7-B599-B029B65B7D58}" type="presOf" srcId="{8D41FD1C-34A5-4096-9CBB-19D147C716A9}" destId="{C500CC19-BF69-4DDA-A73C-BC631925A04F}" srcOrd="0" destOrd="0" presId="urn:microsoft.com/office/officeart/2005/8/layout/hierarchy3"/>
    <dgm:cxn modelId="{455E85AF-6A6B-447B-B2D6-8086F4D55DA7}" type="presOf" srcId="{1D97F7EE-8113-4A59-AE1E-82CDC75B7029}" destId="{DDCEB742-59AF-4D03-86C5-854EFEEE4F0E}" srcOrd="0" destOrd="0" presId="urn:microsoft.com/office/officeart/2005/8/layout/hierarchy3"/>
    <dgm:cxn modelId="{8217582D-CE79-4CA8-8EF8-9DCAD5037C02}" type="presOf" srcId="{63F48BC4-3635-495D-93C4-E32AA7E9CE0E}" destId="{44ED2C3C-279C-40BC-8337-BD09B3CE19AC}" srcOrd="0" destOrd="0" presId="urn:microsoft.com/office/officeart/2005/8/layout/hierarchy3"/>
    <dgm:cxn modelId="{FC0EC92A-C775-42D1-B0C0-F6243824CEDA}" type="presParOf" srcId="{512C8DE5-4887-497A-9B7E-541AC60E8D78}" destId="{1CF44694-FAA0-470F-9664-8659F71E09C6}" srcOrd="0" destOrd="0" presId="urn:microsoft.com/office/officeart/2005/8/layout/hierarchy3"/>
    <dgm:cxn modelId="{3CABFB9B-BA98-4CDA-9C46-9BAA88607DC2}" type="presParOf" srcId="{1CF44694-FAA0-470F-9664-8659F71E09C6}" destId="{1AEB3CE4-3DD0-4E1C-A3AD-EE7606CED766}" srcOrd="0" destOrd="0" presId="urn:microsoft.com/office/officeart/2005/8/layout/hierarchy3"/>
    <dgm:cxn modelId="{5A146383-F89B-4743-9996-303F6BB3DD9B}" type="presParOf" srcId="{1AEB3CE4-3DD0-4E1C-A3AD-EE7606CED766}" destId="{C121DE4B-EB9D-4855-A765-5E2896F195C0}" srcOrd="0" destOrd="0" presId="urn:microsoft.com/office/officeart/2005/8/layout/hierarchy3"/>
    <dgm:cxn modelId="{E88DAF55-CFB2-4694-A4D2-55E063D9186A}" type="presParOf" srcId="{1AEB3CE4-3DD0-4E1C-A3AD-EE7606CED766}" destId="{E5D7387F-5D28-445E-883A-78608CCDF81D}" srcOrd="1" destOrd="0" presId="urn:microsoft.com/office/officeart/2005/8/layout/hierarchy3"/>
    <dgm:cxn modelId="{FC3BD826-7D70-4015-9EA8-F93719E91911}" type="presParOf" srcId="{1CF44694-FAA0-470F-9664-8659F71E09C6}" destId="{77DC8C15-B2ED-4EA9-A0AA-BD8A9DADBE87}" srcOrd="1" destOrd="0" presId="urn:microsoft.com/office/officeart/2005/8/layout/hierarchy3"/>
    <dgm:cxn modelId="{C51E209A-BDCE-4D8C-B470-6C486B50EAEE}" type="presParOf" srcId="{77DC8C15-B2ED-4EA9-A0AA-BD8A9DADBE87}" destId="{D60E360E-E1BE-4C4B-A7B0-CD02D5079EB7}" srcOrd="0" destOrd="0" presId="urn:microsoft.com/office/officeart/2005/8/layout/hierarchy3"/>
    <dgm:cxn modelId="{EC5F4C9A-5439-4AE2-B829-A4243578B33F}" type="presParOf" srcId="{77DC8C15-B2ED-4EA9-A0AA-BD8A9DADBE87}" destId="{44ED2C3C-279C-40BC-8337-BD09B3CE19AC}" srcOrd="1" destOrd="0" presId="urn:microsoft.com/office/officeart/2005/8/layout/hierarchy3"/>
    <dgm:cxn modelId="{4B711979-1490-4FAC-B6D6-9A9616A19A0B}" type="presParOf" srcId="{77DC8C15-B2ED-4EA9-A0AA-BD8A9DADBE87}" destId="{DDCEB742-59AF-4D03-86C5-854EFEEE4F0E}" srcOrd="2" destOrd="0" presId="urn:microsoft.com/office/officeart/2005/8/layout/hierarchy3"/>
    <dgm:cxn modelId="{6D4E7FCE-1938-4C0D-827C-714127834AE8}" type="presParOf" srcId="{77DC8C15-B2ED-4EA9-A0AA-BD8A9DADBE87}" destId="{02A1FB10-5CC2-4806-9626-ED72A05DA64F}" srcOrd="3" destOrd="0" presId="urn:microsoft.com/office/officeart/2005/8/layout/hierarchy3"/>
    <dgm:cxn modelId="{FBCAC095-C7DF-4259-9E25-D364C23D5A97}" type="presParOf" srcId="{77DC8C15-B2ED-4EA9-A0AA-BD8A9DADBE87}" destId="{31A6058C-2822-4BC6-8543-43E913DE32E2}" srcOrd="4" destOrd="0" presId="urn:microsoft.com/office/officeart/2005/8/layout/hierarchy3"/>
    <dgm:cxn modelId="{32E6B138-427D-40AE-8A54-333D70793E46}" type="presParOf" srcId="{77DC8C15-B2ED-4EA9-A0AA-BD8A9DADBE87}" destId="{C500CC19-BF69-4DDA-A73C-BC631925A04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1DE4B-EB9D-4855-A765-5E2896F195C0}">
      <dsp:nvSpPr>
        <dsp:cNvPr id="0" name=""/>
        <dsp:cNvSpPr/>
      </dsp:nvSpPr>
      <dsp:spPr>
        <a:xfrm>
          <a:off x="649" y="276834"/>
          <a:ext cx="4029496" cy="52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Linguistic Knowledge</a:t>
          </a:r>
          <a:endParaRPr lang="en-US" sz="2900" kern="1200" dirty="0"/>
        </a:p>
      </dsp:txBody>
      <dsp:txXfrm>
        <a:off x="15961" y="292146"/>
        <a:ext cx="3998872" cy="492180"/>
      </dsp:txXfrm>
    </dsp:sp>
    <dsp:sp modelId="{D60E360E-E1BE-4C4B-A7B0-CD02D5079EB7}">
      <dsp:nvSpPr>
        <dsp:cNvPr id="0" name=""/>
        <dsp:cNvSpPr/>
      </dsp:nvSpPr>
      <dsp:spPr>
        <a:xfrm>
          <a:off x="403598" y="799639"/>
          <a:ext cx="402949" cy="363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810"/>
              </a:lnTo>
              <a:lnTo>
                <a:pt x="402949" y="363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D2C3C-279C-40BC-8337-BD09B3CE19AC}">
      <dsp:nvSpPr>
        <dsp:cNvPr id="0" name=""/>
        <dsp:cNvSpPr/>
      </dsp:nvSpPr>
      <dsp:spPr>
        <a:xfrm>
          <a:off x="806548" y="858636"/>
          <a:ext cx="3688602" cy="60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Phonological</a:t>
          </a:r>
          <a:endParaRPr lang="en-US" sz="3100" kern="1200" dirty="0"/>
        </a:p>
      </dsp:txBody>
      <dsp:txXfrm>
        <a:off x="824403" y="876491"/>
        <a:ext cx="3652892" cy="573918"/>
      </dsp:txXfrm>
    </dsp:sp>
    <dsp:sp modelId="{DDCEB742-59AF-4D03-86C5-854EFEEE4F0E}">
      <dsp:nvSpPr>
        <dsp:cNvPr id="0" name=""/>
        <dsp:cNvSpPr/>
      </dsp:nvSpPr>
      <dsp:spPr>
        <a:xfrm>
          <a:off x="403598" y="799639"/>
          <a:ext cx="402949" cy="1032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435"/>
              </a:lnTo>
              <a:lnTo>
                <a:pt x="402949" y="10324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1FB10-5CC2-4806-9626-ED72A05DA64F}">
      <dsp:nvSpPr>
        <dsp:cNvPr id="0" name=""/>
        <dsp:cNvSpPr/>
      </dsp:nvSpPr>
      <dsp:spPr>
        <a:xfrm>
          <a:off x="806548" y="1527261"/>
          <a:ext cx="3688602" cy="60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Morphological</a:t>
          </a:r>
          <a:endParaRPr lang="en-US" sz="3100" kern="1200" dirty="0"/>
        </a:p>
      </dsp:txBody>
      <dsp:txXfrm>
        <a:off x="824403" y="1545116"/>
        <a:ext cx="3652892" cy="573918"/>
      </dsp:txXfrm>
    </dsp:sp>
    <dsp:sp modelId="{31A6058C-2822-4BC6-8543-43E913DE32E2}">
      <dsp:nvSpPr>
        <dsp:cNvPr id="0" name=""/>
        <dsp:cNvSpPr/>
      </dsp:nvSpPr>
      <dsp:spPr>
        <a:xfrm>
          <a:off x="403598" y="799639"/>
          <a:ext cx="402949" cy="170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060"/>
              </a:lnTo>
              <a:lnTo>
                <a:pt x="402949" y="1701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0CC19-BF69-4DDA-A73C-BC631925A04F}">
      <dsp:nvSpPr>
        <dsp:cNvPr id="0" name=""/>
        <dsp:cNvSpPr/>
      </dsp:nvSpPr>
      <dsp:spPr>
        <a:xfrm>
          <a:off x="806548" y="2195886"/>
          <a:ext cx="3688602" cy="60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Syntactic</a:t>
          </a:r>
          <a:endParaRPr lang="en-US" sz="3100" kern="1200" dirty="0"/>
        </a:p>
      </dsp:txBody>
      <dsp:txXfrm>
        <a:off x="824403" y="2213741"/>
        <a:ext cx="3652892" cy="573918"/>
      </dsp:txXfrm>
    </dsp:sp>
    <dsp:sp modelId="{3773C908-66E2-4BC2-B63F-E9BC9994E473}">
      <dsp:nvSpPr>
        <dsp:cNvPr id="0" name=""/>
        <dsp:cNvSpPr/>
      </dsp:nvSpPr>
      <dsp:spPr>
        <a:xfrm>
          <a:off x="403598" y="799639"/>
          <a:ext cx="402949" cy="236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685"/>
              </a:lnTo>
              <a:lnTo>
                <a:pt x="402949" y="2369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848AD-8B59-4562-B0A6-1115DB169911}">
      <dsp:nvSpPr>
        <dsp:cNvPr id="0" name=""/>
        <dsp:cNvSpPr/>
      </dsp:nvSpPr>
      <dsp:spPr>
        <a:xfrm>
          <a:off x="806548" y="2864511"/>
          <a:ext cx="3688602" cy="60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Semantic</a:t>
          </a:r>
          <a:endParaRPr lang="en-US" sz="3100" kern="1200" dirty="0"/>
        </a:p>
      </dsp:txBody>
      <dsp:txXfrm>
        <a:off x="824403" y="2882366"/>
        <a:ext cx="3652892" cy="573918"/>
      </dsp:txXfrm>
    </dsp:sp>
    <dsp:sp modelId="{06E9900F-50E1-4513-9C3B-B973BBF1F183}">
      <dsp:nvSpPr>
        <dsp:cNvPr id="0" name=""/>
        <dsp:cNvSpPr/>
      </dsp:nvSpPr>
      <dsp:spPr>
        <a:xfrm>
          <a:off x="403598" y="799639"/>
          <a:ext cx="402949" cy="3038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8311"/>
              </a:lnTo>
              <a:lnTo>
                <a:pt x="402949" y="3038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3C11D-B6D8-46E4-A294-5B459932432A}">
      <dsp:nvSpPr>
        <dsp:cNvPr id="0" name=""/>
        <dsp:cNvSpPr/>
      </dsp:nvSpPr>
      <dsp:spPr>
        <a:xfrm>
          <a:off x="806548" y="3533136"/>
          <a:ext cx="3688602" cy="60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Pragmatic Knowledge</a:t>
          </a:r>
          <a:endParaRPr lang="en-US" sz="3100" kern="1200" dirty="0"/>
        </a:p>
      </dsp:txBody>
      <dsp:txXfrm>
        <a:off x="824403" y="3550991"/>
        <a:ext cx="3652892" cy="573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F7E98-BF08-4A80-A636-4BF36B9E910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F2D94-9142-4CCA-B2FB-4C78D7BF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2D94-9142-4CCA-B2FB-4C78D7BF7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2D94-9142-4CCA-B2FB-4C78D7BF7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2D94-9142-4CCA-B2FB-4C78D7BF7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0144" y="1219200"/>
            <a:ext cx="8753856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First Stage </a:t>
            </a:r>
            <a:r>
              <a:rPr lang="en-US" sz="6000" dirty="0" smtClean="0">
                <a:solidFill>
                  <a:schemeClr val="bg1"/>
                </a:solidFill>
              </a:rPr>
              <a:t>in NLP – Data Collection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2970276" cy="297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Knowledge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Domain Specific Knowledge: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Knowledge relevant to specific fields or industries: Education, Financial, Agro……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Multimodal Knowledge: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Integration of Multi Type of Data: Text/Video/Audio/Image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Meta Knowledge: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Supportive or Additional Knowledge</a:t>
            </a:r>
            <a: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update-date/created-date/……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Collection Techniques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76" y="2667000"/>
            <a:ext cx="1447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Manual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667000"/>
            <a:ext cx="2209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Scrapping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340" y="2648712"/>
            <a:ext cx="18516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Sensors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Scrapping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333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Definitaion: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where input comes from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Representation: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knowledge is structured and stored for processing by NLP systems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the knowledge is applied in NLP tasks</a:t>
            </a:r>
          </a:p>
          <a:p>
            <a:pPr lvl="1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5519928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Any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486400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4724400"/>
            <a:ext cx="1981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use this DS for NLP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5797296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98464" y="5791200"/>
            <a:ext cx="93573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333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where input comes from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Representation: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knowledge is structured and stored for processing by NLP systems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the knowledge is applied in NLP tasks</a:t>
            </a:r>
          </a:p>
          <a:p>
            <a:pPr lvl="1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5519928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Any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486400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4724400"/>
            <a:ext cx="1981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use this DS for NLP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5797296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98464" y="5791200"/>
            <a:ext cx="93573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657600" cy="148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 rot="16200000">
            <a:off x="531876" y="4762500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333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where input comes from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Representation: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knowledge is structured and stored for processing by NLP systems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the knowledge is applied in NLP tasks</a:t>
            </a:r>
          </a:p>
          <a:p>
            <a:pPr lvl="1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5519928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Any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486400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4724400"/>
            <a:ext cx="1981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use this DS for NLP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5797296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98464" y="5791200"/>
            <a:ext cx="93573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657600" cy="148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 rot="16200000">
            <a:off x="531876" y="4762500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352800" cy="9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Arrow 18"/>
          <p:cNvSpPr/>
          <p:nvPr/>
        </p:nvSpPr>
        <p:spPr>
          <a:xfrm rot="16200000">
            <a:off x="3142802" y="3825555"/>
            <a:ext cx="30107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is Levels of Knowledge: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Natural Language Processing (NLP), knowledge can be categorized into several types based on the source, representation, and usage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76" y="4038600"/>
            <a:ext cx="1447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Source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7476" y="4005072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Representation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1400" y="4005072"/>
            <a:ext cx="1447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Usage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4476" y="4315968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149340" y="4309872"/>
            <a:ext cx="124053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333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where input comes from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Representation: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knowledge is structured and stored for processing by NLP systems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refers to how the knowledge is applied in NLP tasks</a:t>
            </a:r>
          </a:p>
          <a:p>
            <a:pPr lvl="1"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5519928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Any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486400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4724400"/>
            <a:ext cx="1981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use this DS for NLP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5797296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98464" y="5791200"/>
            <a:ext cx="93573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657600" cy="148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 rot="16200000">
            <a:off x="531876" y="4762500"/>
            <a:ext cx="1143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352800" cy="9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Arrow 18"/>
          <p:cNvSpPr/>
          <p:nvPr/>
        </p:nvSpPr>
        <p:spPr>
          <a:xfrm rot="16200000">
            <a:off x="3142802" y="3825555"/>
            <a:ext cx="30107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2428" y="1752600"/>
            <a:ext cx="2519172" cy="1887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Finding the most Common Word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7390481" y="4037680"/>
            <a:ext cx="106864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Knowledge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Linguistic Knowledge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40876940"/>
              </p:ext>
            </p:extLst>
          </p:nvPr>
        </p:nvGraphicFramePr>
        <p:xfrm>
          <a:off x="0" y="2133600"/>
          <a:ext cx="4495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181600" y="2667000"/>
            <a:ext cx="3594242" cy="685800"/>
            <a:chOff x="843420" y="567440"/>
            <a:chExt cx="3594242" cy="594033"/>
          </a:xfrm>
        </p:grpSpPr>
        <p:sp>
          <p:nvSpPr>
            <p:cNvPr id="13" name="Rounded Rectangle 12"/>
            <p:cNvSpPr/>
            <p:nvPr/>
          </p:nvSpPr>
          <p:spPr>
            <a:xfrm>
              <a:off x="843420" y="567440"/>
              <a:ext cx="3594242" cy="5940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860819" y="584839"/>
              <a:ext cx="3559444" cy="5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Sound System</a:t>
              </a:r>
              <a:endParaRPr lang="en-US" sz="3000" kern="1200" dirty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4461826" y="2938834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12080" y="3469657"/>
            <a:ext cx="3594242" cy="594033"/>
            <a:chOff x="843420" y="567440"/>
            <a:chExt cx="3594242" cy="594033"/>
          </a:xfrm>
        </p:grpSpPr>
        <p:sp>
          <p:nvSpPr>
            <p:cNvPr id="21" name="Rounded Rectangle 20"/>
            <p:cNvSpPr/>
            <p:nvPr/>
          </p:nvSpPr>
          <p:spPr>
            <a:xfrm>
              <a:off x="843420" y="567440"/>
              <a:ext cx="3594242" cy="5940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860819" y="584839"/>
              <a:ext cx="3559444" cy="5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Understanding the root of the word</a:t>
              </a:r>
              <a:endParaRPr lang="en-US" kern="12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4450080" y="3614273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61827" y="4419600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241226" y="4274983"/>
            <a:ext cx="3594242" cy="594033"/>
            <a:chOff x="843420" y="567440"/>
            <a:chExt cx="3594242" cy="594033"/>
          </a:xfrm>
        </p:grpSpPr>
        <p:sp>
          <p:nvSpPr>
            <p:cNvPr id="29" name="Rounded Rectangle 28"/>
            <p:cNvSpPr/>
            <p:nvPr/>
          </p:nvSpPr>
          <p:spPr>
            <a:xfrm>
              <a:off x="843420" y="567440"/>
              <a:ext cx="3594242" cy="5940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860819" y="584839"/>
              <a:ext cx="3559444" cy="5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Rules and Principles</a:t>
              </a:r>
              <a:endParaRPr lang="en-US" sz="3000" kern="1200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4461827" y="5181600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41226" y="5036983"/>
            <a:ext cx="3594242" cy="594033"/>
            <a:chOff x="843420" y="567440"/>
            <a:chExt cx="3594242" cy="594033"/>
          </a:xfrm>
        </p:grpSpPr>
        <p:sp>
          <p:nvSpPr>
            <p:cNvPr id="33" name="Rounded Rectangle 32"/>
            <p:cNvSpPr/>
            <p:nvPr/>
          </p:nvSpPr>
          <p:spPr>
            <a:xfrm>
              <a:off x="843420" y="567440"/>
              <a:ext cx="3594242" cy="5940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60819" y="584839"/>
              <a:ext cx="3559444" cy="5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Meaning of Text</a:t>
              </a:r>
              <a:endParaRPr lang="en-US" sz="3000" kern="1200" dirty="0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479226" y="5958512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258625" y="5813895"/>
            <a:ext cx="3594242" cy="594033"/>
            <a:chOff x="843420" y="567440"/>
            <a:chExt cx="3594242" cy="594033"/>
          </a:xfrm>
        </p:grpSpPr>
        <p:sp>
          <p:nvSpPr>
            <p:cNvPr id="37" name="Rounded Rectangle 36"/>
            <p:cNvSpPr/>
            <p:nvPr/>
          </p:nvSpPr>
          <p:spPr>
            <a:xfrm>
              <a:off x="843420" y="567440"/>
              <a:ext cx="3594242" cy="5940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860819" y="584839"/>
              <a:ext cx="3559444" cy="5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Contextual Meaning</a:t>
              </a:r>
              <a:endParaRPr lang="en-U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6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Knowledge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World Knowledge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1660250"/>
              </p:ext>
            </p:extLst>
          </p:nvPr>
        </p:nvGraphicFramePr>
        <p:xfrm>
          <a:off x="0" y="2133600"/>
          <a:ext cx="4495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Right Arrow 22"/>
          <p:cNvSpPr/>
          <p:nvPr/>
        </p:nvSpPr>
        <p:spPr>
          <a:xfrm>
            <a:off x="4491862" y="3793450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88370" y="4572000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539100" y="5181600"/>
            <a:ext cx="77939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318499" y="3581400"/>
            <a:ext cx="3688602" cy="609628"/>
            <a:chOff x="806548" y="1527261"/>
            <a:chExt cx="3688602" cy="609628"/>
          </a:xfrm>
        </p:grpSpPr>
        <p:sp>
          <p:nvSpPr>
            <p:cNvPr id="27" name="Rounded Rectangle 26"/>
            <p:cNvSpPr/>
            <p:nvPr/>
          </p:nvSpPr>
          <p:spPr>
            <a:xfrm>
              <a:off x="806548" y="1527261"/>
              <a:ext cx="3688602" cy="6096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824403" y="1545116"/>
              <a:ext cx="3652892" cy="573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43180" rIns="6477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Facts about events, Entity</a:t>
              </a:r>
              <a:endParaRPr lang="en-US" sz="24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00644" y="4419586"/>
            <a:ext cx="3688602" cy="609628"/>
            <a:chOff x="806548" y="1527261"/>
            <a:chExt cx="3688602" cy="609628"/>
          </a:xfrm>
        </p:grpSpPr>
        <p:sp>
          <p:nvSpPr>
            <p:cNvPr id="41" name="Rounded Rectangle 40"/>
            <p:cNvSpPr/>
            <p:nvPr/>
          </p:nvSpPr>
          <p:spPr>
            <a:xfrm>
              <a:off x="806548" y="1527261"/>
              <a:ext cx="3688602" cy="6096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824403" y="1545116"/>
              <a:ext cx="3652892" cy="573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43180" rIns="6477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General Understanding</a:t>
              </a:r>
              <a:endParaRPr lang="en-US" sz="2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5884" y="5181614"/>
            <a:ext cx="3688602" cy="609628"/>
            <a:chOff x="806548" y="1527261"/>
            <a:chExt cx="3688602" cy="609628"/>
          </a:xfrm>
        </p:grpSpPr>
        <p:sp>
          <p:nvSpPr>
            <p:cNvPr id="44" name="Rounded Rectangle 43"/>
            <p:cNvSpPr/>
            <p:nvPr/>
          </p:nvSpPr>
          <p:spPr>
            <a:xfrm>
              <a:off x="806548" y="1527261"/>
              <a:ext cx="3688602" cy="6096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824403" y="1545116"/>
              <a:ext cx="3652892" cy="573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43180" rIns="6477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How to perform specific task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73184</TotalTime>
  <Words>353</Words>
  <Application>Microsoft Office PowerPoint</Application>
  <PresentationFormat>On-screen Show (4:3)</PresentationFormat>
  <Paragraphs>90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Web Scrapping</vt:lpstr>
      <vt:lpstr>Introduction</vt:lpstr>
      <vt:lpstr>Introduction</vt:lpstr>
      <vt:lpstr>Introduction</vt:lpstr>
      <vt:lpstr>Introduction</vt:lpstr>
      <vt:lpstr>Types of Knowledge Level</vt:lpstr>
      <vt:lpstr>Types of Knowledge Level</vt:lpstr>
      <vt:lpstr>Types of Knowledge Level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176</cp:revision>
  <dcterms:created xsi:type="dcterms:W3CDTF">2023-06-20T06:45:46Z</dcterms:created>
  <dcterms:modified xsi:type="dcterms:W3CDTF">2024-08-11T14:34:37Z</dcterms:modified>
</cp:coreProperties>
</file>