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10.xml" ContentType="application/vnd.openxmlformats-officedocument.presentationml.tags+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4.xml" ContentType="application/vnd.openxmlformats-officedocument.them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899" r:id="rId4"/>
    <p:sldMasterId id="2147483914" r:id="rId5"/>
    <p:sldMasterId id="2147483965" r:id="rId6"/>
    <p:sldMasterId id="2147483977" r:id="rId7"/>
  </p:sldMasterIdLst>
  <p:notesMasterIdLst>
    <p:notesMasterId r:id="rId73"/>
  </p:notesMasterIdLst>
  <p:handoutMasterIdLst>
    <p:handoutMasterId r:id="rId74"/>
  </p:handoutMasterIdLst>
  <p:sldIdLst>
    <p:sldId id="1043" r:id="rId8"/>
    <p:sldId id="1081" r:id="rId9"/>
    <p:sldId id="1082" r:id="rId10"/>
    <p:sldId id="1001" r:id="rId11"/>
    <p:sldId id="1094" r:id="rId12"/>
    <p:sldId id="1093" r:id="rId13"/>
    <p:sldId id="1060" r:id="rId14"/>
    <p:sldId id="1095" r:id="rId15"/>
    <p:sldId id="1096" r:id="rId16"/>
    <p:sldId id="1097" r:id="rId17"/>
    <p:sldId id="1098" r:id="rId18"/>
    <p:sldId id="1099" r:id="rId19"/>
    <p:sldId id="1118" r:id="rId20"/>
    <p:sldId id="1119" r:id="rId21"/>
    <p:sldId id="1121" r:id="rId22"/>
    <p:sldId id="1122" r:id="rId23"/>
    <p:sldId id="1108" r:id="rId24"/>
    <p:sldId id="1100" r:id="rId25"/>
    <p:sldId id="1109" r:id="rId26"/>
    <p:sldId id="1111" r:id="rId27"/>
    <p:sldId id="1145" r:id="rId28"/>
    <p:sldId id="1123" r:id="rId29"/>
    <p:sldId id="1146" r:id="rId30"/>
    <p:sldId id="1147" r:id="rId31"/>
    <p:sldId id="1102" r:id="rId32"/>
    <p:sldId id="1103" r:id="rId33"/>
    <p:sldId id="1104" r:id="rId34"/>
    <p:sldId id="1105" r:id="rId35"/>
    <p:sldId id="1106" r:id="rId36"/>
    <p:sldId id="1107" r:id="rId37"/>
    <p:sldId id="1148" r:id="rId38"/>
    <p:sldId id="1128" r:id="rId39"/>
    <p:sldId id="1113" r:id="rId40"/>
    <p:sldId id="1112" r:id="rId41"/>
    <p:sldId id="1114" r:id="rId42"/>
    <p:sldId id="1115" r:id="rId43"/>
    <p:sldId id="1117" r:id="rId44"/>
    <p:sldId id="1124" r:id="rId45"/>
    <p:sldId id="1125" r:id="rId46"/>
    <p:sldId id="1153" r:id="rId47"/>
    <p:sldId id="1152" r:id="rId48"/>
    <p:sldId id="1126" r:id="rId49"/>
    <p:sldId id="1127" r:id="rId50"/>
    <p:sldId id="1129" r:id="rId51"/>
    <p:sldId id="1132" r:id="rId52"/>
    <p:sldId id="1130" r:id="rId53"/>
    <p:sldId id="1131" r:id="rId54"/>
    <p:sldId id="1133" r:id="rId55"/>
    <p:sldId id="1134" r:id="rId56"/>
    <p:sldId id="1135" r:id="rId57"/>
    <p:sldId id="1136" r:id="rId58"/>
    <p:sldId id="1137" r:id="rId59"/>
    <p:sldId id="1138" r:id="rId60"/>
    <p:sldId id="1139" r:id="rId61"/>
    <p:sldId id="1140" r:id="rId62"/>
    <p:sldId id="1141" r:id="rId63"/>
    <p:sldId id="1142" r:id="rId64"/>
    <p:sldId id="1143" r:id="rId65"/>
    <p:sldId id="1144" r:id="rId66"/>
    <p:sldId id="1149" r:id="rId67"/>
    <p:sldId id="1150" r:id="rId68"/>
    <p:sldId id="1151" r:id="rId69"/>
    <p:sldId id="1092" r:id="rId70"/>
    <p:sldId id="1154" r:id="rId71"/>
    <p:sldId id="1091" r:id="rId72"/>
  </p:sldIdLst>
  <p:sldSz cx="12192000" cy="6858000"/>
  <p:notesSz cx="6858000" cy="9144000"/>
  <p:embeddedFontLst>
    <p:embeddedFont>
      <p:font typeface="Consolas" panose="020B0609020204030204" pitchFamily="49" charset="0"/>
      <p:regular r:id="rId75"/>
      <p:bold r:id="rId76"/>
      <p:italic r:id="rId77"/>
      <p:boldItalic r:id="rId78"/>
    </p:embeddedFont>
    <p:embeddedFont>
      <p:font typeface="Ubuntu Medium" panose="020B0604030602030204" charset="0"/>
      <p:regular r:id="rId79"/>
      <p:italic r:id="rId80"/>
    </p:embeddedFont>
    <p:embeddedFont>
      <p:font typeface="Verdana" panose="020B0604030504040204" pitchFamily="34" charset="0"/>
      <p:regular r:id="rId81"/>
      <p:bold r:id="rId82"/>
      <p:italic r:id="rId83"/>
      <p:boldItalic r:id="rId84"/>
    </p:embeddedFont>
  </p:embeddedFontLst>
  <p:custDataLst>
    <p:tags r:id="rId85"/>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6"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 JONG Ruud" initials="DJR" lastIdx="1" clrIdx="0">
    <p:extLst>
      <p:ext uri="{19B8F6BF-5375-455C-9EA6-DF929625EA0E}">
        <p15:presenceInfo xmlns:p15="http://schemas.microsoft.com/office/powerpoint/2012/main" userId="DE JONG Ruu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A80"/>
    <a:srgbClr val="A6A6A6"/>
    <a:srgbClr val="2B0A3D"/>
    <a:srgbClr val="57CF80"/>
    <a:srgbClr val="12ABDB"/>
    <a:srgbClr val="E30021"/>
    <a:srgbClr val="007D74"/>
    <a:srgbClr val="590A42"/>
    <a:srgbClr val="BA2980"/>
    <a:srgbClr val="2EA6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ijl, gemiddeld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5838" autoAdjust="0"/>
  </p:normalViewPr>
  <p:slideViewPr>
    <p:cSldViewPr>
      <p:cViewPr varScale="1">
        <p:scale>
          <a:sx n="76" d="100"/>
          <a:sy n="76" d="100"/>
        </p:scale>
        <p:origin x="510" y="96"/>
      </p:cViewPr>
      <p:guideLst>
        <p:guide orient="horz" pos="2341"/>
        <p:guide pos="3840"/>
      </p:guideLst>
    </p:cSldViewPr>
  </p:slideViewPr>
  <p:outlineViewPr>
    <p:cViewPr>
      <p:scale>
        <a:sx n="33" d="100"/>
        <a:sy n="33" d="100"/>
      </p:scale>
      <p:origin x="0" y="-1110"/>
    </p:cViewPr>
  </p:outlineViewPr>
  <p:notesTextViewPr>
    <p:cViewPr>
      <p:scale>
        <a:sx n="3" d="2"/>
        <a:sy n="3" d="2"/>
      </p:scale>
      <p:origin x="0" y="0"/>
    </p:cViewPr>
  </p:notesTextViewPr>
  <p:sorterViewPr>
    <p:cViewPr>
      <p:scale>
        <a:sx n="1" d="2"/>
        <a:sy n="1" d="2"/>
      </p:scale>
      <p:origin x="0" y="0"/>
    </p:cViewPr>
  </p:sorterViewPr>
  <p:notesViewPr>
    <p:cSldViewPr>
      <p:cViewPr varScale="1">
        <p:scale>
          <a:sx n="112" d="100"/>
          <a:sy n="112" d="100"/>
        </p:scale>
        <p:origin x="2952"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slide" Target="slides/slide61.xml"/><Relationship Id="rId84" Type="http://schemas.openxmlformats.org/officeDocument/2006/relationships/font" Target="fonts/font10.fntdata"/><Relationship Id="rId89" Type="http://schemas.openxmlformats.org/officeDocument/2006/relationships/theme" Target="theme/theme1.xml"/><Relationship Id="rId16" Type="http://schemas.openxmlformats.org/officeDocument/2006/relationships/slide" Target="slides/slide9.xml"/><Relationship Id="rId11" Type="http://schemas.openxmlformats.org/officeDocument/2006/relationships/slide" Target="slides/slide4.xml"/><Relationship Id="rId32" Type="http://schemas.openxmlformats.org/officeDocument/2006/relationships/slide" Target="slides/slide25.xml"/><Relationship Id="rId37" Type="http://schemas.openxmlformats.org/officeDocument/2006/relationships/slide" Target="slides/slide30.xml"/><Relationship Id="rId53" Type="http://schemas.openxmlformats.org/officeDocument/2006/relationships/slide" Target="slides/slide46.xml"/><Relationship Id="rId58" Type="http://schemas.openxmlformats.org/officeDocument/2006/relationships/slide" Target="slides/slide51.xml"/><Relationship Id="rId74" Type="http://schemas.openxmlformats.org/officeDocument/2006/relationships/handoutMaster" Target="handoutMasters/handoutMaster1.xml"/><Relationship Id="rId79" Type="http://schemas.openxmlformats.org/officeDocument/2006/relationships/font" Target="fonts/font5.fntdata"/><Relationship Id="rId5" Type="http://schemas.openxmlformats.org/officeDocument/2006/relationships/slideMaster" Target="slideMasters/slideMaster2.xml"/><Relationship Id="rId90" Type="http://schemas.openxmlformats.org/officeDocument/2006/relationships/tableStyles" Target="tableStyles.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slide" Target="slides/slide62.xml"/><Relationship Id="rId77" Type="http://schemas.openxmlformats.org/officeDocument/2006/relationships/font" Target="fonts/font3.fntdata"/><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80" Type="http://schemas.openxmlformats.org/officeDocument/2006/relationships/font" Target="fonts/font6.fntdata"/><Relationship Id="rId85" Type="http://schemas.openxmlformats.org/officeDocument/2006/relationships/tags" Target="tags/tag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font" Target="fonts/font1.fntdata"/><Relationship Id="rId83" Type="http://schemas.openxmlformats.org/officeDocument/2006/relationships/font" Target="fonts/font9.fntdata"/><Relationship Id="rId88"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notesMaster" Target="notesMasters/notesMaster1.xml"/><Relationship Id="rId78" Type="http://schemas.openxmlformats.org/officeDocument/2006/relationships/font" Target="fonts/font4.fntdata"/><Relationship Id="rId81" Type="http://schemas.openxmlformats.org/officeDocument/2006/relationships/font" Target="fonts/font7.fntdata"/><Relationship Id="rId86"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font" Target="fonts/font2.fntdata"/><Relationship Id="rId7" Type="http://schemas.openxmlformats.org/officeDocument/2006/relationships/slideMaster" Target="slideMasters/slideMaster4.xml"/><Relationship Id="rId71" Type="http://schemas.openxmlformats.org/officeDocument/2006/relationships/slide" Target="slides/slide64.xml"/><Relationship Id="rId2" Type="http://schemas.openxmlformats.org/officeDocument/2006/relationships/customXml" Target="../customXml/item2.xml"/><Relationship Id="rId29" Type="http://schemas.openxmlformats.org/officeDocument/2006/relationships/slide" Target="slides/slide22.xml"/><Relationship Id="rId24" Type="http://schemas.openxmlformats.org/officeDocument/2006/relationships/slide" Target="slides/slide17.xml"/><Relationship Id="rId40" Type="http://schemas.openxmlformats.org/officeDocument/2006/relationships/slide" Target="slides/slide33.xml"/><Relationship Id="rId45" Type="http://schemas.openxmlformats.org/officeDocument/2006/relationships/slide" Target="slides/slide38.xml"/><Relationship Id="rId66" Type="http://schemas.openxmlformats.org/officeDocument/2006/relationships/slide" Target="slides/slide59.xml"/><Relationship Id="rId87" Type="http://schemas.openxmlformats.org/officeDocument/2006/relationships/presProps" Target="presProps.xml"/><Relationship Id="rId61" Type="http://schemas.openxmlformats.org/officeDocument/2006/relationships/slide" Target="slides/slide54.xml"/><Relationship Id="rId82" Type="http://schemas.openxmlformats.org/officeDocument/2006/relationships/font" Target="fonts/font8.fntdata"/><Relationship Id="rId19"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dirty="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14/07/2022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‹nr.›</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14/07/2022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‹nr.›</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C0696B5C-12A0-4042-B4D0-BD3B9A4F58C6}" type="slidenum">
              <a:rPr lang="pt-BR" smtClean="0"/>
              <a:pPr/>
              <a:t>34</a:t>
            </a:fld>
            <a:endParaRPr lang="pt-BR"/>
          </a:p>
        </p:txBody>
      </p:sp>
    </p:spTree>
    <p:extLst>
      <p:ext uri="{BB962C8B-B14F-4D97-AF65-F5344CB8AC3E}">
        <p14:creationId xmlns:p14="http://schemas.microsoft.com/office/powerpoint/2010/main" val="2209576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3.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www.youtube.com/capgeminimedia" TargetMode="External"/><Relationship Id="rId3" Type="http://schemas.openxmlformats.org/officeDocument/2006/relationships/tags" Target="../tags/tag8.xml"/><Relationship Id="rId7" Type="http://schemas.openxmlformats.org/officeDocument/2006/relationships/hyperlink" Target="http://www.linkedin.com/company/capgemini" TargetMode="External"/><Relationship Id="rId12" Type="http://schemas.openxmlformats.org/officeDocument/2006/relationships/image" Target="../media/image6.png"/><Relationship Id="rId17" Type="http://schemas.openxmlformats.org/officeDocument/2006/relationships/image" Target="../media/image3.png"/><Relationship Id="rId2" Type="http://schemas.openxmlformats.org/officeDocument/2006/relationships/tags" Target="../tags/tag7.xml"/><Relationship Id="rId16" Type="http://schemas.openxmlformats.org/officeDocument/2006/relationships/image" Target="../media/image8.png"/><Relationship Id="rId1" Type="http://schemas.openxmlformats.org/officeDocument/2006/relationships/tags" Target="../tags/tag6.xml"/><Relationship Id="rId6" Type="http://schemas.openxmlformats.org/officeDocument/2006/relationships/image" Target="../media/image9.png"/><Relationship Id="rId11" Type="http://schemas.openxmlformats.org/officeDocument/2006/relationships/hyperlink" Target="http://www.twitter.com/capgemini" TargetMode="External"/><Relationship Id="rId5" Type="http://schemas.openxmlformats.org/officeDocument/2006/relationships/slideMaster" Target="../slideMasters/slideMaster1.xml"/><Relationship Id="rId15" Type="http://schemas.openxmlformats.org/officeDocument/2006/relationships/hyperlink" Target="http://www.facebook.com/capgemini" TargetMode="External"/><Relationship Id="rId10" Type="http://schemas.openxmlformats.org/officeDocument/2006/relationships/image" Target="../media/image5.png"/><Relationship Id="rId4" Type="http://schemas.openxmlformats.org/officeDocument/2006/relationships/tags" Target="../tags/tag9.xml"/><Relationship Id="rId9" Type="http://schemas.openxmlformats.org/officeDocument/2006/relationships/hyperlink" Target="http://www.slideshare.net/capgemini" TargetMode="External"/><Relationship Id="rId1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1.xml"/><Relationship Id="rId5" Type="http://schemas.openxmlformats.org/officeDocument/2006/relationships/image" Target="../media/image13.png"/><Relationship Id="rId4" Type="http://schemas.openxmlformats.org/officeDocument/2006/relationships/image" Target="../media/image12.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2.xml"/><Relationship Id="rId5" Type="http://schemas.openxmlformats.org/officeDocument/2006/relationships/image" Target="../media/image13.png"/><Relationship Id="rId4" Type="http://schemas.openxmlformats.org/officeDocument/2006/relationships/image" Target="../media/image1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3.xml"/><Relationship Id="rId1" Type="http://schemas.openxmlformats.org/officeDocument/2006/relationships/tags" Target="../tags/tag12.xml"/><Relationship Id="rId4" Type="http://schemas.openxmlformats.org/officeDocument/2006/relationships/image" Target="../media/image1.emf"/></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3.xml"/><Relationship Id="rId1" Type="http://schemas.openxmlformats.org/officeDocument/2006/relationships/tags" Target="../tags/tag13.xml"/><Relationship Id="rId4" Type="http://schemas.openxmlformats.org/officeDocument/2006/relationships/image" Target="../media/image1.emf"/></Relationships>
</file>

<file path=ppt/slideLayouts/_rels/slideLayout3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3.xml"/><Relationship Id="rId1" Type="http://schemas.openxmlformats.org/officeDocument/2006/relationships/tags" Target="../tags/tag14.xml"/><Relationship Id="rId4" Type="http://schemas.openxmlformats.org/officeDocument/2006/relationships/image" Target="../media/image1.emf"/></Relationships>
</file>

<file path=ppt/slideLayouts/_rels/slideLayout3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3.xml"/><Relationship Id="rId1" Type="http://schemas.openxmlformats.org/officeDocument/2006/relationships/tags" Target="../tags/tag15.xml"/><Relationship Id="rId4" Type="http://schemas.openxmlformats.org/officeDocument/2006/relationships/image" Target="../media/image1.emf"/></Relationships>
</file>

<file path=ppt/slideLayouts/_rels/slideLayout3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3.xml"/><Relationship Id="rId1" Type="http://schemas.openxmlformats.org/officeDocument/2006/relationships/tags" Target="../tags/tag16.xml"/><Relationship Id="rId4" Type="http://schemas.openxmlformats.org/officeDocument/2006/relationships/image" Target="../media/image1.emf"/></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4.xml"/><Relationship Id="rId1" Type="http://schemas.openxmlformats.org/officeDocument/2006/relationships/tags" Target="../tags/tag18.xml"/><Relationship Id="rId4" Type="http://schemas.openxmlformats.org/officeDocument/2006/relationships/image" Target="../media/image1.emf"/></Relationships>
</file>

<file path=ppt/slideLayouts/_rels/slideLayout4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4.xml"/><Relationship Id="rId1" Type="http://schemas.openxmlformats.org/officeDocument/2006/relationships/tags" Target="../tags/tag19.xml"/><Relationship Id="rId4" Type="http://schemas.openxmlformats.org/officeDocument/2006/relationships/image" Target="../media/image1.emf"/></Relationships>
</file>

<file path=ppt/slideLayouts/_rels/slideLayout4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4.xml"/><Relationship Id="rId1" Type="http://schemas.openxmlformats.org/officeDocument/2006/relationships/tags" Target="../tags/tag20.xml"/><Relationship Id="rId4" Type="http://schemas.openxmlformats.org/officeDocument/2006/relationships/image" Target="../media/image1.emf"/></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3.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hyperlink" Target="http://www.linkedin.com/company/capgemini" TargetMode="External"/><Relationship Id="rId1" Type="http://schemas.openxmlformats.org/officeDocument/2006/relationships/slideMaster" Target="../slideMasters/slideMaster4.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59.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www.youtube.com/capgeminimedia" TargetMode="External"/><Relationship Id="rId3" Type="http://schemas.openxmlformats.org/officeDocument/2006/relationships/tags" Target="../tags/tag23.xml"/><Relationship Id="rId7" Type="http://schemas.openxmlformats.org/officeDocument/2006/relationships/hyperlink" Target="http://www.linkedin.com/company/capgemini" TargetMode="External"/><Relationship Id="rId12" Type="http://schemas.openxmlformats.org/officeDocument/2006/relationships/image" Target="../media/image6.png"/><Relationship Id="rId17" Type="http://schemas.openxmlformats.org/officeDocument/2006/relationships/image" Target="../media/image3.png"/><Relationship Id="rId2" Type="http://schemas.openxmlformats.org/officeDocument/2006/relationships/tags" Target="../tags/tag22.xml"/><Relationship Id="rId16" Type="http://schemas.openxmlformats.org/officeDocument/2006/relationships/image" Target="../media/image8.png"/><Relationship Id="rId1" Type="http://schemas.openxmlformats.org/officeDocument/2006/relationships/tags" Target="../tags/tag21.xml"/><Relationship Id="rId6" Type="http://schemas.openxmlformats.org/officeDocument/2006/relationships/image" Target="../media/image9.png"/><Relationship Id="rId11" Type="http://schemas.openxmlformats.org/officeDocument/2006/relationships/hyperlink" Target="http://www.twitter.com/capgemini" TargetMode="External"/><Relationship Id="rId5" Type="http://schemas.openxmlformats.org/officeDocument/2006/relationships/slideMaster" Target="../slideMasters/slideMaster4.xml"/><Relationship Id="rId15" Type="http://schemas.openxmlformats.org/officeDocument/2006/relationships/hyperlink" Target="http://www.facebook.com/capgemini" TargetMode="External"/><Relationship Id="rId10" Type="http://schemas.openxmlformats.org/officeDocument/2006/relationships/image" Target="../media/image5.png"/><Relationship Id="rId4" Type="http://schemas.openxmlformats.org/officeDocument/2006/relationships/tags" Target="../tags/tag24.xml"/><Relationship Id="rId9" Type="http://schemas.openxmlformats.org/officeDocument/2006/relationships/hyperlink" Target="http://www.slideshare.net/capgemini" TargetMode="External"/><Relationship Id="rId1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11" name="Image 10">
            <a:extLst>
              <a:ext uri="{FF2B5EF4-FFF2-40B4-BE49-F238E27FC236}">
                <a16:creationId xmlns:a16="http://schemas.microsoft.com/office/drawing/2014/main" id="{A8AE6BC1-D482-4FEE-B93D-34AEB21E6783}"/>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6972000" y="187155"/>
            <a:ext cx="5220000" cy="1285708"/>
          </a:xfrm>
          <a:prstGeom prst="rect">
            <a:avLst/>
          </a:prstGeom>
        </p:spPr>
      </p:pic>
    </p:spTree>
    <p:extLst>
      <p:ext uri="{BB962C8B-B14F-4D97-AF65-F5344CB8AC3E}">
        <p14:creationId xmlns:p14="http://schemas.microsoft.com/office/powerpoint/2010/main" val="240241154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3057535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re seul">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dirty="0"/>
          </a:p>
        </p:txBody>
      </p:sp>
    </p:spTree>
    <p:extLst>
      <p:ext uri="{BB962C8B-B14F-4D97-AF65-F5344CB8AC3E}">
        <p14:creationId xmlns:p14="http://schemas.microsoft.com/office/powerpoint/2010/main" val="357665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light Grey">
    <p:bg>
      <p:bgPr>
        <a:solidFill>
          <a:schemeClr val="bg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4219242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Break dark">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dirty="0"/>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dirty="0"/>
              <a:t>INSERT A LABEL/ALBEIT</a:t>
            </a:r>
          </a:p>
        </p:txBody>
      </p:sp>
    </p:spTree>
    <p:extLst>
      <p:ext uri="{BB962C8B-B14F-4D97-AF65-F5344CB8AC3E}">
        <p14:creationId xmlns:p14="http://schemas.microsoft.com/office/powerpoint/2010/main" val="3310471827"/>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full screen image">
    <p:bg>
      <p:bgPr>
        <a:solidFill>
          <a:schemeClr val="accent4"/>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E832AC1-21AF-4DAD-A220-3541D7B3D0D5}"/>
              </a:ext>
            </a:extLst>
          </p:cNvPr>
          <p:cNvSpPr>
            <a:spLocks noGrp="1"/>
          </p:cNvSpPr>
          <p:nvPr>
            <p:ph type="pic" sz="quarter" idx="10" hasCustomPrompt="1"/>
          </p:nvPr>
        </p:nvSpPr>
        <p:spPr>
          <a:xfrm>
            <a:off x="0" y="0"/>
            <a:ext cx="12192000" cy="6858000"/>
          </a:xfrm>
          <a:custGeom>
            <a:avLst/>
            <a:gdLst>
              <a:gd name="connsiteX0" fmla="*/ 11786547 w 12192000"/>
              <a:gd name="connsiteY0" fmla="*/ 205058 h 6858000"/>
              <a:gd name="connsiteX1" fmla="*/ 11562163 w 12192000"/>
              <a:gd name="connsiteY1" fmla="*/ 436971 h 6858000"/>
              <a:gd name="connsiteX2" fmla="*/ 11639891 w 12192000"/>
              <a:gd name="connsiteY2" fmla="*/ 551459 h 6858000"/>
              <a:gd name="connsiteX3" fmla="*/ 11719085 w 12192000"/>
              <a:gd name="connsiteY3" fmla="*/ 552927 h 6858000"/>
              <a:gd name="connsiteX4" fmla="*/ 11751166 w 12192000"/>
              <a:gd name="connsiteY4" fmla="*/ 536965 h 6858000"/>
              <a:gd name="connsiteX5" fmla="*/ 11777548 w 12192000"/>
              <a:gd name="connsiteY5" fmla="*/ 513474 h 6858000"/>
              <a:gd name="connsiteX6" fmla="*/ 11770504 w 12192000"/>
              <a:gd name="connsiteY6" fmla="*/ 536398 h 6858000"/>
              <a:gd name="connsiteX7" fmla="*/ 11705703 w 12192000"/>
              <a:gd name="connsiteY7" fmla="*/ 579359 h 6858000"/>
              <a:gd name="connsiteX8" fmla="*/ 11760002 w 12192000"/>
              <a:gd name="connsiteY8" fmla="*/ 594046 h 6858000"/>
              <a:gd name="connsiteX9" fmla="*/ 11889144 w 12192000"/>
              <a:gd name="connsiteY9" fmla="*/ 551453 h 6858000"/>
              <a:gd name="connsiteX10" fmla="*/ 11824573 w 12192000"/>
              <a:gd name="connsiteY10" fmla="*/ 494172 h 6858000"/>
              <a:gd name="connsiteX11" fmla="*/ 11889144 w 12192000"/>
              <a:gd name="connsiteY11" fmla="*/ 525016 h 6858000"/>
              <a:gd name="connsiteX12" fmla="*/ 11974376 w 12192000"/>
              <a:gd name="connsiteY12" fmla="*/ 467391 h 6858000"/>
              <a:gd name="connsiteX13" fmla="*/ 11981591 w 12192000"/>
              <a:gd name="connsiteY13" fmla="*/ 431058 h 6858000"/>
              <a:gd name="connsiteX14" fmla="*/ 11981599 w 12192000"/>
              <a:gd name="connsiteY14" fmla="*/ 431100 h 6858000"/>
              <a:gd name="connsiteX15" fmla="*/ 11981599 w 12192000"/>
              <a:gd name="connsiteY15" fmla="*/ 431017 h 6858000"/>
              <a:gd name="connsiteX16" fmla="*/ 11981599 w 12192000"/>
              <a:gd name="connsiteY16" fmla="*/ 428164 h 6858000"/>
              <a:gd name="connsiteX17" fmla="*/ 11909738 w 12192000"/>
              <a:gd name="connsiteY17" fmla="*/ 279916 h 6858000"/>
              <a:gd name="connsiteX18" fmla="*/ 11796813 w 12192000"/>
              <a:gd name="connsiteY18" fmla="*/ 209461 h 6858000"/>
              <a:gd name="connsiteX19" fmla="*/ 11786547 w 12192000"/>
              <a:gd name="connsiteY19" fmla="*/ 205058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6547" y="205058"/>
                </a:moveTo>
                <a:cubicBezTo>
                  <a:pt x="11736684" y="265238"/>
                  <a:pt x="11562163" y="310740"/>
                  <a:pt x="11562163" y="436971"/>
                </a:cubicBezTo>
                <a:cubicBezTo>
                  <a:pt x="11562163" y="486876"/>
                  <a:pt x="11592961" y="533846"/>
                  <a:pt x="11639891" y="551459"/>
                </a:cubicBezTo>
                <a:cubicBezTo>
                  <a:pt x="11666289" y="561734"/>
                  <a:pt x="11692687" y="561734"/>
                  <a:pt x="11719085" y="552927"/>
                </a:cubicBezTo>
                <a:cubicBezTo>
                  <a:pt x="11730818" y="549258"/>
                  <a:pt x="11741450" y="543753"/>
                  <a:pt x="11751166" y="536965"/>
                </a:cubicBezTo>
                <a:lnTo>
                  <a:pt x="11777548" y="513474"/>
                </a:lnTo>
                <a:lnTo>
                  <a:pt x="11770504" y="536398"/>
                </a:lnTo>
                <a:cubicBezTo>
                  <a:pt x="11758809" y="558154"/>
                  <a:pt x="11734320" y="574953"/>
                  <a:pt x="11705703" y="579359"/>
                </a:cubicBezTo>
                <a:cubicBezTo>
                  <a:pt x="11714508" y="588171"/>
                  <a:pt x="11735054" y="594046"/>
                  <a:pt x="11760002" y="594046"/>
                </a:cubicBezTo>
                <a:cubicBezTo>
                  <a:pt x="11805495" y="594046"/>
                  <a:pt x="11861261" y="580827"/>
                  <a:pt x="11889144" y="551453"/>
                </a:cubicBezTo>
                <a:cubicBezTo>
                  <a:pt x="11850989" y="552921"/>
                  <a:pt x="11826041" y="527953"/>
                  <a:pt x="11824573" y="494172"/>
                </a:cubicBezTo>
                <a:cubicBezTo>
                  <a:pt x="11842183" y="516203"/>
                  <a:pt x="11864196" y="525016"/>
                  <a:pt x="11889144" y="525016"/>
                </a:cubicBezTo>
                <a:cubicBezTo>
                  <a:pt x="11927667" y="525016"/>
                  <a:pt x="11960411" y="501057"/>
                  <a:pt x="11974376" y="467391"/>
                </a:cubicBezTo>
                <a:lnTo>
                  <a:pt x="11981591" y="431058"/>
                </a:lnTo>
                <a:lnTo>
                  <a:pt x="11981599" y="431100"/>
                </a:lnTo>
                <a:lnTo>
                  <a:pt x="11981599" y="431017"/>
                </a:lnTo>
                <a:lnTo>
                  <a:pt x="11981599" y="428164"/>
                </a:lnTo>
                <a:cubicBezTo>
                  <a:pt x="11981599" y="369452"/>
                  <a:pt x="11952268" y="319547"/>
                  <a:pt x="11909738" y="279916"/>
                </a:cubicBezTo>
                <a:cubicBezTo>
                  <a:pt x="11877473" y="249092"/>
                  <a:pt x="11837876" y="227075"/>
                  <a:pt x="11796813" y="209461"/>
                </a:cubicBezTo>
                <a:cubicBezTo>
                  <a:pt x="11793879" y="207994"/>
                  <a:pt x="11790946" y="206526"/>
                  <a:pt x="11786547" y="205058"/>
                </a:cubicBezTo>
                <a:close/>
                <a:moveTo>
                  <a:pt x="0" y="0"/>
                </a:moveTo>
                <a:lnTo>
                  <a:pt x="12192000" y="0"/>
                </a:lnTo>
                <a:lnTo>
                  <a:pt x="12192000" y="6858000"/>
                </a:lnTo>
                <a:lnTo>
                  <a:pt x="0" y="6858000"/>
                </a:lnTo>
                <a:close/>
              </a:path>
            </a:pathLst>
          </a:custGeom>
        </p:spPr>
        <p:txBody>
          <a:bodyPr wrap="square">
            <a:noAutofit/>
          </a:bodyPr>
          <a:lstStyle>
            <a:lvl1pPr>
              <a:defRPr>
                <a:solidFill>
                  <a:schemeClr val="bg2">
                    <a:lumMod val="50000"/>
                  </a:schemeClr>
                </a:solidFill>
              </a:defRPr>
            </a:lvl1pPr>
          </a:lstStyle>
          <a:p>
            <a:r>
              <a:rPr lang="en-US" dirty="0"/>
              <a:t>Click icon to add picture and arrange the picture in the background</a:t>
            </a:r>
            <a:endParaRPr lang="en-GB" dirty="0"/>
          </a:p>
        </p:txBody>
      </p:sp>
      <p:sp>
        <p:nvSpPr>
          <p:cNvPr id="2" name="Title 1">
            <a:extLst>
              <a:ext uri="{FF2B5EF4-FFF2-40B4-BE49-F238E27FC236}">
                <a16:creationId xmlns:a16="http://schemas.microsoft.com/office/drawing/2014/main" id="{FDB0CAFF-8B20-4B52-A18C-BFD139761BF9}"/>
              </a:ext>
            </a:extLst>
          </p:cNvPr>
          <p:cNvSpPr>
            <a:spLocks noGrp="1"/>
          </p:cNvSpPr>
          <p:nvPr>
            <p:ph type="title"/>
          </p:nvPr>
        </p:nvSpPr>
        <p:spPr>
          <a:xfrm>
            <a:off x="404813" y="1951673"/>
            <a:ext cx="4562475" cy="2954655"/>
          </a:xfrm>
        </p:spPr>
        <p:txBody>
          <a:bodyPr vert="horz" wrap="square" lIns="72000" tIns="0" rIns="0" bIns="0" rtlCol="0" anchor="ctr">
            <a:spAutoFit/>
          </a:bodyPr>
          <a:lstStyle>
            <a:lvl1pPr>
              <a:lnSpc>
                <a:spcPct val="80000"/>
              </a:lnSpc>
              <a:defRPr lang="en-GB" sz="6000" dirty="0">
                <a:solidFill>
                  <a:schemeClr val="bg1"/>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17667358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50897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grpSp>
        <p:nvGrpSpPr>
          <p:cNvPr id="5" name="Group 37">
            <a:extLst>
              <a:ext uri="{FF2B5EF4-FFF2-40B4-BE49-F238E27FC236}">
                <a16:creationId xmlns:a16="http://schemas.microsoft.com/office/drawing/2014/main" id="{175605CD-31A1-4F5E-8CC8-FA82332DB3A0}"/>
              </a:ext>
            </a:extLst>
          </p:cNvPr>
          <p:cNvGrpSpPr/>
          <p:nvPr userDrawn="1"/>
        </p:nvGrpSpPr>
        <p:grpSpPr>
          <a:xfrm>
            <a:off x="11562864" y="207688"/>
            <a:ext cx="418487" cy="387209"/>
            <a:chOff x="5481638" y="2859088"/>
            <a:chExt cx="1231900" cy="1139825"/>
          </a:xfrm>
          <a:solidFill>
            <a:schemeClr val="bg1"/>
          </a:solidFill>
        </p:grpSpPr>
        <p:sp>
          <p:nvSpPr>
            <p:cNvPr id="6" name="Freeform 320">
              <a:extLst>
                <a:ext uri="{FF2B5EF4-FFF2-40B4-BE49-F238E27FC236}">
                  <a16:creationId xmlns:a16="http://schemas.microsoft.com/office/drawing/2014/main" id="{AE5DD593-FDBD-4A70-83DE-64E2F0ED00BB}"/>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321">
              <a:extLst>
                <a:ext uri="{FF2B5EF4-FFF2-40B4-BE49-F238E27FC236}">
                  <a16:creationId xmlns:a16="http://schemas.microsoft.com/office/drawing/2014/main" id="{5E1F1E46-28BC-4B11-9A4D-30E587571815}"/>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5735264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spTree>
    <p:extLst>
      <p:ext uri="{BB962C8B-B14F-4D97-AF65-F5344CB8AC3E}">
        <p14:creationId xmlns:p14="http://schemas.microsoft.com/office/powerpoint/2010/main" val="4797057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1808368" flipV="1">
            <a:off x="3661091" y="-1184328"/>
            <a:ext cx="10604299" cy="7497656"/>
          </a:xfrm>
          <a:prstGeom prst="rect">
            <a:avLst/>
          </a:prstGeom>
        </p:spPr>
      </p:pic>
      <p:sp>
        <p:nvSpPr>
          <p:cNvPr id="14" name="Rectangle 13"/>
          <p:cNvSpPr/>
          <p:nvPr/>
        </p:nvSpPr>
        <p:spPr>
          <a:xfrm>
            <a:off x="6189663" y="2940700"/>
            <a:ext cx="5018905" cy="2287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dirty="0">
                <a:solidFill>
                  <a:schemeClr val="lt1"/>
                </a:solidFill>
                <a:effectLst/>
                <a:latin typeface="+mn-lt"/>
                <a:ea typeface="+mn-ea"/>
                <a:cs typeface="+mn-cs"/>
              </a:rPr>
              <a:t>Capgemini Engineering combines, under one brand, a unique set of strengths from across the Capgemini Group: the world leading engineering and R&amp;D services of Altran – acquired by Capgemini in 2020 - and Capgemini’s digital manufacturing expertise. With broad industry knowledge and cutting-edge technologies in digital and software, Capgemini Engineering supports the convergence of the physical and digital worlds. Combined with the capabilities of the rest of the Group, it helps clients to accelerate their journey towards Intelligent Industry. Capgemini Engineering has more than 52,000 engineer and scientist team members in over 30 countries across sectors including aeronautics, automotive, railways, communications, energy, life sciences, semiconductors, software &amp; internet, space &amp; defence, and consumer products.</a:t>
            </a:r>
            <a:endParaRPr lang="en-US" sz="900" kern="1200" dirty="0">
              <a:solidFill>
                <a:schemeClr val="lt1"/>
              </a:solidFill>
              <a:effectLst/>
              <a:latin typeface="+mn-lt"/>
              <a:ea typeface="+mn-ea"/>
              <a:cs typeface="+mn-cs"/>
            </a:endParaRPr>
          </a:p>
          <a:p>
            <a:pPr algn="just"/>
            <a:r>
              <a:rPr lang="en-GB" sz="900" i="1" kern="1200" dirty="0">
                <a:solidFill>
                  <a:schemeClr val="lt1"/>
                </a:solidFill>
                <a:effectLst/>
                <a:latin typeface="+mn-lt"/>
                <a:ea typeface="+mn-ea"/>
                <a:cs typeface="+mn-cs"/>
              </a:rPr>
              <a:t> </a:t>
            </a:r>
            <a:endParaRPr lang="en-US" sz="900" kern="1200" dirty="0">
              <a:solidFill>
                <a:schemeClr val="lt1"/>
              </a:solidFill>
              <a:effectLst/>
              <a:latin typeface="+mn-lt"/>
              <a:ea typeface="+mn-ea"/>
              <a:cs typeface="+mn-cs"/>
            </a:endParaRPr>
          </a:p>
          <a:p>
            <a:pPr algn="just"/>
            <a:r>
              <a:rPr lang="en-GB" sz="900" kern="1200" dirty="0">
                <a:solidFill>
                  <a:schemeClr val="lt1"/>
                </a:solidFill>
                <a:effectLst/>
                <a:latin typeface="+mn-lt"/>
                <a:ea typeface="+mn-ea"/>
                <a:cs typeface="+mn-cs"/>
              </a:rPr>
              <a:t>Capgemini Engineering is an integral part of the Capgemini Group, a global leader in partnering with companies to transform and manage their business by harnessing the power of technology. The Group is guided every day by its purpose of unleashing human energy through technology for an inclusive and sustainable future. It is a responsible and diverse organization of 270,000 team members in nearly 50 countries. With its strong 50-year heritage and deep industry expertise, Capgemini is trusted by its clients to address the entire breadth of their business needs, from strategy and design to operations, </a:t>
            </a:r>
            <a:r>
              <a:rPr lang="en-GB" sz="900" kern="1200" dirty="0" err="1">
                <a:solidFill>
                  <a:schemeClr val="lt1"/>
                </a:solidFill>
                <a:effectLst/>
                <a:latin typeface="+mn-lt"/>
                <a:ea typeface="+mn-ea"/>
                <a:cs typeface="+mn-cs"/>
              </a:rPr>
              <a:t>fueled</a:t>
            </a:r>
            <a:r>
              <a:rPr lang="en-GB" sz="900" kern="1200" dirty="0">
                <a:solidFill>
                  <a:schemeClr val="lt1"/>
                </a:solidFill>
                <a:effectLst/>
                <a:latin typeface="+mn-lt"/>
                <a:ea typeface="+mn-ea"/>
                <a:cs typeface="+mn-cs"/>
              </a:rPr>
              <a:t> by the fast evolving and innovative world of cloud, data, AI, connectivity, software, digital engineering and platforms. The Group reported in 2020 global revenues of €16 billion.</a:t>
            </a:r>
            <a:endParaRPr lang="en-US" sz="900" kern="1200" dirty="0">
              <a:solidFill>
                <a:schemeClr val="lt1"/>
              </a:solidFill>
              <a:effectLst/>
              <a:latin typeface="+mn-lt"/>
              <a:ea typeface="+mn-ea"/>
              <a:cs typeface="+mn-cs"/>
            </a:endParaRPr>
          </a:p>
        </p:txBody>
      </p:sp>
      <p:sp>
        <p:nvSpPr>
          <p:cNvPr id="15" name="Rectangle 14"/>
          <p:cNvSpPr/>
          <p:nvPr/>
        </p:nvSpPr>
        <p:spPr>
          <a:xfrm>
            <a:off x="6189662" y="2561436"/>
            <a:ext cx="3434729" cy="228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 Engineering</a:t>
            </a:r>
          </a:p>
        </p:txBody>
      </p:sp>
      <p:sp>
        <p:nvSpPr>
          <p:cNvPr id="16" name="Rectangle 15"/>
          <p:cNvSpPr/>
          <p:nvPr/>
        </p:nvSpPr>
        <p:spPr>
          <a:xfrm>
            <a:off x="6189663" y="5789250"/>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www.capgemini.com/capgemini-engineering</a:t>
            </a:r>
          </a:p>
        </p:txBody>
      </p:sp>
      <p:pic>
        <p:nvPicPr>
          <p:cNvPr id="22" name="Image 21">
            <a:extLst>
              <a:ext uri="{FF2B5EF4-FFF2-40B4-BE49-F238E27FC236}">
                <a16:creationId xmlns:a16="http://schemas.microsoft.com/office/drawing/2014/main" id="{E9CD4BEE-AC1B-4828-9AD6-0878E178A2BD}"/>
              </a:ext>
            </a:extLst>
          </p:cNvPr>
          <p:cNvPicPr>
            <a:picLocks noChangeAspect="1"/>
          </p:cNvPicPr>
          <p:nvPr userDrawn="1"/>
        </p:nvPicPr>
        <p:blipFill>
          <a:blip r:embed="rId13" cstate="hqprint">
            <a:extLst>
              <a:ext uri="{28A0092B-C50C-407E-A947-70E740481C1C}">
                <a14:useLocalDpi xmlns:a14="http://schemas.microsoft.com/office/drawing/2010/main" val="0"/>
              </a:ext>
            </a:extLst>
          </a:blip>
          <a:stretch>
            <a:fillRect/>
          </a:stretch>
        </p:blipFill>
        <p:spPr>
          <a:xfrm>
            <a:off x="0" y="616265"/>
            <a:ext cx="5040000" cy="1241373"/>
          </a:xfrm>
          <a:prstGeom prst="rect">
            <a:avLst/>
          </a:prstGeom>
        </p:spPr>
      </p:pic>
    </p:spTree>
    <p:extLst>
      <p:ext uri="{BB962C8B-B14F-4D97-AF65-F5344CB8AC3E}">
        <p14:creationId xmlns:p14="http://schemas.microsoft.com/office/powerpoint/2010/main" val="2280450640"/>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2_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Lst>
          </p:cNvPr>
          <p:cNvPicPr>
            <a:picLocks noChangeAspect="1"/>
          </p:cNvPicPr>
          <p:nvPr userDrawn="1"/>
        </p:nvPicPr>
        <p:blipFill>
          <a:blip r:embed="rId6" cstate="hqprint">
            <a:extLst>
              <a:ext uri="{28A0092B-C50C-407E-A947-70E740481C1C}">
                <a14:useLocalDpi xmlns:a14="http://schemas.microsoft.com/office/drawing/2010/main" val="0"/>
              </a:ext>
            </a:extLst>
          </a:blip>
          <a:stretch>
            <a:fillRect/>
          </a:stretch>
        </p:blipFill>
        <p:spPr>
          <a:xfrm rot="21226509">
            <a:off x="1143292" y="1478132"/>
            <a:ext cx="9702386" cy="5695284"/>
          </a:xfrm>
          <a:prstGeom prst="rect">
            <a:avLst/>
          </a:prstGeom>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17" name="Picture 2" descr="D:\My Work\Template\Icons\Social Media\LinkedIN.png">
            <a:hlinkClick r:id="rId7"/>
            <a:extLst>
              <a:ext uri="{FF2B5EF4-FFF2-40B4-BE49-F238E27FC236}">
                <a16:creationId xmlns:a16="http://schemas.microsoft.com/office/drawing/2014/main" id="{F6DF1D6E-8462-43E1-AFC5-8A5C855024F4}"/>
              </a:ext>
            </a:extLst>
          </p:cNvPr>
          <p:cNvPicPr>
            <a:picLocks noChangeAspect="1" noChangeArrowheads="1"/>
          </p:cNvPicPr>
          <p:nvPr/>
        </p:nvPicPr>
        <p:blipFill>
          <a:blip r:embed="rId8" cstate="print"/>
          <a:srcRect/>
          <a:stretch>
            <a:fillRect/>
          </a:stretch>
        </p:blipFill>
        <p:spPr bwMode="auto">
          <a:xfrm>
            <a:off x="810097" y="5328053"/>
            <a:ext cx="333195" cy="333195"/>
          </a:xfrm>
          <a:prstGeom prst="rect">
            <a:avLst/>
          </a:prstGeom>
          <a:noFill/>
        </p:spPr>
      </p:pic>
      <p:pic>
        <p:nvPicPr>
          <p:cNvPr id="19" name="Picture 4" descr="D:\My Work\Template\Icons\Social Media\SlideShare.png">
            <a:hlinkClick r:id="rId9"/>
            <a:extLst>
              <a:ext uri="{FF2B5EF4-FFF2-40B4-BE49-F238E27FC236}">
                <a16:creationId xmlns:a16="http://schemas.microsoft.com/office/drawing/2014/main" id="{DA74C6D2-FFE3-4CE8-B52D-0A33097AEEAF}"/>
              </a:ext>
            </a:extLst>
          </p:cNvPr>
          <p:cNvPicPr>
            <a:picLocks noChangeAspect="1" noChangeArrowheads="1"/>
          </p:cNvPicPr>
          <p:nvPr/>
        </p:nvPicPr>
        <p:blipFill>
          <a:blip r:embed="rId10" cstate="print"/>
          <a:srcRect/>
          <a:stretch>
            <a:fillRect/>
          </a:stretch>
        </p:blipFill>
        <p:spPr bwMode="auto">
          <a:xfrm>
            <a:off x="1193474" y="5328053"/>
            <a:ext cx="333195" cy="333195"/>
          </a:xfrm>
          <a:prstGeom prst="rect">
            <a:avLst/>
          </a:prstGeom>
          <a:noFill/>
        </p:spPr>
      </p:pic>
      <p:pic>
        <p:nvPicPr>
          <p:cNvPr id="20" name="Picture 5" descr="D:\My Work\Template\Icons\Social Media\Twitter.png">
            <a:hlinkClick r:id="rId11"/>
            <a:extLst>
              <a:ext uri="{FF2B5EF4-FFF2-40B4-BE49-F238E27FC236}">
                <a16:creationId xmlns:a16="http://schemas.microsoft.com/office/drawing/2014/main" id="{14E10122-92A2-4535-9737-8C1BE0EE0AEC}"/>
              </a:ext>
            </a:extLst>
          </p:cNvPr>
          <p:cNvPicPr>
            <a:picLocks noChangeAspect="1" noChangeArrowheads="1"/>
          </p:cNvPicPr>
          <p:nvPr/>
        </p:nvPicPr>
        <p:blipFill>
          <a:blip r:embed="rId12" cstate="print"/>
          <a:srcRect/>
          <a:stretch>
            <a:fillRect/>
          </a:stretch>
        </p:blipFill>
        <p:spPr bwMode="auto">
          <a:xfrm>
            <a:off x="1576851" y="5328053"/>
            <a:ext cx="333195" cy="333195"/>
          </a:xfrm>
          <a:prstGeom prst="rect">
            <a:avLst/>
          </a:prstGeom>
          <a:noFill/>
        </p:spPr>
      </p:pic>
      <p:pic>
        <p:nvPicPr>
          <p:cNvPr id="21" name="Picture 6" descr="D:\My Work\Template\Icons\Social Media\YouTube.png">
            <a:hlinkClick r:id="rId13"/>
            <a:extLst>
              <a:ext uri="{FF2B5EF4-FFF2-40B4-BE49-F238E27FC236}">
                <a16:creationId xmlns:a16="http://schemas.microsoft.com/office/drawing/2014/main" id="{BA6EF96A-02CA-41A1-9095-358FE7486671}"/>
              </a:ext>
            </a:extLst>
          </p:cNvPr>
          <p:cNvPicPr>
            <a:picLocks noChangeAspect="1" noChangeArrowheads="1"/>
          </p:cNvPicPr>
          <p:nvPr/>
        </p:nvPicPr>
        <p:blipFill>
          <a:blip r:embed="rId14" cstate="print"/>
          <a:srcRect/>
          <a:stretch>
            <a:fillRect/>
          </a:stretch>
        </p:blipFill>
        <p:spPr bwMode="auto">
          <a:xfrm>
            <a:off x="1960227" y="5328053"/>
            <a:ext cx="333195" cy="333195"/>
          </a:xfrm>
          <a:prstGeom prst="rect">
            <a:avLst/>
          </a:prstGeom>
          <a:noFill/>
        </p:spPr>
      </p:pic>
      <p:pic>
        <p:nvPicPr>
          <p:cNvPr id="22" name="Picture 7" descr="D:\My Work\Template\Icons\Social Media\Facebook.png">
            <a:hlinkClick r:id="rId15"/>
            <a:extLst>
              <a:ext uri="{FF2B5EF4-FFF2-40B4-BE49-F238E27FC236}">
                <a16:creationId xmlns:a16="http://schemas.microsoft.com/office/drawing/2014/main" id="{BCC76D32-C587-45AA-A26C-ED5B038C867B}"/>
              </a:ext>
            </a:extLst>
          </p:cNvPr>
          <p:cNvPicPr>
            <a:picLocks noChangeAspect="1" noChangeArrowheads="1"/>
          </p:cNvPicPr>
          <p:nvPr/>
        </p:nvPicPr>
        <p:blipFill>
          <a:blip r:embed="rId16" cstate="print"/>
          <a:srcRect/>
          <a:stretch>
            <a:fillRect/>
          </a:stretch>
        </p:blipFill>
        <p:spPr bwMode="auto">
          <a:xfrm>
            <a:off x="426720" y="5328053"/>
            <a:ext cx="333195" cy="333195"/>
          </a:xfrm>
          <a:prstGeom prst="rect">
            <a:avLst/>
          </a:prstGeom>
          <a:noFill/>
        </p:spPr>
      </p:pic>
      <p:sp>
        <p:nvSpPr>
          <p:cNvPr id="60" name="Rectangle 59"/>
          <p:cNvSpPr/>
          <p:nvPr>
            <p:custDataLst>
              <p:tags r:id="rId1"/>
            </p:custDataLst>
          </p:nvPr>
        </p:nvSpPr>
        <p:spPr>
          <a:xfrm>
            <a:off x="6324599" y="1079805"/>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1" name="Rectangle 60"/>
          <p:cNvSpPr/>
          <p:nvPr>
            <p:custDataLst>
              <p:tags r:id="rId2"/>
            </p:custDataLst>
          </p:nvPr>
        </p:nvSpPr>
        <p:spPr>
          <a:xfrm>
            <a:off x="9499996" y="1079805"/>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2" name="Rectangle 61"/>
          <p:cNvSpPr/>
          <p:nvPr>
            <p:custDataLst>
              <p:tags r:id="rId3"/>
            </p:custDataLst>
          </p:nvPr>
        </p:nvSpPr>
        <p:spPr>
          <a:xfrm>
            <a:off x="6324599" y="2343730"/>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3" name="Rectangle 62"/>
          <p:cNvSpPr/>
          <p:nvPr>
            <p:custDataLst>
              <p:tags r:id="rId4"/>
            </p:custDataLst>
          </p:nvPr>
        </p:nvSpPr>
        <p:spPr>
          <a:xfrm>
            <a:off x="9499996" y="2343730"/>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cxnSp>
        <p:nvCxnSpPr>
          <p:cNvPr id="64" name="Straight Connector 63"/>
          <p:cNvCxnSpPr/>
          <p:nvPr/>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6468B09D-6011-4B56-9735-A05D4E49D101}"/>
              </a:ext>
            </a:extLst>
          </p:cNvPr>
          <p:cNvSpPr/>
          <p:nvPr userDrawn="1"/>
        </p:nvSpPr>
        <p:spPr>
          <a:xfrm>
            <a:off x="404813" y="1447577"/>
            <a:ext cx="5018905" cy="2287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dirty="0">
                <a:solidFill>
                  <a:schemeClr val="lt1"/>
                </a:solidFill>
                <a:effectLst/>
                <a:latin typeface="+mn-lt"/>
                <a:ea typeface="+mn-ea"/>
                <a:cs typeface="+mn-cs"/>
              </a:rPr>
              <a:t>Capgemini Engineering combines, under one brand, a unique set of strengths from across the Capgemini Group: the world leading engineering and R&amp;D services of Altran – acquired by Capgemini in 2020 - and Capgemini’s digital manufacturing expertise. With broad industry knowledge and cutting-edge technologies in digital and software, Capgemini Engineering supports the convergence of the physical and digital worlds. Combined with the capabilities of the rest of the Group, it helps clients to accelerate their journey towards Intelligent Industry. Capgemini Engineering has more than 52,000 engineer and scientist team members in over 30 countries across sectors including aeronautics, automotive, railways, communications, energy, life sciences, semiconductors, software &amp; internet, space &amp; defence, and consumer products.</a:t>
            </a:r>
            <a:endParaRPr lang="en-US" sz="900" kern="1200" dirty="0">
              <a:solidFill>
                <a:schemeClr val="lt1"/>
              </a:solidFill>
              <a:effectLst/>
              <a:latin typeface="+mn-lt"/>
              <a:ea typeface="+mn-ea"/>
              <a:cs typeface="+mn-cs"/>
            </a:endParaRPr>
          </a:p>
          <a:p>
            <a:pPr algn="just"/>
            <a:r>
              <a:rPr lang="en-GB" sz="900" i="1" kern="1200" dirty="0">
                <a:solidFill>
                  <a:schemeClr val="lt1"/>
                </a:solidFill>
                <a:effectLst/>
                <a:latin typeface="+mn-lt"/>
                <a:ea typeface="+mn-ea"/>
                <a:cs typeface="+mn-cs"/>
              </a:rPr>
              <a:t> </a:t>
            </a:r>
            <a:endParaRPr lang="en-US" sz="900" kern="1200" dirty="0">
              <a:solidFill>
                <a:schemeClr val="lt1"/>
              </a:solidFill>
              <a:effectLst/>
              <a:latin typeface="+mn-lt"/>
              <a:ea typeface="+mn-ea"/>
              <a:cs typeface="+mn-cs"/>
            </a:endParaRPr>
          </a:p>
          <a:p>
            <a:pPr algn="just"/>
            <a:r>
              <a:rPr lang="en-GB" sz="900" kern="1200" dirty="0">
                <a:solidFill>
                  <a:schemeClr val="lt1"/>
                </a:solidFill>
                <a:effectLst/>
                <a:latin typeface="+mn-lt"/>
                <a:ea typeface="+mn-ea"/>
                <a:cs typeface="+mn-cs"/>
              </a:rPr>
              <a:t>Capgemini Engineering is an integral part of the Capgemini Group, a global leader in partnering with companies to transform and manage their business by harnessing the power of technology. The Group is guided every day by its purpose of unleashing human energy through technology for an inclusive and sustainable future. It is a responsible and diverse organization of 270,000 team members in nearly 50 countries. With its strong 50-year heritage and deep industry expertise, Capgemini is trusted by its clients to address the entire breadth of their business needs, from strategy and design to operations, </a:t>
            </a:r>
            <a:r>
              <a:rPr lang="en-GB" sz="900" kern="1200" dirty="0" err="1">
                <a:solidFill>
                  <a:schemeClr val="lt1"/>
                </a:solidFill>
                <a:effectLst/>
                <a:latin typeface="+mn-lt"/>
                <a:ea typeface="+mn-ea"/>
                <a:cs typeface="+mn-cs"/>
              </a:rPr>
              <a:t>fueled</a:t>
            </a:r>
            <a:r>
              <a:rPr lang="en-GB" sz="900" kern="1200" dirty="0">
                <a:solidFill>
                  <a:schemeClr val="lt1"/>
                </a:solidFill>
                <a:effectLst/>
                <a:latin typeface="+mn-lt"/>
                <a:ea typeface="+mn-ea"/>
                <a:cs typeface="+mn-cs"/>
              </a:rPr>
              <a:t> by the fast evolving and innovative world of cloud, data, AI, connectivity, software, digital engineering and platforms. The Group reported in 2020 global revenues of €16 billion.</a:t>
            </a:r>
            <a:endParaRPr lang="en-US" sz="900" kern="1200" dirty="0">
              <a:solidFill>
                <a:schemeClr val="lt1"/>
              </a:solidFill>
              <a:effectLst/>
              <a:latin typeface="+mn-lt"/>
              <a:ea typeface="+mn-ea"/>
              <a:cs typeface="+mn-cs"/>
            </a:endParaRPr>
          </a:p>
        </p:txBody>
      </p:sp>
      <p:sp>
        <p:nvSpPr>
          <p:cNvPr id="27" name="Rectangle 26">
            <a:extLst>
              <a:ext uri="{FF2B5EF4-FFF2-40B4-BE49-F238E27FC236}">
                <a16:creationId xmlns:a16="http://schemas.microsoft.com/office/drawing/2014/main" id="{9AD00A87-77BA-46AB-A551-7BD88CF47F24}"/>
              </a:ext>
            </a:extLst>
          </p:cNvPr>
          <p:cNvSpPr/>
          <p:nvPr userDrawn="1"/>
        </p:nvSpPr>
        <p:spPr>
          <a:xfrm>
            <a:off x="404812" y="1068313"/>
            <a:ext cx="3314919" cy="228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 Engineering</a:t>
            </a:r>
          </a:p>
        </p:txBody>
      </p:sp>
      <p:sp>
        <p:nvSpPr>
          <p:cNvPr id="28" name="Rectangle 27">
            <a:extLst>
              <a:ext uri="{FF2B5EF4-FFF2-40B4-BE49-F238E27FC236}">
                <a16:creationId xmlns:a16="http://schemas.microsoft.com/office/drawing/2014/main" id="{FD222ADB-2B00-4AE2-8AB6-BC8CDF1AC7E1}"/>
              </a:ext>
            </a:extLst>
          </p:cNvPr>
          <p:cNvSpPr/>
          <p:nvPr userDrawn="1"/>
        </p:nvSpPr>
        <p:spPr>
          <a:xfrm>
            <a:off x="404813" y="4296127"/>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www.capgemini.com/capgemini-engineering</a:t>
            </a:r>
          </a:p>
        </p:txBody>
      </p:sp>
      <p:pic>
        <p:nvPicPr>
          <p:cNvPr id="29" name="Image 28">
            <a:extLst>
              <a:ext uri="{FF2B5EF4-FFF2-40B4-BE49-F238E27FC236}">
                <a16:creationId xmlns:a16="http://schemas.microsoft.com/office/drawing/2014/main" id="{6A821CDD-5961-4FA5-87E4-74C804B1D08B}"/>
              </a:ext>
            </a:extLst>
          </p:cNvPr>
          <p:cNvPicPr>
            <a:picLocks noChangeAspect="1"/>
          </p:cNvPicPr>
          <p:nvPr userDrawn="1"/>
        </p:nvPicPr>
        <p:blipFill>
          <a:blip r:embed="rId17" cstate="hqprint">
            <a:extLst>
              <a:ext uri="{28A0092B-C50C-407E-A947-70E740481C1C}">
                <a14:useLocalDpi xmlns:a14="http://schemas.microsoft.com/office/drawing/2010/main" val="0"/>
              </a:ext>
            </a:extLst>
          </a:blip>
          <a:stretch>
            <a:fillRect/>
          </a:stretch>
        </p:blipFill>
        <p:spPr>
          <a:xfrm>
            <a:off x="6744013" y="5369182"/>
            <a:ext cx="5040000" cy="1241373"/>
          </a:xfrm>
          <a:prstGeom prst="rect">
            <a:avLst/>
          </a:prstGeom>
        </p:spPr>
      </p:pic>
    </p:spTree>
    <p:extLst>
      <p:ext uri="{BB962C8B-B14F-4D97-AF65-F5344CB8AC3E}">
        <p14:creationId xmlns:p14="http://schemas.microsoft.com/office/powerpoint/2010/main" val="652207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9" name="Image 8">
            <a:extLst>
              <a:ext uri="{FF2B5EF4-FFF2-40B4-BE49-F238E27FC236}">
                <a16:creationId xmlns:a16="http://schemas.microsoft.com/office/drawing/2014/main" id="{501B836C-608B-4CFC-BA8A-FAE25C58580B}"/>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84996" y="94849"/>
            <a:ext cx="5040000" cy="1241373"/>
          </a:xfrm>
          <a:prstGeom prst="rect">
            <a:avLst/>
          </a:prstGeom>
        </p:spPr>
      </p:pic>
    </p:spTree>
    <p:extLst>
      <p:ext uri="{BB962C8B-B14F-4D97-AF65-F5344CB8AC3E}">
        <p14:creationId xmlns:p14="http://schemas.microsoft.com/office/powerpoint/2010/main" val="1990185582"/>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1_Final Slide 1">
    <p:bg>
      <p:bgPr>
        <a:solidFill>
          <a:srgbClr val="272936"/>
        </a:solidFill>
        <a:effectLst/>
      </p:bgPr>
    </p:bg>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57AF4EB1-5AB5-4D69-B603-BD5E0E5EB29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0" y="616265"/>
            <a:ext cx="5040000" cy="1241373"/>
          </a:xfrm>
          <a:prstGeom prst="rect">
            <a:avLst/>
          </a:prstGeom>
        </p:spPr>
      </p:pic>
    </p:spTree>
    <p:extLst>
      <p:ext uri="{BB962C8B-B14F-4D97-AF65-F5344CB8AC3E}">
        <p14:creationId xmlns:p14="http://schemas.microsoft.com/office/powerpoint/2010/main" val="790077819"/>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ection A – Narrow">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FE52CB-A5C1-42B8-B226-A7E99CA7F920}"/>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ltGray">
          <a:xfrm>
            <a:off x="0" y="944"/>
            <a:ext cx="12192000" cy="6860032"/>
          </a:xfrm>
          <a:prstGeom prst="rect">
            <a:avLst/>
          </a:prstGeom>
        </p:spPr>
      </p:pic>
      <p:sp>
        <p:nvSpPr>
          <p:cNvPr id="20" name="Rectangle 19">
            <a:extLst>
              <a:ext uri="{FF2B5EF4-FFF2-40B4-BE49-F238E27FC236}">
                <a16:creationId xmlns:a16="http://schemas.microsoft.com/office/drawing/2014/main" id="{C883B4EA-D053-4E5C-84C3-EE72BC24E22C}"/>
              </a:ext>
            </a:extLst>
          </p:cNvPr>
          <p:cNvSpPr/>
          <p:nvPr userDrawn="1"/>
        </p:nvSpPr>
        <p:spPr bwMode="white">
          <a:xfrm>
            <a:off x="2679031" y="-1"/>
            <a:ext cx="4562277" cy="6858001"/>
          </a:xfrm>
          <a:prstGeom prst="rect">
            <a:avLst/>
          </a:pr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mj-lt"/>
            </a:endParaRPr>
          </a:p>
        </p:txBody>
      </p:sp>
      <p:sp>
        <p:nvSpPr>
          <p:cNvPr id="14" name="Title 1">
            <a:extLst>
              <a:ext uri="{FF2B5EF4-FFF2-40B4-BE49-F238E27FC236}">
                <a16:creationId xmlns:a16="http://schemas.microsoft.com/office/drawing/2014/main" id="{50A620EA-D7F6-457A-9F84-F5DC18B217C6}"/>
              </a:ext>
            </a:extLst>
          </p:cNvPr>
          <p:cNvSpPr>
            <a:spLocks noGrp="1"/>
          </p:cNvSpPr>
          <p:nvPr>
            <p:ph type="ctrTitle" hasCustomPrompt="1"/>
          </p:nvPr>
        </p:nvSpPr>
        <p:spPr bwMode="invGray">
          <a:xfrm>
            <a:off x="3125940" y="3287890"/>
            <a:ext cx="3641582" cy="11761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noAutofit/>
          </a:bodyPr>
          <a:lstStyle>
            <a:lvl1pPr algn="ctr">
              <a:lnSpc>
                <a:spcPct val="100000"/>
              </a:lnSpc>
              <a:defRPr lang="en-US" sz="2500" b="0" cap="all" baseline="0" dirty="0">
                <a:solidFill>
                  <a:schemeClr val="bg1"/>
                </a:solidFill>
                <a:latin typeface="Ubuntu" panose="020B0504030602030204" pitchFamily="34" charset="0"/>
              </a:defRPr>
            </a:lvl1pPr>
          </a:lstStyle>
          <a:p>
            <a:pPr marL="0" lvl="0"/>
            <a:r>
              <a:rPr lang="en-US" dirty="0"/>
              <a:t>SECTION TITLE ALL CAPS, LOREM IPSUM DOLOR AMET.</a:t>
            </a:r>
          </a:p>
        </p:txBody>
      </p:sp>
      <p:pic>
        <p:nvPicPr>
          <p:cNvPr id="6" name="Picture 5">
            <a:extLst>
              <a:ext uri="{FF2B5EF4-FFF2-40B4-BE49-F238E27FC236}">
                <a16:creationId xmlns:a16="http://schemas.microsoft.com/office/drawing/2014/main" id="{4AC2D978-8882-4AFA-86B2-EF5BC2A8530A}"/>
              </a:ext>
            </a:extLst>
          </p:cNvPr>
          <p:cNvPicPr>
            <a:picLocks noChangeAspect="1"/>
          </p:cNvPicPr>
          <p:nvPr userDrawn="1"/>
        </p:nvPicPr>
        <p:blipFill>
          <a:blip r:embed="rId3"/>
          <a:stretch>
            <a:fillRect/>
          </a:stretch>
        </p:blipFill>
        <p:spPr>
          <a:xfrm>
            <a:off x="3689968" y="-3920"/>
            <a:ext cx="573846" cy="2946314"/>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44EDB8CD-D570-4B36-A15F-DD1E361EF259}"/>
              </a:ext>
            </a:extLst>
          </p:cNvPr>
          <p:cNvPicPr>
            <a:picLocks noChangeAspect="1"/>
          </p:cNvPicPr>
          <p:nvPr userDrawn="1"/>
        </p:nvPicPr>
        <p:blipFill>
          <a:blip r:embed="rId4"/>
          <a:stretch>
            <a:fillRect/>
          </a:stretch>
        </p:blipFill>
        <p:spPr>
          <a:xfrm>
            <a:off x="4263814" y="1139617"/>
            <a:ext cx="1550027" cy="1808365"/>
          </a:xfrm>
          <a:prstGeom prst="rect">
            <a:avLst/>
          </a:prstGeom>
        </p:spPr>
      </p:pic>
      <p:pic>
        <p:nvPicPr>
          <p:cNvPr id="9" name="Picture 8" descr="A picture containing venn diagram&#10;&#10;Description automatically generated">
            <a:extLst>
              <a:ext uri="{FF2B5EF4-FFF2-40B4-BE49-F238E27FC236}">
                <a16:creationId xmlns:a16="http://schemas.microsoft.com/office/drawing/2014/main" id="{46D3A33D-B870-46A7-9EA1-51B5C4F42F61}"/>
              </a:ext>
            </a:extLst>
          </p:cNvPr>
          <p:cNvPicPr>
            <a:picLocks noChangeAspect="1"/>
          </p:cNvPicPr>
          <p:nvPr userDrawn="1"/>
        </p:nvPicPr>
        <p:blipFill>
          <a:blip r:embed="rId5"/>
          <a:stretch>
            <a:fillRect/>
          </a:stretch>
        </p:blipFill>
        <p:spPr>
          <a:xfrm>
            <a:off x="5814582" y="1137677"/>
            <a:ext cx="2555267" cy="6008579"/>
          </a:xfrm>
          <a:prstGeom prst="rect">
            <a:avLst/>
          </a:prstGeom>
        </p:spPr>
      </p:pic>
      <p:sp>
        <p:nvSpPr>
          <p:cNvPr id="3" name="Text Placeholder 2">
            <a:extLst>
              <a:ext uri="{FF2B5EF4-FFF2-40B4-BE49-F238E27FC236}">
                <a16:creationId xmlns:a16="http://schemas.microsoft.com/office/drawing/2014/main" id="{D19AEC72-27C4-4556-93EC-C7570CE2148B}"/>
              </a:ext>
            </a:extLst>
          </p:cNvPr>
          <p:cNvSpPr>
            <a:spLocks noGrp="1"/>
          </p:cNvSpPr>
          <p:nvPr>
            <p:ph type="body" sz="quarter" idx="10" hasCustomPrompt="1"/>
          </p:nvPr>
        </p:nvSpPr>
        <p:spPr>
          <a:xfrm>
            <a:off x="3125788" y="1600264"/>
            <a:ext cx="3641725" cy="1336675"/>
          </a:xfrm>
          <a:prstGeom prst="rect">
            <a:avLst/>
          </a:prstGeom>
        </p:spPr>
        <p:txBody>
          <a:bodyPr/>
          <a:lstStyle>
            <a:lvl1pPr marL="0" indent="0" algn="ctr">
              <a:buNone/>
              <a:defRPr sz="9600">
                <a:solidFill>
                  <a:srgbClr val="00B9E8"/>
                </a:solidFill>
                <a:latin typeface="Ubuntu" panose="020B0504030602030204" pitchFamily="34" charset="0"/>
              </a:defRPr>
            </a:lvl1pPr>
          </a:lstStyle>
          <a:p>
            <a:pPr lvl="0"/>
            <a:r>
              <a:rPr lang="en-US" dirty="0"/>
              <a:t>1</a:t>
            </a:r>
            <a:endParaRPr lang="en-GB" dirty="0"/>
          </a:p>
        </p:txBody>
      </p:sp>
      <p:grpSp>
        <p:nvGrpSpPr>
          <p:cNvPr id="13" name="Group 37">
            <a:extLst>
              <a:ext uri="{FF2B5EF4-FFF2-40B4-BE49-F238E27FC236}">
                <a16:creationId xmlns:a16="http://schemas.microsoft.com/office/drawing/2014/main" id="{66DB8712-4F4E-4114-B3E8-851145F3E59A}"/>
              </a:ext>
            </a:extLst>
          </p:cNvPr>
          <p:cNvGrpSpPr/>
          <p:nvPr userDrawn="1"/>
        </p:nvGrpSpPr>
        <p:grpSpPr>
          <a:xfrm>
            <a:off x="11559747" y="210928"/>
            <a:ext cx="413177" cy="382296"/>
            <a:chOff x="5481638" y="2859088"/>
            <a:chExt cx="1231900" cy="1139825"/>
          </a:xfrm>
          <a:solidFill>
            <a:schemeClr val="bg1"/>
          </a:solidFill>
        </p:grpSpPr>
        <p:sp>
          <p:nvSpPr>
            <p:cNvPr id="15" name="Freeform 320">
              <a:extLst>
                <a:ext uri="{FF2B5EF4-FFF2-40B4-BE49-F238E27FC236}">
                  <a16:creationId xmlns:a16="http://schemas.microsoft.com/office/drawing/2014/main" id="{46271D6B-FF3D-4B16-807C-A775621A0ED5}"/>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321">
              <a:extLst>
                <a:ext uri="{FF2B5EF4-FFF2-40B4-BE49-F238E27FC236}">
                  <a16:creationId xmlns:a16="http://schemas.microsoft.com/office/drawing/2014/main" id="{19B223FC-79E0-4FBE-B983-062163C65EED}"/>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698609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150"/>
                                        <p:tgtEl>
                                          <p:spTgt spid="7"/>
                                        </p:tgtEl>
                                      </p:cBhvr>
                                    </p:animEffect>
                                  </p:childTnLst>
                                </p:cTn>
                              </p:par>
                              <p:par>
                                <p:cTn id="8" presetID="6" presetClass="emph" presetSubtype="0" fill="hold" nodeType="withEffect">
                                  <p:stCondLst>
                                    <p:cond delay="0"/>
                                  </p:stCondLst>
                                  <p:childTnLst>
                                    <p:animScale>
                                      <p:cBhvr>
                                        <p:cTn id="9" dur="150" fill="hold"/>
                                        <p:tgtEl>
                                          <p:spTgt spid="7"/>
                                        </p:tgtEl>
                                      </p:cBhvr>
                                      <p:by x="110000" y="110000"/>
                                    </p:animScale>
                                  </p:childTnLst>
                                </p:cTn>
                              </p:par>
                              <p:par>
                                <p:cTn id="10" presetID="6" presetClass="emph" presetSubtype="0" decel="100000" fill="hold" nodeType="withEffect">
                                  <p:stCondLst>
                                    <p:cond delay="200"/>
                                  </p:stCondLst>
                                  <p:childTnLst>
                                    <p:animScale>
                                      <p:cBhvr>
                                        <p:cTn id="11" dur="3450" fill="hold"/>
                                        <p:tgtEl>
                                          <p:spTgt spid="7"/>
                                        </p:tgtEl>
                                      </p:cBhvr>
                                      <p:by x="90990" y="90990"/>
                                    </p:animScale>
                                  </p:childTnLst>
                                </p:cTn>
                              </p:par>
                              <p:par>
                                <p:cTn id="12" presetID="10" presetClass="entr" presetSubtype="0" fill="hold" grpId="0" nodeType="withEffect">
                                  <p:stCondLst>
                                    <p:cond delay="130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10" presetClass="entr" presetSubtype="0" fill="hold" grpId="0" nodeType="withEffect">
                                  <p:stCondLst>
                                    <p:cond delay="1750"/>
                                  </p:stCondLst>
                                  <p:iterate type="wd">
                                    <p:tmPct val="16667"/>
                                  </p:iterate>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64" presetClass="path" presetSubtype="0" decel="100000" fill="hold" grpId="1" nodeType="withEffect">
                                  <p:stCondLst>
                                    <p:cond delay="1750"/>
                                  </p:stCondLst>
                                  <p:iterate type="wd">
                                    <p:tmPct val="16667"/>
                                  </p:iterate>
                                  <p:childTnLst>
                                    <p:animMotion origin="layout" path="M 8.33333E-7 0.02615 L 8.33333E-7 3.7037E-6 " pathEditMode="relative" rAng="0" ptsTypes="AA">
                                      <p:cBhvr>
                                        <p:cTn id="19" dur="500" fill="hold"/>
                                        <p:tgtEl>
                                          <p:spTgt spid="14"/>
                                        </p:tgtEl>
                                        <p:attrNameLst>
                                          <p:attrName>ppt_x</p:attrName>
                                          <p:attrName>ppt_y</p:attrName>
                                        </p:attrNameLst>
                                      </p:cBhvr>
                                      <p:rCtr x="0" y="-1319"/>
                                    </p:animMotion>
                                  </p:childTnLst>
                                </p:cTn>
                              </p:par>
                              <p:par>
                                <p:cTn id="20" presetID="10" presetClass="entr" presetSubtype="0" fill="hold" grpId="1" nodeType="withEffect">
                                  <p:stCondLst>
                                    <p:cond delay="125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63" presetClass="path" presetSubtype="0" decel="100000" fill="hold" grpId="0" nodeType="withEffect">
                                  <p:stCondLst>
                                    <p:cond delay="1250"/>
                                  </p:stCondLst>
                                  <p:childTnLst>
                                    <p:animMotion origin="layout" path="M -0.05937 0 L -8.33333E-7 0 " pathEditMode="relative" rAng="0" ptsTypes="AA">
                                      <p:cBhvr>
                                        <p:cTn id="24" dur="1100" fill="hold"/>
                                        <p:tgtEl>
                                          <p:spTgt spid="20"/>
                                        </p:tgtEl>
                                        <p:attrNameLst>
                                          <p:attrName>ppt_x</p:attrName>
                                          <p:attrName>ppt_y</p:attrName>
                                        </p:attrNameLst>
                                      </p:cBhvr>
                                      <p:rCtr x="2969" y="0"/>
                                    </p:animMotion>
                                  </p:childTnLst>
                                </p:cTn>
                              </p:par>
                              <p:par>
                                <p:cTn id="25" presetID="22" presetClass="entr" presetSubtype="4" fill="hold" nodeType="withEffect">
                                  <p:stCondLst>
                                    <p:cond delay="20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2200"/>
                                        <p:tgtEl>
                                          <p:spTgt spid="9"/>
                                        </p:tgtEl>
                                      </p:cBhvr>
                                    </p:animEffect>
                                  </p:childTnLst>
                                </p:cTn>
                              </p:par>
                              <p:par>
                                <p:cTn id="28" presetID="22" presetClass="entr" presetSubtype="2" fill="hold" nodeType="withEffect">
                                  <p:stCondLst>
                                    <p:cond delay="2100"/>
                                  </p:stCondLst>
                                  <p:childTnLst>
                                    <p:set>
                                      <p:cBhvr>
                                        <p:cTn id="29" dur="1" fill="hold">
                                          <p:stCondLst>
                                            <p:cond delay="0"/>
                                          </p:stCondLst>
                                        </p:cTn>
                                        <p:tgtEl>
                                          <p:spTgt spid="8"/>
                                        </p:tgtEl>
                                        <p:attrNameLst>
                                          <p:attrName>style.visibility</p:attrName>
                                        </p:attrNameLst>
                                      </p:cBhvr>
                                      <p:to>
                                        <p:strVal val="visible"/>
                                      </p:to>
                                    </p:set>
                                    <p:animEffect transition="in" filter="wipe(right)">
                                      <p:cBhvr>
                                        <p:cTn id="30" dur="1250"/>
                                        <p:tgtEl>
                                          <p:spTgt spid="8"/>
                                        </p:tgtEl>
                                      </p:cBhvr>
                                    </p:animEffect>
                                  </p:childTnLst>
                                </p:cTn>
                              </p:par>
                              <p:par>
                                <p:cTn id="31" presetID="22" presetClass="entr" presetSubtype="4" fill="hold" nodeType="withEffect">
                                  <p:stCondLst>
                                    <p:cond delay="330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11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14" grpId="0"/>
      <p:bldP spid="14" grpId="1"/>
      <p:bldP spid="3" grpId="0">
        <p:tmplLst>
          <p:tmpl>
            <p:tnLst>
              <p:par>
                <p:cTn presetID="10" presetClass="entr" presetSubtype="0" fill="hold" nodeType="withEffect">
                  <p:stCondLst>
                    <p:cond delay="130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Section A – Narrow">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FE52CB-A5C1-42B8-B226-A7E99CA7F920}"/>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ltGray">
          <a:xfrm>
            <a:off x="0" y="944"/>
            <a:ext cx="12192000" cy="6860032"/>
          </a:xfrm>
          <a:prstGeom prst="rect">
            <a:avLst/>
          </a:prstGeom>
        </p:spPr>
      </p:pic>
      <p:sp>
        <p:nvSpPr>
          <p:cNvPr id="20" name="Rectangle 19">
            <a:extLst>
              <a:ext uri="{FF2B5EF4-FFF2-40B4-BE49-F238E27FC236}">
                <a16:creationId xmlns:a16="http://schemas.microsoft.com/office/drawing/2014/main" id="{C883B4EA-D053-4E5C-84C3-EE72BC24E22C}"/>
              </a:ext>
            </a:extLst>
          </p:cNvPr>
          <p:cNvSpPr/>
          <p:nvPr userDrawn="1"/>
        </p:nvSpPr>
        <p:spPr bwMode="white">
          <a:xfrm>
            <a:off x="2679031" y="-1"/>
            <a:ext cx="4562277" cy="6858001"/>
          </a:xfrm>
          <a:prstGeom prst="rect">
            <a:avLst/>
          </a:pr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mj-lt"/>
            </a:endParaRPr>
          </a:p>
        </p:txBody>
      </p:sp>
      <p:sp>
        <p:nvSpPr>
          <p:cNvPr id="14" name="Title 1">
            <a:extLst>
              <a:ext uri="{FF2B5EF4-FFF2-40B4-BE49-F238E27FC236}">
                <a16:creationId xmlns:a16="http://schemas.microsoft.com/office/drawing/2014/main" id="{50A620EA-D7F6-457A-9F84-F5DC18B217C6}"/>
              </a:ext>
            </a:extLst>
          </p:cNvPr>
          <p:cNvSpPr>
            <a:spLocks noGrp="1"/>
          </p:cNvSpPr>
          <p:nvPr>
            <p:ph type="ctrTitle" hasCustomPrompt="1"/>
          </p:nvPr>
        </p:nvSpPr>
        <p:spPr bwMode="invGray">
          <a:xfrm>
            <a:off x="3125940" y="3287890"/>
            <a:ext cx="3641582" cy="11761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noAutofit/>
          </a:bodyPr>
          <a:lstStyle>
            <a:lvl1pPr algn="ctr">
              <a:lnSpc>
                <a:spcPct val="100000"/>
              </a:lnSpc>
              <a:defRPr lang="en-US" sz="2500" b="0" cap="all" baseline="0" dirty="0">
                <a:solidFill>
                  <a:schemeClr val="bg1"/>
                </a:solidFill>
                <a:latin typeface="Ubuntu" panose="020B0504030602030204" pitchFamily="34" charset="0"/>
              </a:defRPr>
            </a:lvl1pPr>
          </a:lstStyle>
          <a:p>
            <a:pPr marL="0" lvl="0"/>
            <a:r>
              <a:rPr lang="en-US" dirty="0"/>
              <a:t>SECTION TITLE ALL CAPS, LOREM IPSUM DOLOR AMET.</a:t>
            </a:r>
          </a:p>
        </p:txBody>
      </p:sp>
      <p:pic>
        <p:nvPicPr>
          <p:cNvPr id="6" name="Picture 5">
            <a:extLst>
              <a:ext uri="{FF2B5EF4-FFF2-40B4-BE49-F238E27FC236}">
                <a16:creationId xmlns:a16="http://schemas.microsoft.com/office/drawing/2014/main" id="{4AC2D978-8882-4AFA-86B2-EF5BC2A8530A}"/>
              </a:ext>
            </a:extLst>
          </p:cNvPr>
          <p:cNvPicPr>
            <a:picLocks noChangeAspect="1"/>
          </p:cNvPicPr>
          <p:nvPr userDrawn="1"/>
        </p:nvPicPr>
        <p:blipFill>
          <a:blip r:embed="rId3"/>
          <a:stretch>
            <a:fillRect/>
          </a:stretch>
        </p:blipFill>
        <p:spPr>
          <a:xfrm>
            <a:off x="3689968" y="-3920"/>
            <a:ext cx="573846" cy="2946314"/>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44EDB8CD-D570-4B36-A15F-DD1E361EF259}"/>
              </a:ext>
            </a:extLst>
          </p:cNvPr>
          <p:cNvPicPr>
            <a:picLocks noChangeAspect="1"/>
          </p:cNvPicPr>
          <p:nvPr userDrawn="1"/>
        </p:nvPicPr>
        <p:blipFill>
          <a:blip r:embed="rId4"/>
          <a:stretch>
            <a:fillRect/>
          </a:stretch>
        </p:blipFill>
        <p:spPr>
          <a:xfrm>
            <a:off x="4263814" y="1139617"/>
            <a:ext cx="1550027" cy="1808365"/>
          </a:xfrm>
          <a:prstGeom prst="rect">
            <a:avLst/>
          </a:prstGeom>
        </p:spPr>
      </p:pic>
      <p:pic>
        <p:nvPicPr>
          <p:cNvPr id="9" name="Picture 8" descr="A picture containing venn diagram&#10;&#10;Description automatically generated">
            <a:extLst>
              <a:ext uri="{FF2B5EF4-FFF2-40B4-BE49-F238E27FC236}">
                <a16:creationId xmlns:a16="http://schemas.microsoft.com/office/drawing/2014/main" id="{46D3A33D-B870-46A7-9EA1-51B5C4F42F61}"/>
              </a:ext>
            </a:extLst>
          </p:cNvPr>
          <p:cNvPicPr>
            <a:picLocks noChangeAspect="1"/>
          </p:cNvPicPr>
          <p:nvPr userDrawn="1"/>
        </p:nvPicPr>
        <p:blipFill>
          <a:blip r:embed="rId5"/>
          <a:stretch>
            <a:fillRect/>
          </a:stretch>
        </p:blipFill>
        <p:spPr>
          <a:xfrm>
            <a:off x="5814582" y="1137677"/>
            <a:ext cx="2555267" cy="6008579"/>
          </a:xfrm>
          <a:prstGeom prst="rect">
            <a:avLst/>
          </a:prstGeom>
        </p:spPr>
      </p:pic>
      <p:sp>
        <p:nvSpPr>
          <p:cNvPr id="3" name="Text Placeholder 2">
            <a:extLst>
              <a:ext uri="{FF2B5EF4-FFF2-40B4-BE49-F238E27FC236}">
                <a16:creationId xmlns:a16="http://schemas.microsoft.com/office/drawing/2014/main" id="{D19AEC72-27C4-4556-93EC-C7570CE2148B}"/>
              </a:ext>
            </a:extLst>
          </p:cNvPr>
          <p:cNvSpPr>
            <a:spLocks noGrp="1"/>
          </p:cNvSpPr>
          <p:nvPr>
            <p:ph type="body" sz="quarter" idx="10" hasCustomPrompt="1"/>
          </p:nvPr>
        </p:nvSpPr>
        <p:spPr>
          <a:xfrm>
            <a:off x="3125788" y="1600264"/>
            <a:ext cx="3641725" cy="1336675"/>
          </a:xfrm>
          <a:prstGeom prst="rect">
            <a:avLst/>
          </a:prstGeom>
        </p:spPr>
        <p:txBody>
          <a:bodyPr/>
          <a:lstStyle>
            <a:lvl1pPr marL="0" indent="0" algn="ctr">
              <a:buNone/>
              <a:defRPr sz="9600">
                <a:solidFill>
                  <a:srgbClr val="00B9E8"/>
                </a:solidFill>
                <a:latin typeface="Ubuntu" panose="020B0504030602030204" pitchFamily="34" charset="0"/>
              </a:defRPr>
            </a:lvl1pPr>
          </a:lstStyle>
          <a:p>
            <a:pPr lvl="0"/>
            <a:r>
              <a:rPr lang="en-US" dirty="0"/>
              <a:t>1</a:t>
            </a:r>
            <a:endParaRPr lang="en-GB" dirty="0"/>
          </a:p>
        </p:txBody>
      </p:sp>
      <p:grpSp>
        <p:nvGrpSpPr>
          <p:cNvPr id="13" name="Group 37">
            <a:extLst>
              <a:ext uri="{FF2B5EF4-FFF2-40B4-BE49-F238E27FC236}">
                <a16:creationId xmlns:a16="http://schemas.microsoft.com/office/drawing/2014/main" id="{66DB8712-4F4E-4114-B3E8-851145F3E59A}"/>
              </a:ext>
            </a:extLst>
          </p:cNvPr>
          <p:cNvGrpSpPr/>
          <p:nvPr userDrawn="1"/>
        </p:nvGrpSpPr>
        <p:grpSpPr>
          <a:xfrm>
            <a:off x="11559747" y="210928"/>
            <a:ext cx="413177" cy="382296"/>
            <a:chOff x="5481638" y="2859088"/>
            <a:chExt cx="1231900" cy="1139825"/>
          </a:xfrm>
          <a:solidFill>
            <a:schemeClr val="bg1"/>
          </a:solidFill>
        </p:grpSpPr>
        <p:sp>
          <p:nvSpPr>
            <p:cNvPr id="15" name="Freeform 320">
              <a:extLst>
                <a:ext uri="{FF2B5EF4-FFF2-40B4-BE49-F238E27FC236}">
                  <a16:creationId xmlns:a16="http://schemas.microsoft.com/office/drawing/2014/main" id="{46271D6B-FF3D-4B16-807C-A775621A0ED5}"/>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321">
              <a:extLst>
                <a:ext uri="{FF2B5EF4-FFF2-40B4-BE49-F238E27FC236}">
                  <a16:creationId xmlns:a16="http://schemas.microsoft.com/office/drawing/2014/main" id="{19B223FC-79E0-4FBE-B983-062163C65EED}"/>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13006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150"/>
                                        <p:tgtEl>
                                          <p:spTgt spid="7"/>
                                        </p:tgtEl>
                                      </p:cBhvr>
                                    </p:animEffect>
                                  </p:childTnLst>
                                </p:cTn>
                              </p:par>
                              <p:par>
                                <p:cTn id="8" presetID="6" presetClass="emph" presetSubtype="0" fill="hold" nodeType="withEffect">
                                  <p:stCondLst>
                                    <p:cond delay="0"/>
                                  </p:stCondLst>
                                  <p:childTnLst>
                                    <p:animScale>
                                      <p:cBhvr>
                                        <p:cTn id="9" dur="150" fill="hold"/>
                                        <p:tgtEl>
                                          <p:spTgt spid="7"/>
                                        </p:tgtEl>
                                      </p:cBhvr>
                                      <p:by x="110000" y="110000"/>
                                    </p:animScale>
                                  </p:childTnLst>
                                </p:cTn>
                              </p:par>
                              <p:par>
                                <p:cTn id="10" presetID="6" presetClass="emph" presetSubtype="0" decel="100000" fill="hold" nodeType="withEffect">
                                  <p:stCondLst>
                                    <p:cond delay="200"/>
                                  </p:stCondLst>
                                  <p:childTnLst>
                                    <p:animScale>
                                      <p:cBhvr>
                                        <p:cTn id="11" dur="3450" fill="hold"/>
                                        <p:tgtEl>
                                          <p:spTgt spid="7"/>
                                        </p:tgtEl>
                                      </p:cBhvr>
                                      <p:by x="90990" y="90990"/>
                                    </p:animScale>
                                  </p:childTnLst>
                                </p:cTn>
                              </p:par>
                              <p:par>
                                <p:cTn id="12" presetID="10" presetClass="entr" presetSubtype="0" fill="hold" grpId="0" nodeType="withEffect">
                                  <p:stCondLst>
                                    <p:cond delay="130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10" presetClass="entr" presetSubtype="0" fill="hold" grpId="0" nodeType="withEffect">
                                  <p:stCondLst>
                                    <p:cond delay="1750"/>
                                  </p:stCondLst>
                                  <p:iterate type="wd">
                                    <p:tmPct val="16667"/>
                                  </p:iterate>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64" presetClass="path" presetSubtype="0" decel="100000" fill="hold" grpId="1" nodeType="withEffect">
                                  <p:stCondLst>
                                    <p:cond delay="1750"/>
                                  </p:stCondLst>
                                  <p:iterate type="wd">
                                    <p:tmPct val="16667"/>
                                  </p:iterate>
                                  <p:childTnLst>
                                    <p:animMotion origin="layout" path="M 8.33333E-7 0.02615 L 8.33333E-7 3.7037E-6 " pathEditMode="relative" rAng="0" ptsTypes="AA">
                                      <p:cBhvr>
                                        <p:cTn id="19" dur="500" fill="hold"/>
                                        <p:tgtEl>
                                          <p:spTgt spid="14"/>
                                        </p:tgtEl>
                                        <p:attrNameLst>
                                          <p:attrName>ppt_x</p:attrName>
                                          <p:attrName>ppt_y</p:attrName>
                                        </p:attrNameLst>
                                      </p:cBhvr>
                                      <p:rCtr x="0" y="-1319"/>
                                    </p:animMotion>
                                  </p:childTnLst>
                                </p:cTn>
                              </p:par>
                              <p:par>
                                <p:cTn id="20" presetID="10" presetClass="entr" presetSubtype="0" fill="hold" grpId="1" nodeType="withEffect">
                                  <p:stCondLst>
                                    <p:cond delay="125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63" presetClass="path" presetSubtype="0" decel="100000" fill="hold" grpId="0" nodeType="withEffect">
                                  <p:stCondLst>
                                    <p:cond delay="1250"/>
                                  </p:stCondLst>
                                  <p:childTnLst>
                                    <p:animMotion origin="layout" path="M -0.05937 0 L -8.33333E-7 0 " pathEditMode="relative" rAng="0" ptsTypes="AA">
                                      <p:cBhvr>
                                        <p:cTn id="24" dur="1100" fill="hold"/>
                                        <p:tgtEl>
                                          <p:spTgt spid="20"/>
                                        </p:tgtEl>
                                        <p:attrNameLst>
                                          <p:attrName>ppt_x</p:attrName>
                                          <p:attrName>ppt_y</p:attrName>
                                        </p:attrNameLst>
                                      </p:cBhvr>
                                      <p:rCtr x="2969" y="0"/>
                                    </p:animMotion>
                                  </p:childTnLst>
                                </p:cTn>
                              </p:par>
                              <p:par>
                                <p:cTn id="25" presetID="22" presetClass="entr" presetSubtype="4" fill="hold" nodeType="withEffect">
                                  <p:stCondLst>
                                    <p:cond delay="20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2200"/>
                                        <p:tgtEl>
                                          <p:spTgt spid="9"/>
                                        </p:tgtEl>
                                      </p:cBhvr>
                                    </p:animEffect>
                                  </p:childTnLst>
                                </p:cTn>
                              </p:par>
                              <p:par>
                                <p:cTn id="28" presetID="22" presetClass="entr" presetSubtype="2" fill="hold" nodeType="withEffect">
                                  <p:stCondLst>
                                    <p:cond delay="2100"/>
                                  </p:stCondLst>
                                  <p:childTnLst>
                                    <p:set>
                                      <p:cBhvr>
                                        <p:cTn id="29" dur="1" fill="hold">
                                          <p:stCondLst>
                                            <p:cond delay="0"/>
                                          </p:stCondLst>
                                        </p:cTn>
                                        <p:tgtEl>
                                          <p:spTgt spid="8"/>
                                        </p:tgtEl>
                                        <p:attrNameLst>
                                          <p:attrName>style.visibility</p:attrName>
                                        </p:attrNameLst>
                                      </p:cBhvr>
                                      <p:to>
                                        <p:strVal val="visible"/>
                                      </p:to>
                                    </p:set>
                                    <p:animEffect transition="in" filter="wipe(right)">
                                      <p:cBhvr>
                                        <p:cTn id="30" dur="1250"/>
                                        <p:tgtEl>
                                          <p:spTgt spid="8"/>
                                        </p:tgtEl>
                                      </p:cBhvr>
                                    </p:animEffect>
                                  </p:childTnLst>
                                </p:cTn>
                              </p:par>
                              <p:par>
                                <p:cTn id="31" presetID="22" presetClass="entr" presetSubtype="4" fill="hold" nodeType="withEffect">
                                  <p:stCondLst>
                                    <p:cond delay="330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11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14" grpId="0"/>
      <p:bldP spid="14" grpId="1"/>
      <p:bldP spid="3" grpId="0">
        <p:tmplLst>
          <p:tmpl>
            <p:tnLst>
              <p:par>
                <p:cTn presetID="10" presetClass="entr" presetSubtype="0" fill="hold" nodeType="withEffect">
                  <p:stCondLst>
                    <p:cond delay="130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Dark grey">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4413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36242794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47201"/>
            <a:ext cx="11379201" cy="5022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9514253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Section Break dark">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dirty="0"/>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dirty="0"/>
              <a:t>INSERT A LABEL/ALBEIT</a:t>
            </a:r>
          </a:p>
        </p:txBody>
      </p:sp>
    </p:spTree>
    <p:extLst>
      <p:ext uri="{BB962C8B-B14F-4D97-AF65-F5344CB8AC3E}">
        <p14:creationId xmlns:p14="http://schemas.microsoft.com/office/powerpoint/2010/main" val="4158769716"/>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3" name="Titre 2"/>
          <p:cNvSpPr>
            <a:spLocks noGrp="1"/>
          </p:cNvSpPr>
          <p:nvPr>
            <p:ph type="title"/>
          </p:nvPr>
        </p:nvSpPr>
        <p:spPr/>
        <p:txBody>
          <a:bodyPr/>
          <a:lstStyle/>
          <a:p>
            <a:r>
              <a:rPr lang="fr-FR"/>
              <a:t>Modifiez le style du titre</a:t>
            </a:r>
            <a:endParaRPr lang="en-US"/>
          </a:p>
        </p:txBody>
      </p:sp>
    </p:spTree>
    <p:extLst>
      <p:ext uri="{BB962C8B-B14F-4D97-AF65-F5344CB8AC3E}">
        <p14:creationId xmlns:p14="http://schemas.microsoft.com/office/powerpoint/2010/main" val="16364941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fr-FR"/>
              <a:t>Modifiez le style du titre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9207067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fr-FR"/>
              <a:t>Modifiez le style du titre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2132165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847127"/>
            <a:ext cx="11386134" cy="1661993"/>
          </a:xfrm>
        </p:spPr>
        <p:txBody>
          <a:bodyPr wrap="square" lIns="36000" rIns="36000" bIns="0" anchor="b" anchorCtr="0">
            <a:spAutoFit/>
          </a:bodyPr>
          <a:lstStyle>
            <a:lvl1pPr algn="l">
              <a:lnSpc>
                <a:spcPct val="90000"/>
              </a:lnSpc>
              <a:defRPr sz="6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5" name="Image 4">
            <a:extLst>
              <a:ext uri="{FF2B5EF4-FFF2-40B4-BE49-F238E27FC236}">
                <a16:creationId xmlns:a16="http://schemas.microsoft.com/office/drawing/2014/main" id="{B20902B5-3596-438E-9BA1-2E01D91CB4D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6972000" y="187155"/>
            <a:ext cx="5220000" cy="1285708"/>
          </a:xfrm>
          <a:prstGeom prst="rect">
            <a:avLst/>
          </a:prstGeom>
        </p:spPr>
      </p:pic>
    </p:spTree>
    <p:extLst>
      <p:ext uri="{BB962C8B-B14F-4D97-AF65-F5344CB8AC3E}">
        <p14:creationId xmlns:p14="http://schemas.microsoft.com/office/powerpoint/2010/main" val="1374317356"/>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7457878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fr-FR"/>
              <a:t>Modifiez le style du titre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244480545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131184528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Content 5">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2" name="Object 1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2">
            <a:extLst>
              <a:ext uri="{FF2B5EF4-FFF2-40B4-BE49-F238E27FC236}">
                <a16:creationId xmlns:a16="http://schemas.microsoft.com/office/drawing/2014/main" id="{9455EBB8-DB3C-45D2-B02F-0B36A58E555B}"/>
              </a:ext>
            </a:extLst>
          </p:cNvPr>
          <p:cNvSpPr/>
          <p:nvPr userDrawn="1"/>
        </p:nvSpPr>
        <p:spPr>
          <a:xfrm>
            <a:off x="-1" y="0"/>
            <a:ext cx="4749299" cy="6858000"/>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74761" name="Freeform 9"/>
          <p:cNvSpPr>
            <a:spLocks/>
          </p:cNvSpPr>
          <p:nvPr userDrawn="1"/>
        </p:nvSpPr>
        <p:spPr bwMode="auto">
          <a:xfrm>
            <a:off x="0" y="0"/>
            <a:ext cx="4415526" cy="3176270"/>
          </a:xfrm>
          <a:custGeom>
            <a:avLst/>
            <a:gdLst/>
            <a:ahLst/>
            <a:cxnLst>
              <a:cxn ang="0">
                <a:pos x="0" y="877"/>
              </a:cxn>
              <a:cxn ang="0">
                <a:pos x="0" y="852"/>
              </a:cxn>
              <a:cxn ang="0">
                <a:pos x="0" y="10"/>
              </a:cxn>
              <a:cxn ang="0">
                <a:pos x="0" y="0"/>
              </a:cxn>
              <a:cxn ang="0">
                <a:pos x="37" y="0"/>
              </a:cxn>
              <a:cxn ang="0">
                <a:pos x="1233" y="0"/>
              </a:cxn>
              <a:cxn ang="0">
                <a:pos x="1250" y="9"/>
              </a:cxn>
              <a:cxn ang="0">
                <a:pos x="1350" y="178"/>
              </a:cxn>
              <a:cxn ang="0">
                <a:pos x="1373" y="380"/>
              </a:cxn>
              <a:cxn ang="0">
                <a:pos x="1277" y="541"/>
              </a:cxn>
              <a:cxn ang="0">
                <a:pos x="1269" y="544"/>
              </a:cxn>
              <a:cxn ang="0">
                <a:pos x="1160" y="550"/>
              </a:cxn>
              <a:cxn ang="0">
                <a:pos x="1007" y="624"/>
              </a:cxn>
              <a:cxn ang="0">
                <a:pos x="772" y="775"/>
              </a:cxn>
              <a:cxn ang="0">
                <a:pos x="516" y="921"/>
              </a:cxn>
              <a:cxn ang="0">
                <a:pos x="289" y="988"/>
              </a:cxn>
              <a:cxn ang="0">
                <a:pos x="1" y="879"/>
              </a:cxn>
              <a:cxn ang="0">
                <a:pos x="0" y="877"/>
              </a:cxn>
            </a:cxnLst>
            <a:rect l="0" t="0" r="r" b="b"/>
            <a:pathLst>
              <a:path w="1388" h="998">
                <a:moveTo>
                  <a:pt x="0" y="877"/>
                </a:moveTo>
                <a:cubicBezTo>
                  <a:pt x="0" y="869"/>
                  <a:pt x="0" y="860"/>
                  <a:pt x="0" y="852"/>
                </a:cubicBezTo>
                <a:cubicBezTo>
                  <a:pt x="0" y="571"/>
                  <a:pt x="0" y="290"/>
                  <a:pt x="0" y="10"/>
                </a:cubicBezTo>
                <a:cubicBezTo>
                  <a:pt x="0" y="7"/>
                  <a:pt x="0" y="3"/>
                  <a:pt x="0" y="0"/>
                </a:cubicBezTo>
                <a:cubicBezTo>
                  <a:pt x="12" y="0"/>
                  <a:pt x="25" y="0"/>
                  <a:pt x="37" y="0"/>
                </a:cubicBezTo>
                <a:cubicBezTo>
                  <a:pt x="435" y="0"/>
                  <a:pt x="834" y="0"/>
                  <a:pt x="1233" y="0"/>
                </a:cubicBezTo>
                <a:cubicBezTo>
                  <a:pt x="1241" y="0"/>
                  <a:pt x="1245" y="3"/>
                  <a:pt x="1250" y="9"/>
                </a:cubicBezTo>
                <a:cubicBezTo>
                  <a:pt x="1290" y="61"/>
                  <a:pt x="1325" y="116"/>
                  <a:pt x="1350" y="178"/>
                </a:cubicBezTo>
                <a:cubicBezTo>
                  <a:pt x="1376" y="243"/>
                  <a:pt x="1388" y="310"/>
                  <a:pt x="1373" y="380"/>
                </a:cubicBezTo>
                <a:cubicBezTo>
                  <a:pt x="1359" y="445"/>
                  <a:pt x="1324" y="496"/>
                  <a:pt x="1277" y="541"/>
                </a:cubicBezTo>
                <a:cubicBezTo>
                  <a:pt x="1275" y="543"/>
                  <a:pt x="1273" y="545"/>
                  <a:pt x="1269" y="544"/>
                </a:cubicBezTo>
                <a:cubicBezTo>
                  <a:pt x="1232" y="532"/>
                  <a:pt x="1196" y="539"/>
                  <a:pt x="1160" y="550"/>
                </a:cubicBezTo>
                <a:cubicBezTo>
                  <a:pt x="1106" y="568"/>
                  <a:pt x="1056" y="595"/>
                  <a:pt x="1007" y="624"/>
                </a:cubicBezTo>
                <a:cubicBezTo>
                  <a:pt x="927" y="672"/>
                  <a:pt x="850" y="725"/>
                  <a:pt x="772" y="775"/>
                </a:cubicBezTo>
                <a:cubicBezTo>
                  <a:pt x="689" y="828"/>
                  <a:pt x="605" y="879"/>
                  <a:pt x="516" y="921"/>
                </a:cubicBezTo>
                <a:cubicBezTo>
                  <a:pt x="443" y="954"/>
                  <a:pt x="369" y="980"/>
                  <a:pt x="289" y="988"/>
                </a:cubicBezTo>
                <a:cubicBezTo>
                  <a:pt x="175" y="998"/>
                  <a:pt x="79" y="962"/>
                  <a:pt x="1" y="879"/>
                </a:cubicBezTo>
                <a:cubicBezTo>
                  <a:pt x="0" y="879"/>
                  <a:pt x="0" y="878"/>
                  <a:pt x="0" y="877"/>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227349" y="0"/>
            <a:ext cx="3633451" cy="2307771"/>
          </a:xfrm>
          <a:prstGeom prst="rect">
            <a:avLst/>
          </a:prstGeom>
        </p:spPr>
        <p:txBody>
          <a:bodyPr/>
          <a:lstStyle>
            <a:lvl1pPr>
              <a:defRPr>
                <a:solidFill>
                  <a:schemeClr val="bg1"/>
                </a:solidFill>
              </a:defRPr>
            </a:lvl1pPr>
          </a:lstStyle>
          <a:p>
            <a:r>
              <a:rPr lang="fr-FR"/>
              <a:t>Modifiez le style du titre</a:t>
            </a:r>
            <a:endParaRPr lang="en-GB" dirty="0"/>
          </a:p>
        </p:txBody>
      </p:sp>
      <p:sp>
        <p:nvSpPr>
          <p:cNvPr id="14" name="Text Placeholder 7">
            <a:extLst>
              <a:ext uri="{FF2B5EF4-FFF2-40B4-BE49-F238E27FC236}">
                <a16:creationId xmlns:a16="http://schemas.microsoft.com/office/drawing/2014/main" id="{9949BCD6-E419-4ED2-9061-402DD5FF2406}"/>
              </a:ext>
            </a:extLst>
          </p:cNvPr>
          <p:cNvSpPr>
            <a:spLocks noGrp="1"/>
          </p:cNvSpPr>
          <p:nvPr>
            <p:ph type="body" sz="quarter" idx="38" hasCustomPrompt="1"/>
          </p:nvPr>
        </p:nvSpPr>
        <p:spPr>
          <a:xfrm>
            <a:off x="231351" y="3420284"/>
            <a:ext cx="4286594" cy="2993216"/>
          </a:xfrm>
          <a:prstGeom prst="rect">
            <a:avLst/>
          </a:prstGeom>
        </p:spPr>
        <p:txBody>
          <a:bodyPr>
            <a:no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5" name="Text Placeholder 4">
            <a:extLst>
              <a:ext uri="{FF2B5EF4-FFF2-40B4-BE49-F238E27FC236}">
                <a16:creationId xmlns:a16="http://schemas.microsoft.com/office/drawing/2014/main" id="{3F6EE60C-2261-45A0-AD6F-B5F767C57B57}"/>
              </a:ext>
            </a:extLst>
          </p:cNvPr>
          <p:cNvSpPr>
            <a:spLocks noGrp="1"/>
          </p:cNvSpPr>
          <p:nvPr>
            <p:ph type="body" sz="quarter" idx="29" hasCustomPrompt="1"/>
          </p:nvPr>
        </p:nvSpPr>
        <p:spPr>
          <a:xfrm>
            <a:off x="6981371" y="518014"/>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16" name="Text Placeholder 7">
            <a:extLst>
              <a:ext uri="{FF2B5EF4-FFF2-40B4-BE49-F238E27FC236}">
                <a16:creationId xmlns:a16="http://schemas.microsoft.com/office/drawing/2014/main" id="{ABE7F41D-73F9-4353-AE3F-71AB8377048D}"/>
              </a:ext>
            </a:extLst>
          </p:cNvPr>
          <p:cNvSpPr>
            <a:spLocks noGrp="1"/>
          </p:cNvSpPr>
          <p:nvPr>
            <p:ph type="body" sz="quarter" idx="30" hasCustomPrompt="1"/>
          </p:nvPr>
        </p:nvSpPr>
        <p:spPr>
          <a:xfrm>
            <a:off x="6981372" y="936969"/>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4">
            <a:extLst>
              <a:ext uri="{FF2B5EF4-FFF2-40B4-BE49-F238E27FC236}">
                <a16:creationId xmlns:a16="http://schemas.microsoft.com/office/drawing/2014/main" id="{83D9B326-443F-495A-B788-21C48AC85AE2}"/>
              </a:ext>
            </a:extLst>
          </p:cNvPr>
          <p:cNvSpPr>
            <a:spLocks noGrp="1"/>
          </p:cNvSpPr>
          <p:nvPr>
            <p:ph type="body" sz="quarter" idx="31" hasCustomPrompt="1"/>
          </p:nvPr>
        </p:nvSpPr>
        <p:spPr>
          <a:xfrm>
            <a:off x="6981371" y="4647262"/>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7">
            <a:extLst>
              <a:ext uri="{FF2B5EF4-FFF2-40B4-BE49-F238E27FC236}">
                <a16:creationId xmlns:a16="http://schemas.microsoft.com/office/drawing/2014/main" id="{00358894-025F-4D0E-AF6E-F99EDF29800A}"/>
              </a:ext>
            </a:extLst>
          </p:cNvPr>
          <p:cNvSpPr>
            <a:spLocks noGrp="1"/>
          </p:cNvSpPr>
          <p:nvPr>
            <p:ph type="body" sz="quarter" idx="32" hasCustomPrompt="1"/>
          </p:nvPr>
        </p:nvSpPr>
        <p:spPr>
          <a:xfrm>
            <a:off x="6981372" y="5066217"/>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Text Placeholder 4">
            <a:extLst>
              <a:ext uri="{FF2B5EF4-FFF2-40B4-BE49-F238E27FC236}">
                <a16:creationId xmlns:a16="http://schemas.microsoft.com/office/drawing/2014/main" id="{EE5AF299-5A92-48E3-B18F-F7FE7AB9EED4}"/>
              </a:ext>
            </a:extLst>
          </p:cNvPr>
          <p:cNvSpPr>
            <a:spLocks noGrp="1"/>
          </p:cNvSpPr>
          <p:nvPr>
            <p:ph type="body" sz="quarter" idx="33" hasCustomPrompt="1"/>
          </p:nvPr>
        </p:nvSpPr>
        <p:spPr>
          <a:xfrm>
            <a:off x="6981371" y="2563381"/>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20" name="Text Placeholder 7">
            <a:extLst>
              <a:ext uri="{FF2B5EF4-FFF2-40B4-BE49-F238E27FC236}">
                <a16:creationId xmlns:a16="http://schemas.microsoft.com/office/drawing/2014/main" id="{F951F368-6540-4675-9A52-0824638E0EF4}"/>
              </a:ext>
            </a:extLst>
          </p:cNvPr>
          <p:cNvSpPr>
            <a:spLocks noGrp="1"/>
          </p:cNvSpPr>
          <p:nvPr>
            <p:ph type="body" sz="quarter" idx="34" hasCustomPrompt="1"/>
          </p:nvPr>
        </p:nvSpPr>
        <p:spPr>
          <a:xfrm>
            <a:off x="6981372" y="2982336"/>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1" name="Text Placeholder 4">
            <a:extLst>
              <a:ext uri="{FF2B5EF4-FFF2-40B4-BE49-F238E27FC236}">
                <a16:creationId xmlns:a16="http://schemas.microsoft.com/office/drawing/2014/main" id="{B7C16A20-D927-494E-94A9-49AF2E1FA010}"/>
              </a:ext>
            </a:extLst>
          </p:cNvPr>
          <p:cNvSpPr>
            <a:spLocks noGrp="1"/>
          </p:cNvSpPr>
          <p:nvPr>
            <p:ph type="body" sz="quarter" idx="35" hasCustomPrompt="1"/>
          </p:nvPr>
        </p:nvSpPr>
        <p:spPr>
          <a:xfrm>
            <a:off x="5713875" y="1040484"/>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
        <p:nvSpPr>
          <p:cNvPr id="22" name="Text Placeholder 4">
            <a:extLst>
              <a:ext uri="{FF2B5EF4-FFF2-40B4-BE49-F238E27FC236}">
                <a16:creationId xmlns:a16="http://schemas.microsoft.com/office/drawing/2014/main" id="{936BACCD-6FBF-486E-81CB-3462560DA2CE}"/>
              </a:ext>
            </a:extLst>
          </p:cNvPr>
          <p:cNvSpPr>
            <a:spLocks noGrp="1"/>
          </p:cNvSpPr>
          <p:nvPr>
            <p:ph type="body" sz="quarter" idx="36" hasCustomPrompt="1"/>
          </p:nvPr>
        </p:nvSpPr>
        <p:spPr>
          <a:xfrm>
            <a:off x="5713875" y="2996221"/>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
        <p:nvSpPr>
          <p:cNvPr id="23" name="Text Placeholder 4">
            <a:extLst>
              <a:ext uri="{FF2B5EF4-FFF2-40B4-BE49-F238E27FC236}">
                <a16:creationId xmlns:a16="http://schemas.microsoft.com/office/drawing/2014/main" id="{48E9C506-31EA-4D04-B660-3B4DB0704112}"/>
              </a:ext>
            </a:extLst>
          </p:cNvPr>
          <p:cNvSpPr>
            <a:spLocks noGrp="1"/>
          </p:cNvSpPr>
          <p:nvPr>
            <p:ph type="body" sz="quarter" idx="37" hasCustomPrompt="1"/>
          </p:nvPr>
        </p:nvSpPr>
        <p:spPr>
          <a:xfrm>
            <a:off x="5713875" y="5107841"/>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Tree>
    <p:extLst>
      <p:ext uri="{BB962C8B-B14F-4D97-AF65-F5344CB8AC3E}">
        <p14:creationId xmlns:p14="http://schemas.microsoft.com/office/powerpoint/2010/main" val="293246940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fr-FR"/>
              <a:t>Modifiez le style du titre</a:t>
            </a:r>
            <a:endParaRPr lang="en-GB" dirty="0"/>
          </a:p>
        </p:txBody>
      </p:sp>
    </p:spTree>
    <p:extLst>
      <p:ext uri="{BB962C8B-B14F-4D97-AF65-F5344CB8AC3E}">
        <p14:creationId xmlns:p14="http://schemas.microsoft.com/office/powerpoint/2010/main" val="3292229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7623160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Section break 1">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2" name="Object 1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8" name="Freeform 6"/>
          <p:cNvSpPr>
            <a:spLocks/>
          </p:cNvSpPr>
          <p:nvPr userDrawn="1"/>
        </p:nvSpPr>
        <p:spPr bwMode="auto">
          <a:xfrm>
            <a:off x="4901351" y="831584"/>
            <a:ext cx="7289800" cy="6026150"/>
          </a:xfrm>
          <a:custGeom>
            <a:avLst/>
            <a:gdLst/>
            <a:ahLst/>
            <a:cxnLst>
              <a:cxn ang="0">
                <a:pos x="0" y="1904"/>
              </a:cxn>
              <a:cxn ang="0">
                <a:pos x="8" y="1894"/>
              </a:cxn>
              <a:cxn ang="0">
                <a:pos x="20" y="1886"/>
              </a:cxn>
              <a:cxn ang="0">
                <a:pos x="146" y="1832"/>
              </a:cxn>
              <a:cxn ang="0">
                <a:pos x="344" y="1720"/>
              </a:cxn>
              <a:cxn ang="0">
                <a:pos x="484" y="1628"/>
              </a:cxn>
              <a:cxn ang="0">
                <a:pos x="754" y="1430"/>
              </a:cxn>
              <a:cxn ang="0">
                <a:pos x="1094" y="1162"/>
              </a:cxn>
              <a:cxn ang="0">
                <a:pos x="1418" y="906"/>
              </a:cxn>
              <a:cxn ang="0">
                <a:pos x="1766" y="648"/>
              </a:cxn>
              <a:cxn ang="0">
                <a:pos x="2006" y="486"/>
              </a:cxn>
              <a:cxn ang="0">
                <a:pos x="2254" y="338"/>
              </a:cxn>
              <a:cxn ang="0">
                <a:pos x="2390" y="268"/>
              </a:cxn>
              <a:cxn ang="0">
                <a:pos x="2598" y="172"/>
              </a:cxn>
              <a:cxn ang="0">
                <a:pos x="2816" y="92"/>
              </a:cxn>
              <a:cxn ang="0">
                <a:pos x="2996" y="42"/>
              </a:cxn>
              <a:cxn ang="0">
                <a:pos x="3134" y="16"/>
              </a:cxn>
              <a:cxn ang="0">
                <a:pos x="3220" y="6"/>
              </a:cxn>
              <a:cxn ang="0">
                <a:pos x="3336" y="2"/>
              </a:cxn>
              <a:cxn ang="0">
                <a:pos x="3390" y="0"/>
              </a:cxn>
              <a:cxn ang="0">
                <a:pos x="3522" y="0"/>
              </a:cxn>
              <a:cxn ang="0">
                <a:pos x="3590" y="4"/>
              </a:cxn>
              <a:cxn ang="0">
                <a:pos x="3688" y="8"/>
              </a:cxn>
              <a:cxn ang="0">
                <a:pos x="3832" y="34"/>
              </a:cxn>
              <a:cxn ang="0">
                <a:pos x="3974" y="72"/>
              </a:cxn>
              <a:cxn ang="0">
                <a:pos x="4160" y="140"/>
              </a:cxn>
              <a:cxn ang="0">
                <a:pos x="4336" y="228"/>
              </a:cxn>
              <a:cxn ang="0">
                <a:pos x="4448" y="300"/>
              </a:cxn>
              <a:cxn ang="0">
                <a:pos x="4568" y="390"/>
              </a:cxn>
              <a:cxn ang="0">
                <a:pos x="4588" y="414"/>
              </a:cxn>
              <a:cxn ang="0">
                <a:pos x="4592" y="2788"/>
              </a:cxn>
              <a:cxn ang="0">
                <a:pos x="4582" y="2808"/>
              </a:cxn>
              <a:cxn ang="0">
                <a:pos x="4514" y="2862"/>
              </a:cxn>
              <a:cxn ang="0">
                <a:pos x="4354" y="2970"/>
              </a:cxn>
              <a:cxn ang="0">
                <a:pos x="4186" y="3062"/>
              </a:cxn>
              <a:cxn ang="0">
                <a:pos x="4054" y="3122"/>
              </a:cxn>
              <a:cxn ang="0">
                <a:pos x="3828" y="3206"/>
              </a:cxn>
              <a:cxn ang="0">
                <a:pos x="3598" y="3276"/>
              </a:cxn>
              <a:cxn ang="0">
                <a:pos x="3370" y="3334"/>
              </a:cxn>
              <a:cxn ang="0">
                <a:pos x="2920" y="3432"/>
              </a:cxn>
              <a:cxn ang="0">
                <a:pos x="2498" y="3528"/>
              </a:cxn>
              <a:cxn ang="0">
                <a:pos x="2360" y="3566"/>
              </a:cxn>
              <a:cxn ang="0">
                <a:pos x="2144" y="3642"/>
              </a:cxn>
              <a:cxn ang="0">
                <a:pos x="1988" y="3716"/>
              </a:cxn>
              <a:cxn ang="0">
                <a:pos x="1878" y="3782"/>
              </a:cxn>
              <a:cxn ang="0">
                <a:pos x="1858" y="3792"/>
              </a:cxn>
              <a:cxn ang="0">
                <a:pos x="1834" y="3796"/>
              </a:cxn>
              <a:cxn ang="0">
                <a:pos x="432" y="3796"/>
              </a:cxn>
              <a:cxn ang="0">
                <a:pos x="408" y="3774"/>
              </a:cxn>
              <a:cxn ang="0">
                <a:pos x="354" y="3652"/>
              </a:cxn>
              <a:cxn ang="0">
                <a:pos x="258" y="3396"/>
              </a:cxn>
              <a:cxn ang="0">
                <a:pos x="140" y="2988"/>
              </a:cxn>
              <a:cxn ang="0">
                <a:pos x="86" y="2734"/>
              </a:cxn>
              <a:cxn ang="0">
                <a:pos x="44" y="2478"/>
              </a:cxn>
              <a:cxn ang="0">
                <a:pos x="8" y="2154"/>
              </a:cxn>
              <a:cxn ang="0">
                <a:pos x="4" y="2020"/>
              </a:cxn>
              <a:cxn ang="0">
                <a:pos x="2" y="1948"/>
              </a:cxn>
            </a:cxnLst>
            <a:rect l="0" t="0" r="r" b="b"/>
            <a:pathLst>
              <a:path w="4592" h="3796">
                <a:moveTo>
                  <a:pt x="0" y="1924"/>
                </a:moveTo>
                <a:lnTo>
                  <a:pt x="0" y="1924"/>
                </a:lnTo>
                <a:lnTo>
                  <a:pt x="0" y="1904"/>
                </a:lnTo>
                <a:lnTo>
                  <a:pt x="0" y="1904"/>
                </a:lnTo>
                <a:lnTo>
                  <a:pt x="4" y="1898"/>
                </a:lnTo>
                <a:lnTo>
                  <a:pt x="8" y="1894"/>
                </a:lnTo>
                <a:lnTo>
                  <a:pt x="14" y="1890"/>
                </a:lnTo>
                <a:lnTo>
                  <a:pt x="20" y="1886"/>
                </a:lnTo>
                <a:lnTo>
                  <a:pt x="20" y="1886"/>
                </a:lnTo>
                <a:lnTo>
                  <a:pt x="62" y="1870"/>
                </a:lnTo>
                <a:lnTo>
                  <a:pt x="104" y="1850"/>
                </a:lnTo>
                <a:lnTo>
                  <a:pt x="146" y="1832"/>
                </a:lnTo>
                <a:lnTo>
                  <a:pt x="186" y="1810"/>
                </a:lnTo>
                <a:lnTo>
                  <a:pt x="266" y="1766"/>
                </a:lnTo>
                <a:lnTo>
                  <a:pt x="344" y="1720"/>
                </a:lnTo>
                <a:lnTo>
                  <a:pt x="344" y="1720"/>
                </a:lnTo>
                <a:lnTo>
                  <a:pt x="414" y="1674"/>
                </a:lnTo>
                <a:lnTo>
                  <a:pt x="484" y="1628"/>
                </a:lnTo>
                <a:lnTo>
                  <a:pt x="552" y="1580"/>
                </a:lnTo>
                <a:lnTo>
                  <a:pt x="620" y="1530"/>
                </a:lnTo>
                <a:lnTo>
                  <a:pt x="754" y="1430"/>
                </a:lnTo>
                <a:lnTo>
                  <a:pt x="886" y="1328"/>
                </a:lnTo>
                <a:lnTo>
                  <a:pt x="886" y="1328"/>
                </a:lnTo>
                <a:lnTo>
                  <a:pt x="1094" y="1162"/>
                </a:lnTo>
                <a:lnTo>
                  <a:pt x="1304" y="996"/>
                </a:lnTo>
                <a:lnTo>
                  <a:pt x="1304" y="996"/>
                </a:lnTo>
                <a:lnTo>
                  <a:pt x="1418" y="906"/>
                </a:lnTo>
                <a:lnTo>
                  <a:pt x="1532" y="818"/>
                </a:lnTo>
                <a:lnTo>
                  <a:pt x="1648" y="732"/>
                </a:lnTo>
                <a:lnTo>
                  <a:pt x="1766" y="648"/>
                </a:lnTo>
                <a:lnTo>
                  <a:pt x="1766" y="648"/>
                </a:lnTo>
                <a:lnTo>
                  <a:pt x="1886" y="566"/>
                </a:lnTo>
                <a:lnTo>
                  <a:pt x="2006" y="486"/>
                </a:lnTo>
                <a:lnTo>
                  <a:pt x="2128" y="410"/>
                </a:lnTo>
                <a:lnTo>
                  <a:pt x="2190" y="374"/>
                </a:lnTo>
                <a:lnTo>
                  <a:pt x="2254" y="338"/>
                </a:lnTo>
                <a:lnTo>
                  <a:pt x="2254" y="338"/>
                </a:lnTo>
                <a:lnTo>
                  <a:pt x="2322" y="302"/>
                </a:lnTo>
                <a:lnTo>
                  <a:pt x="2390" y="268"/>
                </a:lnTo>
                <a:lnTo>
                  <a:pt x="2458" y="234"/>
                </a:lnTo>
                <a:lnTo>
                  <a:pt x="2528" y="202"/>
                </a:lnTo>
                <a:lnTo>
                  <a:pt x="2598" y="172"/>
                </a:lnTo>
                <a:lnTo>
                  <a:pt x="2670" y="142"/>
                </a:lnTo>
                <a:lnTo>
                  <a:pt x="2742" y="116"/>
                </a:lnTo>
                <a:lnTo>
                  <a:pt x="2816" y="92"/>
                </a:lnTo>
                <a:lnTo>
                  <a:pt x="2816" y="92"/>
                </a:lnTo>
                <a:lnTo>
                  <a:pt x="2906" y="64"/>
                </a:lnTo>
                <a:lnTo>
                  <a:pt x="2996" y="42"/>
                </a:lnTo>
                <a:lnTo>
                  <a:pt x="3042" y="32"/>
                </a:lnTo>
                <a:lnTo>
                  <a:pt x="3088" y="22"/>
                </a:lnTo>
                <a:lnTo>
                  <a:pt x="3134" y="16"/>
                </a:lnTo>
                <a:lnTo>
                  <a:pt x="3182" y="10"/>
                </a:lnTo>
                <a:lnTo>
                  <a:pt x="3182" y="10"/>
                </a:lnTo>
                <a:lnTo>
                  <a:pt x="3220" y="6"/>
                </a:lnTo>
                <a:lnTo>
                  <a:pt x="3258" y="4"/>
                </a:lnTo>
                <a:lnTo>
                  <a:pt x="3336" y="2"/>
                </a:lnTo>
                <a:lnTo>
                  <a:pt x="3336" y="2"/>
                </a:lnTo>
                <a:lnTo>
                  <a:pt x="3364" y="2"/>
                </a:lnTo>
                <a:lnTo>
                  <a:pt x="3378" y="2"/>
                </a:lnTo>
                <a:lnTo>
                  <a:pt x="3390" y="0"/>
                </a:lnTo>
                <a:lnTo>
                  <a:pt x="3390" y="0"/>
                </a:lnTo>
                <a:lnTo>
                  <a:pt x="3522" y="0"/>
                </a:lnTo>
                <a:lnTo>
                  <a:pt x="3522" y="0"/>
                </a:lnTo>
                <a:lnTo>
                  <a:pt x="3538" y="2"/>
                </a:lnTo>
                <a:lnTo>
                  <a:pt x="3556" y="4"/>
                </a:lnTo>
                <a:lnTo>
                  <a:pt x="3590" y="4"/>
                </a:lnTo>
                <a:lnTo>
                  <a:pt x="3590" y="4"/>
                </a:lnTo>
                <a:lnTo>
                  <a:pt x="3640" y="4"/>
                </a:lnTo>
                <a:lnTo>
                  <a:pt x="3688" y="8"/>
                </a:lnTo>
                <a:lnTo>
                  <a:pt x="3736" y="16"/>
                </a:lnTo>
                <a:lnTo>
                  <a:pt x="3784" y="24"/>
                </a:lnTo>
                <a:lnTo>
                  <a:pt x="3832" y="34"/>
                </a:lnTo>
                <a:lnTo>
                  <a:pt x="3880" y="46"/>
                </a:lnTo>
                <a:lnTo>
                  <a:pt x="3974" y="72"/>
                </a:lnTo>
                <a:lnTo>
                  <a:pt x="3974" y="72"/>
                </a:lnTo>
                <a:lnTo>
                  <a:pt x="4038" y="92"/>
                </a:lnTo>
                <a:lnTo>
                  <a:pt x="4100" y="114"/>
                </a:lnTo>
                <a:lnTo>
                  <a:pt x="4160" y="140"/>
                </a:lnTo>
                <a:lnTo>
                  <a:pt x="4220" y="168"/>
                </a:lnTo>
                <a:lnTo>
                  <a:pt x="4278" y="196"/>
                </a:lnTo>
                <a:lnTo>
                  <a:pt x="4336" y="228"/>
                </a:lnTo>
                <a:lnTo>
                  <a:pt x="4392" y="264"/>
                </a:lnTo>
                <a:lnTo>
                  <a:pt x="4448" y="300"/>
                </a:lnTo>
                <a:lnTo>
                  <a:pt x="4448" y="300"/>
                </a:lnTo>
                <a:lnTo>
                  <a:pt x="4508" y="344"/>
                </a:lnTo>
                <a:lnTo>
                  <a:pt x="4568" y="390"/>
                </a:lnTo>
                <a:lnTo>
                  <a:pt x="4568" y="390"/>
                </a:lnTo>
                <a:lnTo>
                  <a:pt x="4576" y="396"/>
                </a:lnTo>
                <a:lnTo>
                  <a:pt x="4582" y="404"/>
                </a:lnTo>
                <a:lnTo>
                  <a:pt x="4588" y="414"/>
                </a:lnTo>
                <a:lnTo>
                  <a:pt x="4592" y="422"/>
                </a:lnTo>
                <a:lnTo>
                  <a:pt x="4592" y="422"/>
                </a:lnTo>
                <a:lnTo>
                  <a:pt x="4592" y="2788"/>
                </a:lnTo>
                <a:lnTo>
                  <a:pt x="4592" y="2788"/>
                </a:lnTo>
                <a:lnTo>
                  <a:pt x="4588" y="2798"/>
                </a:lnTo>
                <a:lnTo>
                  <a:pt x="4582" y="2808"/>
                </a:lnTo>
                <a:lnTo>
                  <a:pt x="4564" y="2824"/>
                </a:lnTo>
                <a:lnTo>
                  <a:pt x="4564" y="2824"/>
                </a:lnTo>
                <a:lnTo>
                  <a:pt x="4514" y="2862"/>
                </a:lnTo>
                <a:lnTo>
                  <a:pt x="4462" y="2900"/>
                </a:lnTo>
                <a:lnTo>
                  <a:pt x="4408" y="2936"/>
                </a:lnTo>
                <a:lnTo>
                  <a:pt x="4354" y="2970"/>
                </a:lnTo>
                <a:lnTo>
                  <a:pt x="4300" y="3002"/>
                </a:lnTo>
                <a:lnTo>
                  <a:pt x="4244" y="3032"/>
                </a:lnTo>
                <a:lnTo>
                  <a:pt x="4186" y="3062"/>
                </a:lnTo>
                <a:lnTo>
                  <a:pt x="4128" y="3090"/>
                </a:lnTo>
                <a:lnTo>
                  <a:pt x="4128" y="3090"/>
                </a:lnTo>
                <a:lnTo>
                  <a:pt x="4054" y="3122"/>
                </a:lnTo>
                <a:lnTo>
                  <a:pt x="3980" y="3152"/>
                </a:lnTo>
                <a:lnTo>
                  <a:pt x="3904" y="3180"/>
                </a:lnTo>
                <a:lnTo>
                  <a:pt x="3828" y="3206"/>
                </a:lnTo>
                <a:lnTo>
                  <a:pt x="3752" y="3232"/>
                </a:lnTo>
                <a:lnTo>
                  <a:pt x="3676" y="3254"/>
                </a:lnTo>
                <a:lnTo>
                  <a:pt x="3598" y="3276"/>
                </a:lnTo>
                <a:lnTo>
                  <a:pt x="3520" y="3296"/>
                </a:lnTo>
                <a:lnTo>
                  <a:pt x="3520" y="3296"/>
                </a:lnTo>
                <a:lnTo>
                  <a:pt x="3370" y="3334"/>
                </a:lnTo>
                <a:lnTo>
                  <a:pt x="3220" y="3368"/>
                </a:lnTo>
                <a:lnTo>
                  <a:pt x="2920" y="3432"/>
                </a:lnTo>
                <a:lnTo>
                  <a:pt x="2920" y="3432"/>
                </a:lnTo>
                <a:lnTo>
                  <a:pt x="2778" y="3462"/>
                </a:lnTo>
                <a:lnTo>
                  <a:pt x="2638" y="3492"/>
                </a:lnTo>
                <a:lnTo>
                  <a:pt x="2498" y="3528"/>
                </a:lnTo>
                <a:lnTo>
                  <a:pt x="2430" y="3546"/>
                </a:lnTo>
                <a:lnTo>
                  <a:pt x="2360" y="3566"/>
                </a:lnTo>
                <a:lnTo>
                  <a:pt x="2360" y="3566"/>
                </a:lnTo>
                <a:lnTo>
                  <a:pt x="2250" y="3602"/>
                </a:lnTo>
                <a:lnTo>
                  <a:pt x="2196" y="3622"/>
                </a:lnTo>
                <a:lnTo>
                  <a:pt x="2144" y="3642"/>
                </a:lnTo>
                <a:lnTo>
                  <a:pt x="2092" y="3666"/>
                </a:lnTo>
                <a:lnTo>
                  <a:pt x="2040" y="3690"/>
                </a:lnTo>
                <a:lnTo>
                  <a:pt x="1988" y="3716"/>
                </a:lnTo>
                <a:lnTo>
                  <a:pt x="1938" y="3744"/>
                </a:lnTo>
                <a:lnTo>
                  <a:pt x="1938" y="3744"/>
                </a:lnTo>
                <a:lnTo>
                  <a:pt x="1878" y="3782"/>
                </a:lnTo>
                <a:lnTo>
                  <a:pt x="1878" y="3782"/>
                </a:lnTo>
                <a:lnTo>
                  <a:pt x="1868" y="3788"/>
                </a:lnTo>
                <a:lnTo>
                  <a:pt x="1858" y="3792"/>
                </a:lnTo>
                <a:lnTo>
                  <a:pt x="1846" y="3796"/>
                </a:lnTo>
                <a:lnTo>
                  <a:pt x="1834" y="3796"/>
                </a:lnTo>
                <a:lnTo>
                  <a:pt x="1834" y="3796"/>
                </a:lnTo>
                <a:lnTo>
                  <a:pt x="444" y="3796"/>
                </a:lnTo>
                <a:lnTo>
                  <a:pt x="444" y="3796"/>
                </a:lnTo>
                <a:lnTo>
                  <a:pt x="432" y="3796"/>
                </a:lnTo>
                <a:lnTo>
                  <a:pt x="422" y="3792"/>
                </a:lnTo>
                <a:lnTo>
                  <a:pt x="414" y="3784"/>
                </a:lnTo>
                <a:lnTo>
                  <a:pt x="408" y="3774"/>
                </a:lnTo>
                <a:lnTo>
                  <a:pt x="408" y="3774"/>
                </a:lnTo>
                <a:lnTo>
                  <a:pt x="380" y="3714"/>
                </a:lnTo>
                <a:lnTo>
                  <a:pt x="354" y="3652"/>
                </a:lnTo>
                <a:lnTo>
                  <a:pt x="306" y="3528"/>
                </a:lnTo>
                <a:lnTo>
                  <a:pt x="306" y="3528"/>
                </a:lnTo>
                <a:lnTo>
                  <a:pt x="258" y="3396"/>
                </a:lnTo>
                <a:lnTo>
                  <a:pt x="214" y="3260"/>
                </a:lnTo>
                <a:lnTo>
                  <a:pt x="174" y="3124"/>
                </a:lnTo>
                <a:lnTo>
                  <a:pt x="140" y="2988"/>
                </a:lnTo>
                <a:lnTo>
                  <a:pt x="140" y="2988"/>
                </a:lnTo>
                <a:lnTo>
                  <a:pt x="112" y="2860"/>
                </a:lnTo>
                <a:lnTo>
                  <a:pt x="86" y="2734"/>
                </a:lnTo>
                <a:lnTo>
                  <a:pt x="64" y="2606"/>
                </a:lnTo>
                <a:lnTo>
                  <a:pt x="44" y="2478"/>
                </a:lnTo>
                <a:lnTo>
                  <a:pt x="44" y="2478"/>
                </a:lnTo>
                <a:lnTo>
                  <a:pt x="24" y="2316"/>
                </a:lnTo>
                <a:lnTo>
                  <a:pt x="14" y="2236"/>
                </a:lnTo>
                <a:lnTo>
                  <a:pt x="8" y="2154"/>
                </a:lnTo>
                <a:lnTo>
                  <a:pt x="8" y="2154"/>
                </a:lnTo>
                <a:lnTo>
                  <a:pt x="6" y="2086"/>
                </a:lnTo>
                <a:lnTo>
                  <a:pt x="4" y="2020"/>
                </a:lnTo>
                <a:lnTo>
                  <a:pt x="4" y="2020"/>
                </a:lnTo>
                <a:lnTo>
                  <a:pt x="2" y="1972"/>
                </a:lnTo>
                <a:lnTo>
                  <a:pt x="2" y="1948"/>
                </a:lnTo>
                <a:lnTo>
                  <a:pt x="0" y="1924"/>
                </a:lnTo>
                <a:lnTo>
                  <a:pt x="0" y="1924"/>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7694195" y="2191647"/>
            <a:ext cx="4021613" cy="3160282"/>
          </a:xfrm>
          <a:prstGeom prst="rect">
            <a:avLst/>
          </a:prstGeom>
        </p:spPr>
        <p:txBody>
          <a:bodyPr anchor="ctr">
            <a:norm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p>
        </p:txBody>
      </p:sp>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spTree>
    <p:extLst>
      <p:ext uri="{BB962C8B-B14F-4D97-AF65-F5344CB8AC3E}">
        <p14:creationId xmlns:p14="http://schemas.microsoft.com/office/powerpoint/2010/main" val="51907227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11" name="Image 10">
            <a:extLst>
              <a:ext uri="{FF2B5EF4-FFF2-40B4-BE49-F238E27FC236}">
                <a16:creationId xmlns:a16="http://schemas.microsoft.com/office/drawing/2014/main" id="{A8AE6BC1-D482-4FEE-B93D-34AEB21E6783}"/>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6972000" y="187155"/>
            <a:ext cx="5220000" cy="1285708"/>
          </a:xfrm>
          <a:prstGeom prst="rect">
            <a:avLst/>
          </a:prstGeom>
        </p:spPr>
      </p:pic>
    </p:spTree>
    <p:extLst>
      <p:ext uri="{BB962C8B-B14F-4D97-AF65-F5344CB8AC3E}">
        <p14:creationId xmlns:p14="http://schemas.microsoft.com/office/powerpoint/2010/main" val="2389851987"/>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9" name="Image 8">
            <a:extLst>
              <a:ext uri="{FF2B5EF4-FFF2-40B4-BE49-F238E27FC236}">
                <a16:creationId xmlns:a16="http://schemas.microsoft.com/office/drawing/2014/main" id="{501B836C-608B-4CFC-BA8A-FAE25C58580B}"/>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84996" y="94849"/>
            <a:ext cx="5040000" cy="1241373"/>
          </a:xfrm>
          <a:prstGeom prst="rect">
            <a:avLst/>
          </a:prstGeom>
        </p:spPr>
      </p:pic>
    </p:spTree>
    <p:extLst>
      <p:ext uri="{BB962C8B-B14F-4D97-AF65-F5344CB8AC3E}">
        <p14:creationId xmlns:p14="http://schemas.microsoft.com/office/powerpoint/2010/main" val="3573019322"/>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847127"/>
            <a:ext cx="11386134" cy="1661993"/>
          </a:xfrm>
        </p:spPr>
        <p:txBody>
          <a:bodyPr wrap="square" lIns="36000" rIns="36000" bIns="0" anchor="b" anchorCtr="0">
            <a:spAutoFit/>
          </a:bodyPr>
          <a:lstStyle>
            <a:lvl1pPr algn="l">
              <a:lnSpc>
                <a:spcPct val="90000"/>
              </a:lnSpc>
              <a:defRPr sz="6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5" name="Image 4">
            <a:extLst>
              <a:ext uri="{FF2B5EF4-FFF2-40B4-BE49-F238E27FC236}">
                <a16:creationId xmlns:a16="http://schemas.microsoft.com/office/drawing/2014/main" id="{B20902B5-3596-438E-9BA1-2E01D91CB4D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6972000" y="187155"/>
            <a:ext cx="5220000" cy="1285708"/>
          </a:xfrm>
          <a:prstGeom prst="rect">
            <a:avLst/>
          </a:prstGeom>
        </p:spPr>
      </p:pic>
    </p:spTree>
    <p:extLst>
      <p:ext uri="{BB962C8B-B14F-4D97-AF65-F5344CB8AC3E}">
        <p14:creationId xmlns:p14="http://schemas.microsoft.com/office/powerpoint/2010/main" val="1386839003"/>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47201"/>
            <a:ext cx="11379201" cy="5022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55081809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47201"/>
            <a:ext cx="11379201" cy="5022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208543753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899138"/>
            <a:ext cx="11379201" cy="4570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351344388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250265828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403658145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28500580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Content 3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2EA657"/>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2EA657"/>
              </a:buClr>
              <a:defRPr sz="1400"/>
            </a:lvl2pPr>
            <a:lvl3pPr>
              <a:lnSpc>
                <a:spcPct val="100000"/>
              </a:lnSpc>
              <a:spcBef>
                <a:spcPts val="0"/>
              </a:spcBef>
              <a:buClr>
                <a:srgbClr val="2EA657"/>
              </a:buClr>
              <a:defRPr sz="1400"/>
            </a:lvl3pPr>
            <a:lvl4pPr>
              <a:lnSpc>
                <a:spcPct val="100000"/>
              </a:lnSpc>
              <a:spcBef>
                <a:spcPts val="0"/>
              </a:spcBef>
              <a:buClr>
                <a:srgbClr val="2EA657"/>
              </a:buClr>
              <a:defRPr sz="1400"/>
            </a:lvl4pPr>
            <a:lvl5pPr>
              <a:lnSpc>
                <a:spcPct val="100000"/>
              </a:lnSpc>
              <a:spcBef>
                <a:spcPts val="0"/>
              </a:spcBef>
              <a:buClr>
                <a:srgbClr val="2EA657"/>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238195456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223930411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itre seul">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dirty="0"/>
          </a:p>
        </p:txBody>
      </p:sp>
    </p:spTree>
    <p:extLst>
      <p:ext uri="{BB962C8B-B14F-4D97-AF65-F5344CB8AC3E}">
        <p14:creationId xmlns:p14="http://schemas.microsoft.com/office/powerpoint/2010/main" val="4550309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content light Grey">
    <p:bg>
      <p:bgPr>
        <a:solidFill>
          <a:schemeClr val="bg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414609737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ection Break dark">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dirty="0"/>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dirty="0"/>
              <a:t>INSERT A LABEL/ALBEIT</a:t>
            </a:r>
          </a:p>
        </p:txBody>
      </p:sp>
    </p:spTree>
    <p:extLst>
      <p:ext uri="{BB962C8B-B14F-4D97-AF65-F5344CB8AC3E}">
        <p14:creationId xmlns:p14="http://schemas.microsoft.com/office/powerpoint/2010/main" val="416015799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899138"/>
            <a:ext cx="11379201" cy="4570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224358952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Title and full screen image">
    <p:bg>
      <p:bgPr>
        <a:solidFill>
          <a:schemeClr val="accent4"/>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E832AC1-21AF-4DAD-A220-3541D7B3D0D5}"/>
              </a:ext>
            </a:extLst>
          </p:cNvPr>
          <p:cNvSpPr>
            <a:spLocks noGrp="1"/>
          </p:cNvSpPr>
          <p:nvPr>
            <p:ph type="pic" sz="quarter" idx="10" hasCustomPrompt="1"/>
          </p:nvPr>
        </p:nvSpPr>
        <p:spPr>
          <a:xfrm>
            <a:off x="0" y="0"/>
            <a:ext cx="12192000" cy="6858000"/>
          </a:xfrm>
          <a:custGeom>
            <a:avLst/>
            <a:gdLst>
              <a:gd name="connsiteX0" fmla="*/ 11786547 w 12192000"/>
              <a:gd name="connsiteY0" fmla="*/ 205058 h 6858000"/>
              <a:gd name="connsiteX1" fmla="*/ 11562163 w 12192000"/>
              <a:gd name="connsiteY1" fmla="*/ 436971 h 6858000"/>
              <a:gd name="connsiteX2" fmla="*/ 11639891 w 12192000"/>
              <a:gd name="connsiteY2" fmla="*/ 551459 h 6858000"/>
              <a:gd name="connsiteX3" fmla="*/ 11719085 w 12192000"/>
              <a:gd name="connsiteY3" fmla="*/ 552927 h 6858000"/>
              <a:gd name="connsiteX4" fmla="*/ 11751166 w 12192000"/>
              <a:gd name="connsiteY4" fmla="*/ 536965 h 6858000"/>
              <a:gd name="connsiteX5" fmla="*/ 11777548 w 12192000"/>
              <a:gd name="connsiteY5" fmla="*/ 513474 h 6858000"/>
              <a:gd name="connsiteX6" fmla="*/ 11770504 w 12192000"/>
              <a:gd name="connsiteY6" fmla="*/ 536398 h 6858000"/>
              <a:gd name="connsiteX7" fmla="*/ 11705703 w 12192000"/>
              <a:gd name="connsiteY7" fmla="*/ 579359 h 6858000"/>
              <a:gd name="connsiteX8" fmla="*/ 11760002 w 12192000"/>
              <a:gd name="connsiteY8" fmla="*/ 594046 h 6858000"/>
              <a:gd name="connsiteX9" fmla="*/ 11889144 w 12192000"/>
              <a:gd name="connsiteY9" fmla="*/ 551453 h 6858000"/>
              <a:gd name="connsiteX10" fmla="*/ 11824573 w 12192000"/>
              <a:gd name="connsiteY10" fmla="*/ 494172 h 6858000"/>
              <a:gd name="connsiteX11" fmla="*/ 11889144 w 12192000"/>
              <a:gd name="connsiteY11" fmla="*/ 525016 h 6858000"/>
              <a:gd name="connsiteX12" fmla="*/ 11974376 w 12192000"/>
              <a:gd name="connsiteY12" fmla="*/ 467391 h 6858000"/>
              <a:gd name="connsiteX13" fmla="*/ 11981591 w 12192000"/>
              <a:gd name="connsiteY13" fmla="*/ 431058 h 6858000"/>
              <a:gd name="connsiteX14" fmla="*/ 11981599 w 12192000"/>
              <a:gd name="connsiteY14" fmla="*/ 431100 h 6858000"/>
              <a:gd name="connsiteX15" fmla="*/ 11981599 w 12192000"/>
              <a:gd name="connsiteY15" fmla="*/ 431017 h 6858000"/>
              <a:gd name="connsiteX16" fmla="*/ 11981599 w 12192000"/>
              <a:gd name="connsiteY16" fmla="*/ 428164 h 6858000"/>
              <a:gd name="connsiteX17" fmla="*/ 11909738 w 12192000"/>
              <a:gd name="connsiteY17" fmla="*/ 279916 h 6858000"/>
              <a:gd name="connsiteX18" fmla="*/ 11796813 w 12192000"/>
              <a:gd name="connsiteY18" fmla="*/ 209461 h 6858000"/>
              <a:gd name="connsiteX19" fmla="*/ 11786547 w 12192000"/>
              <a:gd name="connsiteY19" fmla="*/ 205058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6547" y="205058"/>
                </a:moveTo>
                <a:cubicBezTo>
                  <a:pt x="11736684" y="265238"/>
                  <a:pt x="11562163" y="310740"/>
                  <a:pt x="11562163" y="436971"/>
                </a:cubicBezTo>
                <a:cubicBezTo>
                  <a:pt x="11562163" y="486876"/>
                  <a:pt x="11592961" y="533846"/>
                  <a:pt x="11639891" y="551459"/>
                </a:cubicBezTo>
                <a:cubicBezTo>
                  <a:pt x="11666289" y="561734"/>
                  <a:pt x="11692687" y="561734"/>
                  <a:pt x="11719085" y="552927"/>
                </a:cubicBezTo>
                <a:cubicBezTo>
                  <a:pt x="11730818" y="549258"/>
                  <a:pt x="11741450" y="543753"/>
                  <a:pt x="11751166" y="536965"/>
                </a:cubicBezTo>
                <a:lnTo>
                  <a:pt x="11777548" y="513474"/>
                </a:lnTo>
                <a:lnTo>
                  <a:pt x="11770504" y="536398"/>
                </a:lnTo>
                <a:cubicBezTo>
                  <a:pt x="11758809" y="558154"/>
                  <a:pt x="11734320" y="574953"/>
                  <a:pt x="11705703" y="579359"/>
                </a:cubicBezTo>
                <a:cubicBezTo>
                  <a:pt x="11714508" y="588171"/>
                  <a:pt x="11735054" y="594046"/>
                  <a:pt x="11760002" y="594046"/>
                </a:cubicBezTo>
                <a:cubicBezTo>
                  <a:pt x="11805495" y="594046"/>
                  <a:pt x="11861261" y="580827"/>
                  <a:pt x="11889144" y="551453"/>
                </a:cubicBezTo>
                <a:cubicBezTo>
                  <a:pt x="11850989" y="552921"/>
                  <a:pt x="11826041" y="527953"/>
                  <a:pt x="11824573" y="494172"/>
                </a:cubicBezTo>
                <a:cubicBezTo>
                  <a:pt x="11842183" y="516203"/>
                  <a:pt x="11864196" y="525016"/>
                  <a:pt x="11889144" y="525016"/>
                </a:cubicBezTo>
                <a:cubicBezTo>
                  <a:pt x="11927667" y="525016"/>
                  <a:pt x="11960411" y="501057"/>
                  <a:pt x="11974376" y="467391"/>
                </a:cubicBezTo>
                <a:lnTo>
                  <a:pt x="11981591" y="431058"/>
                </a:lnTo>
                <a:lnTo>
                  <a:pt x="11981599" y="431100"/>
                </a:lnTo>
                <a:lnTo>
                  <a:pt x="11981599" y="431017"/>
                </a:lnTo>
                <a:lnTo>
                  <a:pt x="11981599" y="428164"/>
                </a:lnTo>
                <a:cubicBezTo>
                  <a:pt x="11981599" y="369452"/>
                  <a:pt x="11952268" y="319547"/>
                  <a:pt x="11909738" y="279916"/>
                </a:cubicBezTo>
                <a:cubicBezTo>
                  <a:pt x="11877473" y="249092"/>
                  <a:pt x="11837876" y="227075"/>
                  <a:pt x="11796813" y="209461"/>
                </a:cubicBezTo>
                <a:cubicBezTo>
                  <a:pt x="11793879" y="207994"/>
                  <a:pt x="11790946" y="206526"/>
                  <a:pt x="11786547" y="205058"/>
                </a:cubicBezTo>
                <a:close/>
                <a:moveTo>
                  <a:pt x="0" y="0"/>
                </a:moveTo>
                <a:lnTo>
                  <a:pt x="12192000" y="0"/>
                </a:lnTo>
                <a:lnTo>
                  <a:pt x="12192000" y="6858000"/>
                </a:lnTo>
                <a:lnTo>
                  <a:pt x="0" y="6858000"/>
                </a:lnTo>
                <a:close/>
              </a:path>
            </a:pathLst>
          </a:custGeom>
        </p:spPr>
        <p:txBody>
          <a:bodyPr wrap="square">
            <a:noAutofit/>
          </a:bodyPr>
          <a:lstStyle>
            <a:lvl1pPr>
              <a:defRPr>
                <a:solidFill>
                  <a:schemeClr val="bg2">
                    <a:lumMod val="50000"/>
                  </a:schemeClr>
                </a:solidFill>
              </a:defRPr>
            </a:lvl1pPr>
          </a:lstStyle>
          <a:p>
            <a:r>
              <a:rPr lang="en-US" dirty="0"/>
              <a:t>Click icon to add picture and arrange the picture in the background</a:t>
            </a:r>
            <a:endParaRPr lang="en-GB" dirty="0"/>
          </a:p>
        </p:txBody>
      </p:sp>
      <p:sp>
        <p:nvSpPr>
          <p:cNvPr id="2" name="Title 1">
            <a:extLst>
              <a:ext uri="{FF2B5EF4-FFF2-40B4-BE49-F238E27FC236}">
                <a16:creationId xmlns:a16="http://schemas.microsoft.com/office/drawing/2014/main" id="{FDB0CAFF-8B20-4B52-A18C-BFD139761BF9}"/>
              </a:ext>
            </a:extLst>
          </p:cNvPr>
          <p:cNvSpPr>
            <a:spLocks noGrp="1"/>
          </p:cNvSpPr>
          <p:nvPr>
            <p:ph type="title"/>
          </p:nvPr>
        </p:nvSpPr>
        <p:spPr>
          <a:xfrm>
            <a:off x="404813" y="1951673"/>
            <a:ext cx="4562475" cy="2954655"/>
          </a:xfrm>
        </p:spPr>
        <p:txBody>
          <a:bodyPr vert="horz" wrap="square" lIns="72000" tIns="0" rIns="0" bIns="0" rtlCol="0" anchor="ctr">
            <a:spAutoFit/>
          </a:bodyPr>
          <a:lstStyle>
            <a:lvl1pPr>
              <a:lnSpc>
                <a:spcPct val="80000"/>
              </a:lnSpc>
              <a:defRPr lang="en-GB" sz="6000" dirty="0">
                <a:solidFill>
                  <a:schemeClr val="bg1"/>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2995103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1_Content RH image 2">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5C94FEA8-066A-4CC1-BFCC-10ED1764A21E}"/>
              </a:ext>
            </a:extLst>
          </p:cNvPr>
          <p:cNvSpPr>
            <a:spLocks noGrp="1"/>
          </p:cNvSpPr>
          <p:nvPr>
            <p:ph type="pic" sz="quarter" idx="10"/>
          </p:nvPr>
        </p:nvSpPr>
        <p:spPr>
          <a:xfrm>
            <a:off x="7223124" y="0"/>
            <a:ext cx="4968876" cy="6858000"/>
          </a:xfrm>
          <a:custGeom>
            <a:avLst/>
            <a:gdLst>
              <a:gd name="connsiteX0" fmla="*/ 4563423 w 4968876"/>
              <a:gd name="connsiteY0" fmla="*/ 205058 h 6858000"/>
              <a:gd name="connsiteX1" fmla="*/ 4339039 w 4968876"/>
              <a:gd name="connsiteY1" fmla="*/ 436971 h 6858000"/>
              <a:gd name="connsiteX2" fmla="*/ 4416767 w 4968876"/>
              <a:gd name="connsiteY2" fmla="*/ 551459 h 6858000"/>
              <a:gd name="connsiteX3" fmla="*/ 4495961 w 4968876"/>
              <a:gd name="connsiteY3" fmla="*/ 552927 h 6858000"/>
              <a:gd name="connsiteX4" fmla="*/ 4528042 w 4968876"/>
              <a:gd name="connsiteY4" fmla="*/ 536965 h 6858000"/>
              <a:gd name="connsiteX5" fmla="*/ 4554424 w 4968876"/>
              <a:gd name="connsiteY5" fmla="*/ 513474 h 6858000"/>
              <a:gd name="connsiteX6" fmla="*/ 4547380 w 4968876"/>
              <a:gd name="connsiteY6" fmla="*/ 536398 h 6858000"/>
              <a:gd name="connsiteX7" fmla="*/ 4482579 w 4968876"/>
              <a:gd name="connsiteY7" fmla="*/ 579359 h 6858000"/>
              <a:gd name="connsiteX8" fmla="*/ 4536878 w 4968876"/>
              <a:gd name="connsiteY8" fmla="*/ 594046 h 6858000"/>
              <a:gd name="connsiteX9" fmla="*/ 4666020 w 4968876"/>
              <a:gd name="connsiteY9" fmla="*/ 551453 h 6858000"/>
              <a:gd name="connsiteX10" fmla="*/ 4601449 w 4968876"/>
              <a:gd name="connsiteY10" fmla="*/ 494172 h 6858000"/>
              <a:gd name="connsiteX11" fmla="*/ 4666020 w 4968876"/>
              <a:gd name="connsiteY11" fmla="*/ 525016 h 6858000"/>
              <a:gd name="connsiteX12" fmla="*/ 4751252 w 4968876"/>
              <a:gd name="connsiteY12" fmla="*/ 467391 h 6858000"/>
              <a:gd name="connsiteX13" fmla="*/ 4758467 w 4968876"/>
              <a:gd name="connsiteY13" fmla="*/ 431058 h 6858000"/>
              <a:gd name="connsiteX14" fmla="*/ 4758475 w 4968876"/>
              <a:gd name="connsiteY14" fmla="*/ 431100 h 6858000"/>
              <a:gd name="connsiteX15" fmla="*/ 4758475 w 4968876"/>
              <a:gd name="connsiteY15" fmla="*/ 431017 h 6858000"/>
              <a:gd name="connsiteX16" fmla="*/ 4758475 w 4968876"/>
              <a:gd name="connsiteY16" fmla="*/ 428164 h 6858000"/>
              <a:gd name="connsiteX17" fmla="*/ 4686614 w 4968876"/>
              <a:gd name="connsiteY17" fmla="*/ 279916 h 6858000"/>
              <a:gd name="connsiteX18" fmla="*/ 4573689 w 4968876"/>
              <a:gd name="connsiteY18" fmla="*/ 209461 h 6858000"/>
              <a:gd name="connsiteX19" fmla="*/ 4563423 w 4968876"/>
              <a:gd name="connsiteY19" fmla="*/ 205058 h 6858000"/>
              <a:gd name="connsiteX20" fmla="*/ 0 w 4968876"/>
              <a:gd name="connsiteY20" fmla="*/ 0 h 6858000"/>
              <a:gd name="connsiteX21" fmla="*/ 4968876 w 4968876"/>
              <a:gd name="connsiteY21" fmla="*/ 0 h 6858000"/>
              <a:gd name="connsiteX22" fmla="*/ 4968876 w 4968876"/>
              <a:gd name="connsiteY22" fmla="*/ 6858000 h 6858000"/>
              <a:gd name="connsiteX23" fmla="*/ 0 w 4968876"/>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68876" h="6858000">
                <a:moveTo>
                  <a:pt x="4563423" y="205058"/>
                </a:moveTo>
                <a:cubicBezTo>
                  <a:pt x="4513560" y="265238"/>
                  <a:pt x="4339039" y="310740"/>
                  <a:pt x="4339039" y="436971"/>
                </a:cubicBezTo>
                <a:cubicBezTo>
                  <a:pt x="4339039" y="486876"/>
                  <a:pt x="4369837" y="533846"/>
                  <a:pt x="4416767" y="551459"/>
                </a:cubicBezTo>
                <a:cubicBezTo>
                  <a:pt x="4443165" y="561734"/>
                  <a:pt x="4469563" y="561734"/>
                  <a:pt x="4495961" y="552927"/>
                </a:cubicBezTo>
                <a:cubicBezTo>
                  <a:pt x="4507694" y="549258"/>
                  <a:pt x="4518326" y="543753"/>
                  <a:pt x="4528042" y="536965"/>
                </a:cubicBezTo>
                <a:lnTo>
                  <a:pt x="4554424" y="513474"/>
                </a:lnTo>
                <a:lnTo>
                  <a:pt x="4547380" y="536398"/>
                </a:lnTo>
                <a:cubicBezTo>
                  <a:pt x="4535685" y="558154"/>
                  <a:pt x="4511196" y="574953"/>
                  <a:pt x="4482579" y="579359"/>
                </a:cubicBezTo>
                <a:cubicBezTo>
                  <a:pt x="4491384" y="588171"/>
                  <a:pt x="4511930" y="594046"/>
                  <a:pt x="4536878" y="594046"/>
                </a:cubicBezTo>
                <a:cubicBezTo>
                  <a:pt x="4582371" y="594046"/>
                  <a:pt x="4638137" y="580827"/>
                  <a:pt x="4666020" y="551453"/>
                </a:cubicBezTo>
                <a:cubicBezTo>
                  <a:pt x="4627865" y="552921"/>
                  <a:pt x="4602917" y="527953"/>
                  <a:pt x="4601449" y="494172"/>
                </a:cubicBezTo>
                <a:cubicBezTo>
                  <a:pt x="4619059" y="516203"/>
                  <a:pt x="4641072" y="525016"/>
                  <a:pt x="4666020" y="525016"/>
                </a:cubicBezTo>
                <a:cubicBezTo>
                  <a:pt x="4704543" y="525016"/>
                  <a:pt x="4737287" y="501057"/>
                  <a:pt x="4751252" y="467391"/>
                </a:cubicBezTo>
                <a:lnTo>
                  <a:pt x="4758467" y="431058"/>
                </a:lnTo>
                <a:lnTo>
                  <a:pt x="4758475" y="431100"/>
                </a:lnTo>
                <a:lnTo>
                  <a:pt x="4758475" y="431017"/>
                </a:lnTo>
                <a:lnTo>
                  <a:pt x="4758475" y="428164"/>
                </a:lnTo>
                <a:cubicBezTo>
                  <a:pt x="4758475" y="369452"/>
                  <a:pt x="4729144" y="319547"/>
                  <a:pt x="4686614" y="279916"/>
                </a:cubicBezTo>
                <a:cubicBezTo>
                  <a:pt x="4654349" y="249092"/>
                  <a:pt x="4614752" y="227075"/>
                  <a:pt x="4573689" y="209461"/>
                </a:cubicBezTo>
                <a:cubicBezTo>
                  <a:pt x="4570755" y="207994"/>
                  <a:pt x="4567822" y="206526"/>
                  <a:pt x="4563423" y="205058"/>
                </a:cubicBezTo>
                <a:close/>
                <a:moveTo>
                  <a:pt x="0" y="0"/>
                </a:moveTo>
                <a:lnTo>
                  <a:pt x="4968876" y="0"/>
                </a:lnTo>
                <a:lnTo>
                  <a:pt x="4968876"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en-US"/>
              <a:t>Click icon to add picture</a:t>
            </a:r>
            <a:endParaRPr lang="en-GB" dirty="0"/>
          </a:p>
        </p:txBody>
      </p:sp>
      <p:sp>
        <p:nvSpPr>
          <p:cNvPr id="2" name="Title">
            <a:extLst>
              <a:ext uri="{FF2B5EF4-FFF2-40B4-BE49-F238E27FC236}">
                <a16:creationId xmlns:a16="http://schemas.microsoft.com/office/drawing/2014/main" id="{1B342561-1DD2-4DA7-BA2A-C8E3856FE9BB}"/>
              </a:ext>
            </a:extLst>
          </p:cNvPr>
          <p:cNvSpPr>
            <a:spLocks noGrp="1"/>
          </p:cNvSpPr>
          <p:nvPr>
            <p:ph type="title"/>
          </p:nvPr>
        </p:nvSpPr>
        <p:spPr>
          <a:xfrm>
            <a:off x="404814" y="1161430"/>
            <a:ext cx="6627290" cy="1115442"/>
          </a:xfrm>
        </p:spPr>
        <p:txBody>
          <a:bodyPr vert="horz" lIns="0" tIns="0" rIns="0" bIns="0" rtlCol="0" anchor="b">
            <a:noAutofit/>
          </a:bodyPr>
          <a:lstStyle>
            <a:lvl1pPr>
              <a:defRPr lang="en-GB" sz="3600">
                <a:solidFill>
                  <a:schemeClr val="tx1"/>
                </a:solidFill>
              </a:defRPr>
            </a:lvl1pPr>
          </a:lstStyle>
          <a:p>
            <a:pPr lvl="0"/>
            <a:r>
              <a:rPr lang="en-US"/>
              <a:t>Click to edit Master title style</a:t>
            </a:r>
            <a:endParaRPr lang="en-GB" dirty="0"/>
          </a:p>
        </p:txBody>
      </p:sp>
      <p:sp>
        <p:nvSpPr>
          <p:cNvPr id="5" name="Text Placeholder 4">
            <a:extLst>
              <a:ext uri="{FF2B5EF4-FFF2-40B4-BE49-F238E27FC236}">
                <a16:creationId xmlns:a16="http://schemas.microsoft.com/office/drawing/2014/main" id="{D410FA47-1FF8-451B-8532-F1B477524FA0}"/>
              </a:ext>
            </a:extLst>
          </p:cNvPr>
          <p:cNvSpPr>
            <a:spLocks noGrp="1"/>
          </p:cNvSpPr>
          <p:nvPr>
            <p:ph type="body" sz="quarter" idx="11"/>
          </p:nvPr>
        </p:nvSpPr>
        <p:spPr>
          <a:xfrm>
            <a:off x="404813" y="2492374"/>
            <a:ext cx="6627290" cy="273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0125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Large title &amp; large RH image 1">
    <p:bg>
      <p:bgPr>
        <a:solidFill>
          <a:schemeClr val="accent4"/>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5586E72C-F96D-4BE1-996B-39A71EA977D3}"/>
              </a:ext>
            </a:extLst>
          </p:cNvPr>
          <p:cNvSpPr>
            <a:spLocks noGrp="1"/>
          </p:cNvSpPr>
          <p:nvPr>
            <p:ph type="pic" sz="quarter" idx="10"/>
          </p:nvPr>
        </p:nvSpPr>
        <p:spPr>
          <a:xfrm>
            <a:off x="5128004" y="0"/>
            <a:ext cx="7063996" cy="6858000"/>
          </a:xfrm>
          <a:custGeom>
            <a:avLst/>
            <a:gdLst>
              <a:gd name="connsiteX0" fmla="*/ 6658543 w 7063996"/>
              <a:gd name="connsiteY0" fmla="*/ 205058 h 6858000"/>
              <a:gd name="connsiteX1" fmla="*/ 6434159 w 7063996"/>
              <a:gd name="connsiteY1" fmla="*/ 436971 h 6858000"/>
              <a:gd name="connsiteX2" fmla="*/ 6511887 w 7063996"/>
              <a:gd name="connsiteY2" fmla="*/ 551459 h 6858000"/>
              <a:gd name="connsiteX3" fmla="*/ 6591081 w 7063996"/>
              <a:gd name="connsiteY3" fmla="*/ 552927 h 6858000"/>
              <a:gd name="connsiteX4" fmla="*/ 6623162 w 7063996"/>
              <a:gd name="connsiteY4" fmla="*/ 536965 h 6858000"/>
              <a:gd name="connsiteX5" fmla="*/ 6649544 w 7063996"/>
              <a:gd name="connsiteY5" fmla="*/ 513474 h 6858000"/>
              <a:gd name="connsiteX6" fmla="*/ 6642500 w 7063996"/>
              <a:gd name="connsiteY6" fmla="*/ 536398 h 6858000"/>
              <a:gd name="connsiteX7" fmla="*/ 6577699 w 7063996"/>
              <a:gd name="connsiteY7" fmla="*/ 579359 h 6858000"/>
              <a:gd name="connsiteX8" fmla="*/ 6631998 w 7063996"/>
              <a:gd name="connsiteY8" fmla="*/ 594046 h 6858000"/>
              <a:gd name="connsiteX9" fmla="*/ 6761140 w 7063996"/>
              <a:gd name="connsiteY9" fmla="*/ 551453 h 6858000"/>
              <a:gd name="connsiteX10" fmla="*/ 6696569 w 7063996"/>
              <a:gd name="connsiteY10" fmla="*/ 494172 h 6858000"/>
              <a:gd name="connsiteX11" fmla="*/ 6761140 w 7063996"/>
              <a:gd name="connsiteY11" fmla="*/ 525016 h 6858000"/>
              <a:gd name="connsiteX12" fmla="*/ 6846372 w 7063996"/>
              <a:gd name="connsiteY12" fmla="*/ 467391 h 6858000"/>
              <a:gd name="connsiteX13" fmla="*/ 6853587 w 7063996"/>
              <a:gd name="connsiteY13" fmla="*/ 431058 h 6858000"/>
              <a:gd name="connsiteX14" fmla="*/ 6853595 w 7063996"/>
              <a:gd name="connsiteY14" fmla="*/ 431100 h 6858000"/>
              <a:gd name="connsiteX15" fmla="*/ 6853595 w 7063996"/>
              <a:gd name="connsiteY15" fmla="*/ 431017 h 6858000"/>
              <a:gd name="connsiteX16" fmla="*/ 6853595 w 7063996"/>
              <a:gd name="connsiteY16" fmla="*/ 428164 h 6858000"/>
              <a:gd name="connsiteX17" fmla="*/ 6781734 w 7063996"/>
              <a:gd name="connsiteY17" fmla="*/ 279916 h 6858000"/>
              <a:gd name="connsiteX18" fmla="*/ 6668809 w 7063996"/>
              <a:gd name="connsiteY18" fmla="*/ 209461 h 6858000"/>
              <a:gd name="connsiteX19" fmla="*/ 6658543 w 7063996"/>
              <a:gd name="connsiteY19" fmla="*/ 205058 h 6858000"/>
              <a:gd name="connsiteX20" fmla="*/ 0 w 7063996"/>
              <a:gd name="connsiteY20" fmla="*/ 0 h 6858000"/>
              <a:gd name="connsiteX21" fmla="*/ 7063996 w 7063996"/>
              <a:gd name="connsiteY21" fmla="*/ 0 h 6858000"/>
              <a:gd name="connsiteX22" fmla="*/ 7063996 w 7063996"/>
              <a:gd name="connsiteY22" fmla="*/ 6858000 h 6858000"/>
              <a:gd name="connsiteX23" fmla="*/ 0 w 7063996"/>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063996" h="6858000">
                <a:moveTo>
                  <a:pt x="6658543" y="205058"/>
                </a:moveTo>
                <a:cubicBezTo>
                  <a:pt x="6608680" y="265238"/>
                  <a:pt x="6434159" y="310740"/>
                  <a:pt x="6434159" y="436971"/>
                </a:cubicBezTo>
                <a:cubicBezTo>
                  <a:pt x="6434159" y="486876"/>
                  <a:pt x="6464957" y="533846"/>
                  <a:pt x="6511887" y="551459"/>
                </a:cubicBezTo>
                <a:cubicBezTo>
                  <a:pt x="6538285" y="561734"/>
                  <a:pt x="6564683" y="561734"/>
                  <a:pt x="6591081" y="552927"/>
                </a:cubicBezTo>
                <a:cubicBezTo>
                  <a:pt x="6602814" y="549258"/>
                  <a:pt x="6613446" y="543753"/>
                  <a:pt x="6623162" y="536965"/>
                </a:cubicBezTo>
                <a:lnTo>
                  <a:pt x="6649544" y="513474"/>
                </a:lnTo>
                <a:lnTo>
                  <a:pt x="6642500" y="536398"/>
                </a:lnTo>
                <a:cubicBezTo>
                  <a:pt x="6630805" y="558154"/>
                  <a:pt x="6606316" y="574953"/>
                  <a:pt x="6577699" y="579359"/>
                </a:cubicBezTo>
                <a:cubicBezTo>
                  <a:pt x="6586504" y="588171"/>
                  <a:pt x="6607050" y="594046"/>
                  <a:pt x="6631998" y="594046"/>
                </a:cubicBezTo>
                <a:cubicBezTo>
                  <a:pt x="6677491" y="594046"/>
                  <a:pt x="6733257" y="580827"/>
                  <a:pt x="6761140" y="551453"/>
                </a:cubicBezTo>
                <a:cubicBezTo>
                  <a:pt x="6722985" y="552921"/>
                  <a:pt x="6698037" y="527953"/>
                  <a:pt x="6696569" y="494172"/>
                </a:cubicBezTo>
                <a:cubicBezTo>
                  <a:pt x="6714179" y="516203"/>
                  <a:pt x="6736192" y="525016"/>
                  <a:pt x="6761140" y="525016"/>
                </a:cubicBezTo>
                <a:cubicBezTo>
                  <a:pt x="6799663" y="525016"/>
                  <a:pt x="6832407" y="501057"/>
                  <a:pt x="6846372" y="467391"/>
                </a:cubicBezTo>
                <a:lnTo>
                  <a:pt x="6853587" y="431058"/>
                </a:lnTo>
                <a:lnTo>
                  <a:pt x="6853595" y="431100"/>
                </a:lnTo>
                <a:lnTo>
                  <a:pt x="6853595" y="431017"/>
                </a:lnTo>
                <a:lnTo>
                  <a:pt x="6853595" y="428164"/>
                </a:lnTo>
                <a:cubicBezTo>
                  <a:pt x="6853595" y="369452"/>
                  <a:pt x="6824264" y="319547"/>
                  <a:pt x="6781734" y="279916"/>
                </a:cubicBezTo>
                <a:cubicBezTo>
                  <a:pt x="6749469" y="249092"/>
                  <a:pt x="6709872" y="227075"/>
                  <a:pt x="6668809" y="209461"/>
                </a:cubicBezTo>
                <a:cubicBezTo>
                  <a:pt x="6665875" y="207994"/>
                  <a:pt x="6662942" y="206526"/>
                  <a:pt x="6658543" y="205058"/>
                </a:cubicBezTo>
                <a:close/>
                <a:moveTo>
                  <a:pt x="0" y="0"/>
                </a:moveTo>
                <a:lnTo>
                  <a:pt x="7063996" y="0"/>
                </a:lnTo>
                <a:lnTo>
                  <a:pt x="7063996"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en-US"/>
              <a:t>Click icon to add picture</a:t>
            </a:r>
            <a:endParaRPr lang="en-GB" dirty="0"/>
          </a:p>
        </p:txBody>
      </p:sp>
      <p:sp>
        <p:nvSpPr>
          <p:cNvPr id="2" name="Title">
            <a:extLst>
              <a:ext uri="{FF2B5EF4-FFF2-40B4-BE49-F238E27FC236}">
                <a16:creationId xmlns:a16="http://schemas.microsoft.com/office/drawing/2014/main" id="{1B342561-1DD2-4DA7-BA2A-C8E3856FE9BB}"/>
              </a:ext>
            </a:extLst>
          </p:cNvPr>
          <p:cNvSpPr>
            <a:spLocks noGrp="1"/>
          </p:cNvSpPr>
          <p:nvPr>
            <p:ph type="title"/>
          </p:nvPr>
        </p:nvSpPr>
        <p:spPr>
          <a:xfrm>
            <a:off x="404813" y="692696"/>
            <a:ext cx="4562476" cy="2421466"/>
          </a:xfrm>
        </p:spPr>
        <p:txBody>
          <a:bodyPr vert="horz" lIns="72000" tIns="0" rIns="0" bIns="0" rtlCol="0" anchor="b">
            <a:noAutofit/>
          </a:bodyPr>
          <a:lstStyle>
            <a:lvl1pPr>
              <a:lnSpc>
                <a:spcPct val="80000"/>
              </a:lnSpc>
              <a:defRPr lang="en-GB" sz="5400">
                <a:solidFill>
                  <a:schemeClr val="bg1"/>
                </a:solidFill>
              </a:defRPr>
            </a:lvl1pPr>
          </a:lstStyle>
          <a:p>
            <a:pPr lvl="0"/>
            <a:r>
              <a:rPr lang="en-US"/>
              <a:t>Click to edit Master title style</a:t>
            </a:r>
            <a:endParaRPr lang="en-GB" dirty="0"/>
          </a:p>
        </p:txBody>
      </p:sp>
      <p:sp>
        <p:nvSpPr>
          <p:cNvPr id="10" name="Espace réservé du texte 9">
            <a:extLst>
              <a:ext uri="{FF2B5EF4-FFF2-40B4-BE49-F238E27FC236}">
                <a16:creationId xmlns:a16="http://schemas.microsoft.com/office/drawing/2014/main" id="{FC6DF15B-7249-491B-BFB7-9A33784178CD}"/>
              </a:ext>
            </a:extLst>
          </p:cNvPr>
          <p:cNvSpPr>
            <a:spLocks noGrp="1"/>
          </p:cNvSpPr>
          <p:nvPr>
            <p:ph type="body" sz="quarter" idx="12"/>
          </p:nvPr>
        </p:nvSpPr>
        <p:spPr>
          <a:xfrm>
            <a:off x="404813" y="3573040"/>
            <a:ext cx="4395787" cy="2808288"/>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583067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10307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411256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grpSp>
        <p:nvGrpSpPr>
          <p:cNvPr id="5" name="Group 37">
            <a:extLst>
              <a:ext uri="{FF2B5EF4-FFF2-40B4-BE49-F238E27FC236}">
                <a16:creationId xmlns:a16="http://schemas.microsoft.com/office/drawing/2014/main" id="{175605CD-31A1-4F5E-8CC8-FA82332DB3A0}"/>
              </a:ext>
            </a:extLst>
          </p:cNvPr>
          <p:cNvGrpSpPr/>
          <p:nvPr userDrawn="1"/>
        </p:nvGrpSpPr>
        <p:grpSpPr>
          <a:xfrm>
            <a:off x="11562864" y="207688"/>
            <a:ext cx="418487" cy="387209"/>
            <a:chOff x="5481638" y="2859088"/>
            <a:chExt cx="1231900" cy="1139825"/>
          </a:xfrm>
          <a:solidFill>
            <a:schemeClr val="bg1"/>
          </a:solidFill>
        </p:grpSpPr>
        <p:sp>
          <p:nvSpPr>
            <p:cNvPr id="6" name="Freeform 320">
              <a:extLst>
                <a:ext uri="{FF2B5EF4-FFF2-40B4-BE49-F238E27FC236}">
                  <a16:creationId xmlns:a16="http://schemas.microsoft.com/office/drawing/2014/main" id="{AE5DD593-FDBD-4A70-83DE-64E2F0ED00BB}"/>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321">
              <a:extLst>
                <a:ext uri="{FF2B5EF4-FFF2-40B4-BE49-F238E27FC236}">
                  <a16:creationId xmlns:a16="http://schemas.microsoft.com/office/drawing/2014/main" id="{5E1F1E46-28BC-4B11-9A4D-30E587571815}"/>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84584282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Dark grey">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66709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spTree>
    <p:extLst>
      <p:ext uri="{BB962C8B-B14F-4D97-AF65-F5344CB8AC3E}">
        <p14:creationId xmlns:p14="http://schemas.microsoft.com/office/powerpoint/2010/main" val="257386405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1808368" flipV="1">
            <a:off x="3661091" y="-1184328"/>
            <a:ext cx="10604299" cy="7497656"/>
          </a:xfrm>
          <a:prstGeom prst="rect">
            <a:avLst/>
          </a:prstGeom>
        </p:spPr>
      </p:pic>
      <p:sp>
        <p:nvSpPr>
          <p:cNvPr id="14" name="Rectangle 13"/>
          <p:cNvSpPr/>
          <p:nvPr/>
        </p:nvSpPr>
        <p:spPr>
          <a:xfrm>
            <a:off x="6189663" y="2940700"/>
            <a:ext cx="5018905" cy="2287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dirty="0">
                <a:solidFill>
                  <a:schemeClr val="lt1"/>
                </a:solidFill>
                <a:effectLst/>
                <a:latin typeface="+mn-lt"/>
                <a:ea typeface="+mn-ea"/>
                <a:cs typeface="+mn-cs"/>
              </a:rPr>
              <a:t>Capgemini Engineering combines, under one brand, a unique set of strengths from across the Capgemini Group: the world leading engineering and R&amp;D services of Altran – acquired by Capgemini in 2020 - and Capgemini’s digital manufacturing expertise. With broad industry knowledge and cutting-edge technologies in digital and software, Capgemini Engineering supports the convergence of the physical and digital worlds. Combined with the capabilities of the rest of the Group, it helps clients to accelerate their journey towards Intelligent Industry. Capgemini Engineering has more than 52,000 engineer and scientist team members in over 30 countries across sectors including aeronautics, automotive, railways, communications, energy, life sciences, semiconductors, software &amp; internet, space &amp; defence, and consumer products.</a:t>
            </a:r>
            <a:endParaRPr lang="en-US" sz="900" kern="1200" dirty="0">
              <a:solidFill>
                <a:schemeClr val="lt1"/>
              </a:solidFill>
              <a:effectLst/>
              <a:latin typeface="+mn-lt"/>
              <a:ea typeface="+mn-ea"/>
              <a:cs typeface="+mn-cs"/>
            </a:endParaRPr>
          </a:p>
          <a:p>
            <a:pPr algn="just"/>
            <a:r>
              <a:rPr lang="en-GB" sz="900" i="1" kern="1200" dirty="0">
                <a:solidFill>
                  <a:schemeClr val="lt1"/>
                </a:solidFill>
                <a:effectLst/>
                <a:latin typeface="+mn-lt"/>
                <a:ea typeface="+mn-ea"/>
                <a:cs typeface="+mn-cs"/>
              </a:rPr>
              <a:t> </a:t>
            </a:r>
            <a:endParaRPr lang="en-US" sz="900" kern="1200" dirty="0">
              <a:solidFill>
                <a:schemeClr val="lt1"/>
              </a:solidFill>
              <a:effectLst/>
              <a:latin typeface="+mn-lt"/>
              <a:ea typeface="+mn-ea"/>
              <a:cs typeface="+mn-cs"/>
            </a:endParaRPr>
          </a:p>
          <a:p>
            <a:pPr algn="just"/>
            <a:r>
              <a:rPr lang="en-GB" sz="900" kern="1200" dirty="0">
                <a:solidFill>
                  <a:schemeClr val="lt1"/>
                </a:solidFill>
                <a:effectLst/>
                <a:latin typeface="+mn-lt"/>
                <a:ea typeface="+mn-ea"/>
                <a:cs typeface="+mn-cs"/>
              </a:rPr>
              <a:t>Capgemini Engineering is an integral part of the Capgemini Group, a global leader in partnering with companies to transform and manage their business by harnessing the power of technology. The Group is guided every day by its purpose of unleashing human energy through technology for an inclusive and sustainable future. It is a responsible and diverse organization of 270,000 team members in nearly 50 countries. With its strong 50-year heritage and deep industry expertise, Capgemini is trusted by its clients to address the entire breadth of their business needs, from strategy and design to operations, </a:t>
            </a:r>
            <a:r>
              <a:rPr lang="en-GB" sz="900" kern="1200" dirty="0" err="1">
                <a:solidFill>
                  <a:schemeClr val="lt1"/>
                </a:solidFill>
                <a:effectLst/>
                <a:latin typeface="+mn-lt"/>
                <a:ea typeface="+mn-ea"/>
                <a:cs typeface="+mn-cs"/>
              </a:rPr>
              <a:t>fueled</a:t>
            </a:r>
            <a:r>
              <a:rPr lang="en-GB" sz="900" kern="1200" dirty="0">
                <a:solidFill>
                  <a:schemeClr val="lt1"/>
                </a:solidFill>
                <a:effectLst/>
                <a:latin typeface="+mn-lt"/>
                <a:ea typeface="+mn-ea"/>
                <a:cs typeface="+mn-cs"/>
              </a:rPr>
              <a:t> by the fast evolving and innovative world of cloud, data, AI, connectivity, software, digital engineering and platforms. The Group reported in 2020 global revenues of €16 billion.</a:t>
            </a:r>
            <a:endParaRPr lang="en-US" sz="900" kern="1200" dirty="0">
              <a:solidFill>
                <a:schemeClr val="lt1"/>
              </a:solidFill>
              <a:effectLst/>
              <a:latin typeface="+mn-lt"/>
              <a:ea typeface="+mn-ea"/>
              <a:cs typeface="+mn-cs"/>
            </a:endParaRPr>
          </a:p>
        </p:txBody>
      </p:sp>
      <p:sp>
        <p:nvSpPr>
          <p:cNvPr id="15" name="Rectangle 14"/>
          <p:cNvSpPr/>
          <p:nvPr/>
        </p:nvSpPr>
        <p:spPr>
          <a:xfrm>
            <a:off x="6189662" y="2561436"/>
            <a:ext cx="3434729" cy="228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 Engineering</a:t>
            </a:r>
          </a:p>
        </p:txBody>
      </p:sp>
      <p:sp>
        <p:nvSpPr>
          <p:cNvPr id="16" name="Rectangle 15"/>
          <p:cNvSpPr/>
          <p:nvPr/>
        </p:nvSpPr>
        <p:spPr>
          <a:xfrm>
            <a:off x="6189663" y="5789250"/>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www.capgemini.com/capgemini-engineering</a:t>
            </a:r>
          </a:p>
        </p:txBody>
      </p:sp>
      <p:pic>
        <p:nvPicPr>
          <p:cNvPr id="22" name="Image 21">
            <a:extLst>
              <a:ext uri="{FF2B5EF4-FFF2-40B4-BE49-F238E27FC236}">
                <a16:creationId xmlns:a16="http://schemas.microsoft.com/office/drawing/2014/main" id="{E9CD4BEE-AC1B-4828-9AD6-0878E178A2BD}"/>
              </a:ext>
            </a:extLst>
          </p:cNvPr>
          <p:cNvPicPr>
            <a:picLocks noChangeAspect="1"/>
          </p:cNvPicPr>
          <p:nvPr userDrawn="1"/>
        </p:nvPicPr>
        <p:blipFill>
          <a:blip r:embed="rId13" cstate="hqprint">
            <a:extLst>
              <a:ext uri="{28A0092B-C50C-407E-A947-70E740481C1C}">
                <a14:useLocalDpi xmlns:a14="http://schemas.microsoft.com/office/drawing/2010/main" val="0"/>
              </a:ext>
            </a:extLst>
          </a:blip>
          <a:stretch>
            <a:fillRect/>
          </a:stretch>
        </p:blipFill>
        <p:spPr>
          <a:xfrm>
            <a:off x="0" y="616265"/>
            <a:ext cx="5040000" cy="1241373"/>
          </a:xfrm>
          <a:prstGeom prst="rect">
            <a:avLst/>
          </a:prstGeom>
        </p:spPr>
      </p:pic>
    </p:spTree>
    <p:extLst>
      <p:ext uri="{BB962C8B-B14F-4D97-AF65-F5344CB8AC3E}">
        <p14:creationId xmlns:p14="http://schemas.microsoft.com/office/powerpoint/2010/main" val="871096430"/>
      </p:ext>
    </p:extLst>
  </p:cSld>
  <p:clrMapOvr>
    <a:masterClrMapping/>
  </p:clrMapOvr>
  <p:extLst>
    <p:ext uri="{DCECCB84-F9BA-43D5-87BE-67443E8EF086}">
      <p15:sldGuideLst xmlns:p15="http://schemas.microsoft.com/office/powerpoint/2012/main"/>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blank" preserve="1">
  <p:cSld name="2_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Lst>
          </p:cNvPr>
          <p:cNvPicPr>
            <a:picLocks noChangeAspect="1"/>
          </p:cNvPicPr>
          <p:nvPr userDrawn="1"/>
        </p:nvPicPr>
        <p:blipFill>
          <a:blip r:embed="rId6" cstate="hqprint">
            <a:extLst>
              <a:ext uri="{28A0092B-C50C-407E-A947-70E740481C1C}">
                <a14:useLocalDpi xmlns:a14="http://schemas.microsoft.com/office/drawing/2010/main" val="0"/>
              </a:ext>
            </a:extLst>
          </a:blip>
          <a:stretch>
            <a:fillRect/>
          </a:stretch>
        </p:blipFill>
        <p:spPr>
          <a:xfrm rot="21226509">
            <a:off x="1143292" y="1478132"/>
            <a:ext cx="9702386" cy="5695284"/>
          </a:xfrm>
          <a:prstGeom prst="rect">
            <a:avLst/>
          </a:prstGeom>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17" name="Picture 2" descr="D:\My Work\Template\Icons\Social Media\LinkedIN.png">
            <a:hlinkClick r:id="rId7"/>
            <a:extLst>
              <a:ext uri="{FF2B5EF4-FFF2-40B4-BE49-F238E27FC236}">
                <a16:creationId xmlns:a16="http://schemas.microsoft.com/office/drawing/2014/main" id="{F6DF1D6E-8462-43E1-AFC5-8A5C855024F4}"/>
              </a:ext>
            </a:extLst>
          </p:cNvPr>
          <p:cNvPicPr>
            <a:picLocks noChangeAspect="1" noChangeArrowheads="1"/>
          </p:cNvPicPr>
          <p:nvPr/>
        </p:nvPicPr>
        <p:blipFill>
          <a:blip r:embed="rId8" cstate="print"/>
          <a:srcRect/>
          <a:stretch>
            <a:fillRect/>
          </a:stretch>
        </p:blipFill>
        <p:spPr bwMode="auto">
          <a:xfrm>
            <a:off x="810097" y="5328053"/>
            <a:ext cx="333195" cy="333195"/>
          </a:xfrm>
          <a:prstGeom prst="rect">
            <a:avLst/>
          </a:prstGeom>
          <a:noFill/>
        </p:spPr>
      </p:pic>
      <p:pic>
        <p:nvPicPr>
          <p:cNvPr id="19" name="Picture 4" descr="D:\My Work\Template\Icons\Social Media\SlideShare.png">
            <a:hlinkClick r:id="rId9"/>
            <a:extLst>
              <a:ext uri="{FF2B5EF4-FFF2-40B4-BE49-F238E27FC236}">
                <a16:creationId xmlns:a16="http://schemas.microsoft.com/office/drawing/2014/main" id="{DA74C6D2-FFE3-4CE8-B52D-0A33097AEEAF}"/>
              </a:ext>
            </a:extLst>
          </p:cNvPr>
          <p:cNvPicPr>
            <a:picLocks noChangeAspect="1" noChangeArrowheads="1"/>
          </p:cNvPicPr>
          <p:nvPr/>
        </p:nvPicPr>
        <p:blipFill>
          <a:blip r:embed="rId10" cstate="print"/>
          <a:srcRect/>
          <a:stretch>
            <a:fillRect/>
          </a:stretch>
        </p:blipFill>
        <p:spPr bwMode="auto">
          <a:xfrm>
            <a:off x="1193474" y="5328053"/>
            <a:ext cx="333195" cy="333195"/>
          </a:xfrm>
          <a:prstGeom prst="rect">
            <a:avLst/>
          </a:prstGeom>
          <a:noFill/>
        </p:spPr>
      </p:pic>
      <p:pic>
        <p:nvPicPr>
          <p:cNvPr id="20" name="Picture 5" descr="D:\My Work\Template\Icons\Social Media\Twitter.png">
            <a:hlinkClick r:id="rId11"/>
            <a:extLst>
              <a:ext uri="{FF2B5EF4-FFF2-40B4-BE49-F238E27FC236}">
                <a16:creationId xmlns:a16="http://schemas.microsoft.com/office/drawing/2014/main" id="{14E10122-92A2-4535-9737-8C1BE0EE0AEC}"/>
              </a:ext>
            </a:extLst>
          </p:cNvPr>
          <p:cNvPicPr>
            <a:picLocks noChangeAspect="1" noChangeArrowheads="1"/>
          </p:cNvPicPr>
          <p:nvPr/>
        </p:nvPicPr>
        <p:blipFill>
          <a:blip r:embed="rId12" cstate="print"/>
          <a:srcRect/>
          <a:stretch>
            <a:fillRect/>
          </a:stretch>
        </p:blipFill>
        <p:spPr bwMode="auto">
          <a:xfrm>
            <a:off x="1576851" y="5328053"/>
            <a:ext cx="333195" cy="333195"/>
          </a:xfrm>
          <a:prstGeom prst="rect">
            <a:avLst/>
          </a:prstGeom>
          <a:noFill/>
        </p:spPr>
      </p:pic>
      <p:pic>
        <p:nvPicPr>
          <p:cNvPr id="21" name="Picture 6" descr="D:\My Work\Template\Icons\Social Media\YouTube.png">
            <a:hlinkClick r:id="rId13"/>
            <a:extLst>
              <a:ext uri="{FF2B5EF4-FFF2-40B4-BE49-F238E27FC236}">
                <a16:creationId xmlns:a16="http://schemas.microsoft.com/office/drawing/2014/main" id="{BA6EF96A-02CA-41A1-9095-358FE7486671}"/>
              </a:ext>
            </a:extLst>
          </p:cNvPr>
          <p:cNvPicPr>
            <a:picLocks noChangeAspect="1" noChangeArrowheads="1"/>
          </p:cNvPicPr>
          <p:nvPr/>
        </p:nvPicPr>
        <p:blipFill>
          <a:blip r:embed="rId14" cstate="print"/>
          <a:srcRect/>
          <a:stretch>
            <a:fillRect/>
          </a:stretch>
        </p:blipFill>
        <p:spPr bwMode="auto">
          <a:xfrm>
            <a:off x="1960227" y="5328053"/>
            <a:ext cx="333195" cy="333195"/>
          </a:xfrm>
          <a:prstGeom prst="rect">
            <a:avLst/>
          </a:prstGeom>
          <a:noFill/>
        </p:spPr>
      </p:pic>
      <p:pic>
        <p:nvPicPr>
          <p:cNvPr id="22" name="Picture 7" descr="D:\My Work\Template\Icons\Social Media\Facebook.png">
            <a:hlinkClick r:id="rId15"/>
            <a:extLst>
              <a:ext uri="{FF2B5EF4-FFF2-40B4-BE49-F238E27FC236}">
                <a16:creationId xmlns:a16="http://schemas.microsoft.com/office/drawing/2014/main" id="{BCC76D32-C587-45AA-A26C-ED5B038C867B}"/>
              </a:ext>
            </a:extLst>
          </p:cNvPr>
          <p:cNvPicPr>
            <a:picLocks noChangeAspect="1" noChangeArrowheads="1"/>
          </p:cNvPicPr>
          <p:nvPr/>
        </p:nvPicPr>
        <p:blipFill>
          <a:blip r:embed="rId16" cstate="print"/>
          <a:srcRect/>
          <a:stretch>
            <a:fillRect/>
          </a:stretch>
        </p:blipFill>
        <p:spPr bwMode="auto">
          <a:xfrm>
            <a:off x="426720" y="5328053"/>
            <a:ext cx="333195" cy="333195"/>
          </a:xfrm>
          <a:prstGeom prst="rect">
            <a:avLst/>
          </a:prstGeom>
          <a:noFill/>
        </p:spPr>
      </p:pic>
      <p:sp>
        <p:nvSpPr>
          <p:cNvPr id="60" name="Rectangle 59"/>
          <p:cNvSpPr/>
          <p:nvPr>
            <p:custDataLst>
              <p:tags r:id="rId1"/>
            </p:custDataLst>
          </p:nvPr>
        </p:nvSpPr>
        <p:spPr>
          <a:xfrm>
            <a:off x="6324599" y="1079805"/>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1" name="Rectangle 60"/>
          <p:cNvSpPr/>
          <p:nvPr>
            <p:custDataLst>
              <p:tags r:id="rId2"/>
            </p:custDataLst>
          </p:nvPr>
        </p:nvSpPr>
        <p:spPr>
          <a:xfrm>
            <a:off x="9499996" y="1079805"/>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2" name="Rectangle 61"/>
          <p:cNvSpPr/>
          <p:nvPr>
            <p:custDataLst>
              <p:tags r:id="rId3"/>
            </p:custDataLst>
          </p:nvPr>
        </p:nvSpPr>
        <p:spPr>
          <a:xfrm>
            <a:off x="6324599" y="2343730"/>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3" name="Rectangle 62"/>
          <p:cNvSpPr/>
          <p:nvPr>
            <p:custDataLst>
              <p:tags r:id="rId4"/>
            </p:custDataLst>
          </p:nvPr>
        </p:nvSpPr>
        <p:spPr>
          <a:xfrm>
            <a:off x="9499996" y="2343730"/>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cxnSp>
        <p:nvCxnSpPr>
          <p:cNvPr id="64" name="Straight Connector 63"/>
          <p:cNvCxnSpPr/>
          <p:nvPr/>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6468B09D-6011-4B56-9735-A05D4E49D101}"/>
              </a:ext>
            </a:extLst>
          </p:cNvPr>
          <p:cNvSpPr/>
          <p:nvPr userDrawn="1"/>
        </p:nvSpPr>
        <p:spPr>
          <a:xfrm>
            <a:off x="404813" y="1447577"/>
            <a:ext cx="5018905" cy="2287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dirty="0">
                <a:solidFill>
                  <a:schemeClr val="lt1"/>
                </a:solidFill>
                <a:effectLst/>
                <a:latin typeface="+mn-lt"/>
                <a:ea typeface="+mn-ea"/>
                <a:cs typeface="+mn-cs"/>
              </a:rPr>
              <a:t>Capgemini Engineering combines, under one brand, a unique set of strengths from across the Capgemini Group: the world leading engineering and R&amp;D services of Altran – acquired by Capgemini in 2020 - and Capgemini’s digital manufacturing expertise. With broad industry knowledge and cutting-edge technologies in digital and software, Capgemini Engineering supports the convergence of the physical and digital worlds. Combined with the capabilities of the rest of the Group, it helps clients to accelerate their journey towards Intelligent Industry. Capgemini Engineering has more than 52,000 engineer and scientist team members in over 30 countries across sectors including aeronautics, automotive, railways, communications, energy, life sciences, semiconductors, software &amp; internet, space &amp; defence, and consumer products.</a:t>
            </a:r>
            <a:endParaRPr lang="en-US" sz="900" kern="1200" dirty="0">
              <a:solidFill>
                <a:schemeClr val="lt1"/>
              </a:solidFill>
              <a:effectLst/>
              <a:latin typeface="+mn-lt"/>
              <a:ea typeface="+mn-ea"/>
              <a:cs typeface="+mn-cs"/>
            </a:endParaRPr>
          </a:p>
          <a:p>
            <a:pPr algn="just"/>
            <a:r>
              <a:rPr lang="en-GB" sz="900" i="1" kern="1200" dirty="0">
                <a:solidFill>
                  <a:schemeClr val="lt1"/>
                </a:solidFill>
                <a:effectLst/>
                <a:latin typeface="+mn-lt"/>
                <a:ea typeface="+mn-ea"/>
                <a:cs typeface="+mn-cs"/>
              </a:rPr>
              <a:t> </a:t>
            </a:r>
            <a:endParaRPr lang="en-US" sz="900" kern="1200" dirty="0">
              <a:solidFill>
                <a:schemeClr val="lt1"/>
              </a:solidFill>
              <a:effectLst/>
              <a:latin typeface="+mn-lt"/>
              <a:ea typeface="+mn-ea"/>
              <a:cs typeface="+mn-cs"/>
            </a:endParaRPr>
          </a:p>
          <a:p>
            <a:pPr algn="just"/>
            <a:r>
              <a:rPr lang="en-GB" sz="900" kern="1200" dirty="0">
                <a:solidFill>
                  <a:schemeClr val="lt1"/>
                </a:solidFill>
                <a:effectLst/>
                <a:latin typeface="+mn-lt"/>
                <a:ea typeface="+mn-ea"/>
                <a:cs typeface="+mn-cs"/>
              </a:rPr>
              <a:t>Capgemini Engineering is an integral part of the Capgemini Group, a global leader in partnering with companies to transform and manage their business by harnessing the power of technology. The Group is guided every day by its purpose of unleashing human energy through technology for an inclusive and sustainable future. It is a responsible and diverse organization of 270,000 team members in nearly 50 countries. With its strong 50-year heritage and deep industry expertise, Capgemini is trusted by its clients to address the entire breadth of their business needs, from strategy and design to operations, </a:t>
            </a:r>
            <a:r>
              <a:rPr lang="en-GB" sz="900" kern="1200" dirty="0" err="1">
                <a:solidFill>
                  <a:schemeClr val="lt1"/>
                </a:solidFill>
                <a:effectLst/>
                <a:latin typeface="+mn-lt"/>
                <a:ea typeface="+mn-ea"/>
                <a:cs typeface="+mn-cs"/>
              </a:rPr>
              <a:t>fueled</a:t>
            </a:r>
            <a:r>
              <a:rPr lang="en-GB" sz="900" kern="1200" dirty="0">
                <a:solidFill>
                  <a:schemeClr val="lt1"/>
                </a:solidFill>
                <a:effectLst/>
                <a:latin typeface="+mn-lt"/>
                <a:ea typeface="+mn-ea"/>
                <a:cs typeface="+mn-cs"/>
              </a:rPr>
              <a:t> by the fast evolving and innovative world of cloud, data, AI, connectivity, software, digital engineering and platforms. The Group reported in 2020 global revenues of €16 billion.</a:t>
            </a:r>
            <a:endParaRPr lang="en-US" sz="900" kern="1200" dirty="0">
              <a:solidFill>
                <a:schemeClr val="lt1"/>
              </a:solidFill>
              <a:effectLst/>
              <a:latin typeface="+mn-lt"/>
              <a:ea typeface="+mn-ea"/>
              <a:cs typeface="+mn-cs"/>
            </a:endParaRPr>
          </a:p>
        </p:txBody>
      </p:sp>
      <p:sp>
        <p:nvSpPr>
          <p:cNvPr id="27" name="Rectangle 26">
            <a:extLst>
              <a:ext uri="{FF2B5EF4-FFF2-40B4-BE49-F238E27FC236}">
                <a16:creationId xmlns:a16="http://schemas.microsoft.com/office/drawing/2014/main" id="{9AD00A87-77BA-46AB-A551-7BD88CF47F24}"/>
              </a:ext>
            </a:extLst>
          </p:cNvPr>
          <p:cNvSpPr/>
          <p:nvPr userDrawn="1"/>
        </p:nvSpPr>
        <p:spPr>
          <a:xfrm>
            <a:off x="404812" y="1068313"/>
            <a:ext cx="3314919" cy="228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 Engineering</a:t>
            </a:r>
          </a:p>
        </p:txBody>
      </p:sp>
      <p:sp>
        <p:nvSpPr>
          <p:cNvPr id="28" name="Rectangle 27">
            <a:extLst>
              <a:ext uri="{FF2B5EF4-FFF2-40B4-BE49-F238E27FC236}">
                <a16:creationId xmlns:a16="http://schemas.microsoft.com/office/drawing/2014/main" id="{FD222ADB-2B00-4AE2-8AB6-BC8CDF1AC7E1}"/>
              </a:ext>
            </a:extLst>
          </p:cNvPr>
          <p:cNvSpPr/>
          <p:nvPr userDrawn="1"/>
        </p:nvSpPr>
        <p:spPr>
          <a:xfrm>
            <a:off x="404813" y="4296127"/>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www.capgemini.com/capgemini-engineering</a:t>
            </a:r>
          </a:p>
        </p:txBody>
      </p:sp>
      <p:pic>
        <p:nvPicPr>
          <p:cNvPr id="29" name="Image 28">
            <a:extLst>
              <a:ext uri="{FF2B5EF4-FFF2-40B4-BE49-F238E27FC236}">
                <a16:creationId xmlns:a16="http://schemas.microsoft.com/office/drawing/2014/main" id="{6A821CDD-5961-4FA5-87E4-74C804B1D08B}"/>
              </a:ext>
            </a:extLst>
          </p:cNvPr>
          <p:cNvPicPr>
            <a:picLocks noChangeAspect="1"/>
          </p:cNvPicPr>
          <p:nvPr userDrawn="1"/>
        </p:nvPicPr>
        <p:blipFill>
          <a:blip r:embed="rId17" cstate="hqprint">
            <a:extLst>
              <a:ext uri="{28A0092B-C50C-407E-A947-70E740481C1C}">
                <a14:useLocalDpi xmlns:a14="http://schemas.microsoft.com/office/drawing/2010/main" val="0"/>
              </a:ext>
            </a:extLst>
          </a:blip>
          <a:stretch>
            <a:fillRect/>
          </a:stretch>
        </p:blipFill>
        <p:spPr>
          <a:xfrm>
            <a:off x="6744013" y="5369182"/>
            <a:ext cx="5040000" cy="1241373"/>
          </a:xfrm>
          <a:prstGeom prst="rect">
            <a:avLst/>
          </a:prstGeom>
        </p:spPr>
      </p:pic>
    </p:spTree>
    <p:extLst>
      <p:ext uri="{BB962C8B-B14F-4D97-AF65-F5344CB8AC3E}">
        <p14:creationId xmlns:p14="http://schemas.microsoft.com/office/powerpoint/2010/main" val="2678488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104203169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p:cSld name="1_Final Slide 1">
    <p:bg>
      <p:bgPr>
        <a:solidFill>
          <a:srgbClr val="272936"/>
        </a:solidFill>
        <a:effectLst/>
      </p:bgPr>
    </p:bg>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57AF4EB1-5AB5-4D69-B603-BD5E0E5EB29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0" y="616265"/>
            <a:ext cx="5040000" cy="1241373"/>
          </a:xfrm>
          <a:prstGeom prst="rect">
            <a:avLst/>
          </a:prstGeom>
        </p:spPr>
      </p:pic>
    </p:spTree>
    <p:extLst>
      <p:ext uri="{BB962C8B-B14F-4D97-AF65-F5344CB8AC3E}">
        <p14:creationId xmlns:p14="http://schemas.microsoft.com/office/powerpoint/2010/main" val="1916892716"/>
      </p:ext>
    </p:extLst>
  </p:cSld>
  <p:clrMapOvr>
    <a:masterClrMapping/>
  </p:clrMapOvr>
  <p:extLst>
    <p:ext uri="{DCECCB84-F9BA-43D5-87BE-67443E8EF086}">
      <p15:sldGuideLst xmlns:p15="http://schemas.microsoft.com/office/powerpoint/2012/main"/>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userDrawn="1">
  <p:cSld name="Large titl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57200" y="6003700"/>
            <a:ext cx="11277600" cy="822325"/>
          </a:xfrm>
        </p:spPr>
        <p:txBody>
          <a:bodyPr lIns="36000" tIns="144000">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7" name="Text Placeholder 6">
            <a:extLst>
              <a:ext uri="{FF2B5EF4-FFF2-40B4-BE49-F238E27FC236}">
                <a16:creationId xmlns:a16="http://schemas.microsoft.com/office/drawing/2014/main" id="{79EA84EC-0E0C-41F6-8286-BC5A87DC6C7B}"/>
              </a:ext>
            </a:extLst>
          </p:cNvPr>
          <p:cNvSpPr>
            <a:spLocks noGrp="1"/>
          </p:cNvSpPr>
          <p:nvPr>
            <p:ph type="body" sz="quarter" idx="10"/>
          </p:nvPr>
        </p:nvSpPr>
        <p:spPr>
          <a:xfrm>
            <a:off x="457200" y="1644650"/>
            <a:ext cx="11277600" cy="3567113"/>
          </a:xfrm>
        </p:spPr>
        <p:txBody>
          <a:bodyPr anchor="ctr" anchorCtr="0">
            <a:normAutofit/>
          </a:bodyPr>
          <a:lstStyle>
            <a:lvl1pPr marL="0" indent="0" algn="l">
              <a:lnSpc>
                <a:spcPct val="70000"/>
              </a:lnSpc>
              <a:buFontTx/>
              <a:buNone/>
              <a:defRPr sz="8000" b="1" cap="all"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pic>
        <p:nvPicPr>
          <p:cNvPr id="6" name="Image 5">
            <a:extLst>
              <a:ext uri="{FF2B5EF4-FFF2-40B4-BE49-F238E27FC236}">
                <a16:creationId xmlns:a16="http://schemas.microsoft.com/office/drawing/2014/main" id="{5D00B2F4-B880-4403-995C-72F76AB9E9BB}"/>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84996" y="94849"/>
            <a:ext cx="5040000" cy="1241373"/>
          </a:xfrm>
          <a:prstGeom prst="rect">
            <a:avLst/>
          </a:prstGeom>
        </p:spPr>
      </p:pic>
    </p:spTree>
    <p:extLst>
      <p:ext uri="{BB962C8B-B14F-4D97-AF65-F5344CB8AC3E}">
        <p14:creationId xmlns:p14="http://schemas.microsoft.com/office/powerpoint/2010/main" val="3064981766"/>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870050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1541078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ntent 3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2EA657"/>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2EA657"/>
              </a:buClr>
              <a:defRPr sz="1400"/>
            </a:lvl2pPr>
            <a:lvl3pPr>
              <a:lnSpc>
                <a:spcPct val="100000"/>
              </a:lnSpc>
              <a:spcBef>
                <a:spcPts val="0"/>
              </a:spcBef>
              <a:buClr>
                <a:srgbClr val="2EA657"/>
              </a:buClr>
              <a:defRPr sz="1400"/>
            </a:lvl3pPr>
            <a:lvl4pPr>
              <a:lnSpc>
                <a:spcPct val="100000"/>
              </a:lnSpc>
              <a:spcBef>
                <a:spcPts val="0"/>
              </a:spcBef>
              <a:buClr>
                <a:srgbClr val="2EA657"/>
              </a:buClr>
              <a:defRPr sz="1400"/>
            </a:lvl4pPr>
            <a:lvl5pPr>
              <a:lnSpc>
                <a:spcPct val="100000"/>
              </a:lnSpc>
              <a:spcBef>
                <a:spcPts val="0"/>
              </a:spcBef>
              <a:buClr>
                <a:srgbClr val="2EA657"/>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334810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slideLayout" Target="../slideLayouts/slideLayout24.xml"/><Relationship Id="rId7" Type="http://schemas.openxmlformats.org/officeDocument/2006/relationships/tags" Target="../tags/tag10.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theme" Target="../theme/theme2.xml"/><Relationship Id="rId5" Type="http://schemas.openxmlformats.org/officeDocument/2006/relationships/slideLayout" Target="../slideLayouts/slideLayout26.xml"/><Relationship Id="rId4" Type="http://schemas.openxmlformats.org/officeDocument/2006/relationships/slideLayout" Target="../slideLayouts/slideLayout25.xml"/><Relationship Id="rId9"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oleObject" Target="../embeddings/oleObject4.bin"/><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ags" Target="../tags/tag11.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theme" Target="../theme/theme3.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image" Target="../media/image1.emf"/></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18" Type="http://schemas.openxmlformats.org/officeDocument/2006/relationships/slideLayout" Target="../slideLayouts/slideLayout54.xml"/><Relationship Id="rId26" Type="http://schemas.openxmlformats.org/officeDocument/2006/relationships/theme" Target="../theme/theme4.xml"/><Relationship Id="rId3" Type="http://schemas.openxmlformats.org/officeDocument/2006/relationships/slideLayout" Target="../slideLayouts/slideLayout39.xml"/><Relationship Id="rId21" Type="http://schemas.openxmlformats.org/officeDocument/2006/relationships/slideLayout" Target="../slideLayouts/slideLayout57.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5" Type="http://schemas.openxmlformats.org/officeDocument/2006/relationships/slideLayout" Target="../slideLayouts/slideLayout61.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20" Type="http://schemas.openxmlformats.org/officeDocument/2006/relationships/slideLayout" Target="../slideLayouts/slideLayout56.xml"/><Relationship Id="rId29" Type="http://schemas.openxmlformats.org/officeDocument/2006/relationships/image" Target="../media/image1.emf"/><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24" Type="http://schemas.openxmlformats.org/officeDocument/2006/relationships/slideLayout" Target="../slideLayouts/slideLayout60.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23" Type="http://schemas.openxmlformats.org/officeDocument/2006/relationships/slideLayout" Target="../slideLayouts/slideLayout59.xml"/><Relationship Id="rId28" Type="http://schemas.openxmlformats.org/officeDocument/2006/relationships/oleObject" Target="../embeddings/oleObject1.bin"/><Relationship Id="rId10" Type="http://schemas.openxmlformats.org/officeDocument/2006/relationships/slideLayout" Target="../slideLayouts/slideLayout46.xml"/><Relationship Id="rId19" Type="http://schemas.openxmlformats.org/officeDocument/2006/relationships/slideLayout" Target="../slideLayouts/slideLayout55.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 Id="rId22" Type="http://schemas.openxmlformats.org/officeDocument/2006/relationships/slideLayout" Target="../slideLayouts/slideLayout58.xml"/><Relationship Id="rId27" Type="http://schemas.openxmlformats.org/officeDocument/2006/relationships/tags" Target="../tags/tag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3"/>
            </p:custDataLst>
            <p:extLst>
              <p:ext uri="{D42A27DB-BD31-4B8C-83A1-F6EECF244321}">
                <p14:modId xmlns:p14="http://schemas.microsoft.com/office/powerpoint/2010/main" val="197578679"/>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24" imgW="270" imgH="270" progId="TCLayout.ActiveDocument.1">
                  <p:embed/>
                </p:oleObj>
              </mc:Choice>
              <mc:Fallback>
                <p:oleObj name="think-cell Slide" r:id="rId24" imgW="270" imgH="270" progId="TCLayout.ActiveDocument.1">
                  <p:embed/>
                  <p:pic>
                    <p:nvPicPr>
                      <p:cNvPr id="21" name="Object 20"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p:spPr>
                  </p:pic>
                </p:oleObj>
              </mc:Fallback>
            </mc:AlternateContent>
          </a:graphicData>
        </a:graphic>
      </p:graphicFrame>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TITLE</a:t>
            </a:r>
            <a:endParaRPr lang="en-US" dirty="0"/>
          </a:p>
        </p:txBody>
      </p:sp>
      <p:grpSp>
        <p:nvGrpSpPr>
          <p:cNvPr id="3" name="Group 2">
            <a:extLst>
              <a:ext uri="{FF2B5EF4-FFF2-40B4-BE49-F238E27FC236}">
                <a16:creationId xmlns:a16="http://schemas.microsoft.com/office/drawing/2014/main" id="{7D254FA0-1CD0-4186-9223-F354145FAE6C}"/>
              </a:ext>
            </a:extLst>
          </p:cNvPr>
          <p:cNvGrpSpPr/>
          <p:nvPr userDrawn="1"/>
        </p:nvGrpSpPr>
        <p:grpSpPr>
          <a:xfrm>
            <a:off x="12295891" y="1659"/>
            <a:ext cx="360000" cy="2069166"/>
            <a:chOff x="12498114" y="115959"/>
            <a:chExt cx="360000" cy="2069166"/>
          </a:xfrm>
        </p:grpSpPr>
        <p:sp>
          <p:nvSpPr>
            <p:cNvPr id="11" name="Rectangle 10">
              <a:extLst>
                <a:ext uri="{FF2B5EF4-FFF2-40B4-BE49-F238E27FC236}">
                  <a16:creationId xmlns:a16="http://schemas.microsoft.com/office/drawing/2014/main" id="{EF1244FD-1856-4971-9A73-AD6DF3F42A90}"/>
                </a:ext>
              </a:extLst>
            </p:cNvPr>
            <p:cNvSpPr/>
            <p:nvPr/>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1</a:t>
              </a:r>
            </a:p>
            <a:p>
              <a:pPr algn="ctr">
                <a:lnSpc>
                  <a:spcPct val="90000"/>
                </a:lnSpc>
                <a:spcAft>
                  <a:spcPts val="0"/>
                </a:spcAft>
              </a:pPr>
              <a:r>
                <a:rPr lang="en-GB" sz="700" dirty="0">
                  <a:latin typeface="Ubuntu" panose="020B0504030602030204" pitchFamily="34" charset="0"/>
                </a:rPr>
                <a:t>112</a:t>
              </a:r>
            </a:p>
            <a:p>
              <a:pPr algn="ctr">
                <a:lnSpc>
                  <a:spcPct val="90000"/>
                </a:lnSpc>
                <a:spcAft>
                  <a:spcPts val="0"/>
                </a:spcAft>
              </a:pPr>
              <a:r>
                <a:rPr lang="en-GB" sz="700" dirty="0">
                  <a:latin typeface="Ubuntu" panose="020B0504030602030204" pitchFamily="34" charset="0"/>
                </a:rPr>
                <a:t>173</a:t>
              </a:r>
            </a:p>
          </p:txBody>
        </p:sp>
        <p:sp>
          <p:nvSpPr>
            <p:cNvPr id="12" name="Rectangle 11">
              <a:extLst>
                <a:ext uri="{FF2B5EF4-FFF2-40B4-BE49-F238E27FC236}">
                  <a16:creationId xmlns:a16="http://schemas.microsoft.com/office/drawing/2014/main" id="{22B40C78-6F20-4C95-AB26-B29FEC0FF747}"/>
                </a:ext>
              </a:extLst>
            </p:cNvPr>
            <p:cNvSpPr/>
            <p:nvPr/>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18</a:t>
              </a:r>
            </a:p>
            <a:p>
              <a:pPr algn="ctr">
                <a:lnSpc>
                  <a:spcPct val="90000"/>
                </a:lnSpc>
                <a:spcAft>
                  <a:spcPts val="0"/>
                </a:spcAft>
              </a:pPr>
              <a:r>
                <a:rPr lang="en-GB" sz="700" dirty="0">
                  <a:solidFill>
                    <a:schemeClr val="tx1"/>
                  </a:solidFill>
                  <a:latin typeface="Ubuntu" panose="020B0504030602030204" pitchFamily="34" charset="0"/>
                </a:rPr>
                <a:t>171</a:t>
              </a:r>
            </a:p>
            <a:p>
              <a:pPr algn="ctr">
                <a:lnSpc>
                  <a:spcPct val="90000"/>
                </a:lnSpc>
                <a:spcAft>
                  <a:spcPts val="0"/>
                </a:spcAft>
              </a:pPr>
              <a:r>
                <a:rPr lang="en-GB" sz="700" dirty="0">
                  <a:solidFill>
                    <a:schemeClr val="tx1"/>
                  </a:solidFill>
                  <a:latin typeface="Ubuntu" panose="020B0504030602030204" pitchFamily="34" charset="0"/>
                </a:rPr>
                <a:t>219</a:t>
              </a:r>
            </a:p>
          </p:txBody>
        </p:sp>
        <p:sp>
          <p:nvSpPr>
            <p:cNvPr id="13" name="Rectangle 12">
              <a:extLst>
                <a:ext uri="{FF2B5EF4-FFF2-40B4-BE49-F238E27FC236}">
                  <a16:creationId xmlns:a16="http://schemas.microsoft.com/office/drawing/2014/main" id="{1AED4E7D-39CE-49AE-9D4C-16EA940CBE5F}"/>
                </a:ext>
              </a:extLst>
            </p:cNvPr>
            <p:cNvSpPr/>
            <p:nvPr/>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43</a:t>
              </a:r>
            </a:p>
            <a:p>
              <a:pPr algn="ctr">
                <a:lnSpc>
                  <a:spcPct val="90000"/>
                </a:lnSpc>
                <a:spcAft>
                  <a:spcPts val="0"/>
                </a:spcAft>
              </a:pPr>
              <a:r>
                <a:rPr lang="en-GB" sz="700" dirty="0">
                  <a:latin typeface="Ubuntu" panose="020B0504030602030204" pitchFamily="34" charset="0"/>
                </a:rPr>
                <a:t>10</a:t>
              </a:r>
            </a:p>
            <a:p>
              <a:pPr algn="ctr">
                <a:lnSpc>
                  <a:spcPct val="90000"/>
                </a:lnSpc>
                <a:spcAft>
                  <a:spcPts val="0"/>
                </a:spcAft>
              </a:pPr>
              <a:r>
                <a:rPr lang="en-GB" sz="700" dirty="0">
                  <a:latin typeface="Ubuntu" panose="020B0504030602030204" pitchFamily="34" charset="0"/>
                </a:rPr>
                <a:t>61</a:t>
              </a:r>
            </a:p>
          </p:txBody>
        </p:sp>
        <p:sp>
          <p:nvSpPr>
            <p:cNvPr id="14" name="Rectangle 13">
              <a:extLst>
                <a:ext uri="{FF2B5EF4-FFF2-40B4-BE49-F238E27FC236}">
                  <a16:creationId xmlns:a16="http://schemas.microsoft.com/office/drawing/2014/main" id="{392DC803-B0F7-4D0E-81CA-9DDCB14FA42C}"/>
                </a:ext>
              </a:extLst>
            </p:cNvPr>
            <p:cNvSpPr/>
            <p:nvPr/>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39</a:t>
              </a:r>
            </a:p>
            <a:p>
              <a:pPr algn="ctr">
                <a:lnSpc>
                  <a:spcPct val="90000"/>
                </a:lnSpc>
                <a:spcAft>
                  <a:spcPts val="0"/>
                </a:spcAft>
              </a:pPr>
              <a:r>
                <a:rPr lang="en-GB" sz="700" dirty="0">
                  <a:latin typeface="Ubuntu" panose="020B0504030602030204" pitchFamily="34" charset="0"/>
                </a:rPr>
                <a:t>41</a:t>
              </a:r>
            </a:p>
            <a:p>
              <a:pPr algn="ctr">
                <a:lnSpc>
                  <a:spcPct val="90000"/>
                </a:lnSpc>
                <a:spcAft>
                  <a:spcPts val="0"/>
                </a:spcAft>
              </a:pPr>
              <a:r>
                <a:rPr lang="en-GB" sz="700" dirty="0">
                  <a:latin typeface="Ubuntu" panose="020B0504030602030204" pitchFamily="34" charset="0"/>
                </a:rPr>
                <a:t>54</a:t>
              </a:r>
            </a:p>
          </p:txBody>
        </p:sp>
        <p:sp>
          <p:nvSpPr>
            <p:cNvPr id="63" name="Rectangle 62">
              <a:extLst>
                <a:ext uri="{FF2B5EF4-FFF2-40B4-BE49-F238E27FC236}">
                  <a16:creationId xmlns:a16="http://schemas.microsoft.com/office/drawing/2014/main" id="{B60470E2-9B98-4C49-AC1B-A56CD2EB54B9}"/>
                </a:ext>
              </a:extLst>
            </p:cNvPr>
            <p:cNvSpPr/>
            <p:nvPr/>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p:txBody>
        </p:sp>
      </p:grpSp>
      <p:grpSp>
        <p:nvGrpSpPr>
          <p:cNvPr id="4096" name="Groupe 4095">
            <a:extLst>
              <a:ext uri="{FF2B5EF4-FFF2-40B4-BE49-F238E27FC236}">
                <a16:creationId xmlns:a16="http://schemas.microsoft.com/office/drawing/2014/main" id="{4ADC82C4-641D-4930-B946-DC8978F5F98C}"/>
              </a:ext>
            </a:extLst>
          </p:cNvPr>
          <p:cNvGrpSpPr/>
          <p:nvPr/>
        </p:nvGrpSpPr>
        <p:grpSpPr>
          <a:xfrm>
            <a:off x="12295891" y="4289244"/>
            <a:ext cx="1462993" cy="2058800"/>
            <a:chOff x="12432704" y="1992581"/>
            <a:chExt cx="1462993" cy="2058800"/>
          </a:xfrm>
        </p:grpSpPr>
        <p:sp>
          <p:nvSpPr>
            <p:cNvPr id="41" name="Forme libre : forme 40">
              <a:extLst>
                <a:ext uri="{FF2B5EF4-FFF2-40B4-BE49-F238E27FC236}">
                  <a16:creationId xmlns:a16="http://schemas.microsoft.com/office/drawing/2014/main" id="{EC826880-5A3C-4E1C-81B2-A1CB9E331DC3}"/>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142</a:t>
              </a:r>
            </a:p>
            <a:p>
              <a:pPr algn="ctr">
                <a:lnSpc>
                  <a:spcPct val="90000"/>
                </a:lnSpc>
                <a:spcAft>
                  <a:spcPts val="0"/>
                </a:spcAft>
              </a:pPr>
              <a:r>
                <a:rPr lang="en-US" sz="700" dirty="0">
                  <a:latin typeface="Ubuntu" panose="020B0504030602030204" pitchFamily="34" charset="0"/>
                </a:rPr>
                <a:t>18</a:t>
              </a:r>
            </a:p>
          </p:txBody>
        </p:sp>
        <p:sp>
          <p:nvSpPr>
            <p:cNvPr id="42" name="Forme libre : forme 41">
              <a:extLst>
                <a:ext uri="{FF2B5EF4-FFF2-40B4-BE49-F238E27FC236}">
                  <a16:creationId xmlns:a16="http://schemas.microsoft.com/office/drawing/2014/main" id="{44796AC3-FBF9-498C-9326-20ACFCF63EE6}"/>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156</a:t>
              </a:r>
            </a:p>
            <a:p>
              <a:pPr algn="ctr">
                <a:lnSpc>
                  <a:spcPct val="90000"/>
                </a:lnSpc>
                <a:spcAft>
                  <a:spcPts val="0"/>
                </a:spcAft>
              </a:pPr>
              <a:r>
                <a:rPr lang="en-US" sz="700" dirty="0">
                  <a:latin typeface="Ubuntu" panose="020B0504030602030204" pitchFamily="34" charset="0"/>
                </a:rPr>
                <a:t>41</a:t>
              </a:r>
            </a:p>
          </p:txBody>
        </p:sp>
        <p:sp>
          <p:nvSpPr>
            <p:cNvPr id="43" name="Forme libre : forme 42">
              <a:extLst>
                <a:ext uri="{FF2B5EF4-FFF2-40B4-BE49-F238E27FC236}">
                  <a16:creationId xmlns:a16="http://schemas.microsoft.com/office/drawing/2014/main" id="{2D1DB5D7-2017-4A8F-80D6-C8641C9CE84C}"/>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178</a:t>
              </a:r>
            </a:p>
            <a:p>
              <a:pPr algn="ctr">
                <a:lnSpc>
                  <a:spcPct val="90000"/>
                </a:lnSpc>
                <a:spcAft>
                  <a:spcPts val="0"/>
                </a:spcAft>
              </a:pPr>
              <a:r>
                <a:rPr lang="en-US" sz="700" dirty="0">
                  <a:latin typeface="Ubuntu" panose="020B0504030602030204" pitchFamily="34" charset="0"/>
                </a:rPr>
                <a:t>74</a:t>
              </a:r>
            </a:p>
          </p:txBody>
        </p:sp>
        <p:sp>
          <p:nvSpPr>
            <p:cNvPr id="44" name="Forme libre : forme 43">
              <a:extLst>
                <a:ext uri="{FF2B5EF4-FFF2-40B4-BE49-F238E27FC236}">
                  <a16:creationId xmlns:a16="http://schemas.microsoft.com/office/drawing/2014/main" id="{92191BDF-6BAB-45F9-9FA1-89C34179FD61}"/>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208</a:t>
              </a:r>
            </a:p>
            <a:p>
              <a:pPr algn="ctr">
                <a:lnSpc>
                  <a:spcPct val="90000"/>
                </a:lnSpc>
                <a:spcAft>
                  <a:spcPts val="0"/>
                </a:spcAft>
              </a:pPr>
              <a:r>
                <a:rPr lang="en-US" sz="700" dirty="0">
                  <a:latin typeface="Ubuntu" panose="020B0504030602030204" pitchFamily="34" charset="0"/>
                </a:rPr>
                <a:t>104</a:t>
              </a:r>
            </a:p>
          </p:txBody>
        </p:sp>
        <p:sp>
          <p:nvSpPr>
            <p:cNvPr id="45" name="Forme libre : forme 44">
              <a:extLst>
                <a:ext uri="{FF2B5EF4-FFF2-40B4-BE49-F238E27FC236}">
                  <a16:creationId xmlns:a16="http://schemas.microsoft.com/office/drawing/2014/main" id="{EF971F25-4035-43BA-BC8C-22E9B837A713}"/>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218</a:t>
              </a:r>
            </a:p>
            <a:p>
              <a:pPr algn="ctr">
                <a:lnSpc>
                  <a:spcPct val="90000"/>
                </a:lnSpc>
                <a:spcAft>
                  <a:spcPts val="0"/>
                </a:spcAft>
              </a:pPr>
              <a:r>
                <a:rPr lang="en-US" sz="700" dirty="0">
                  <a:latin typeface="Ubuntu" panose="020B0504030602030204" pitchFamily="34" charset="0"/>
                </a:rPr>
                <a:t>128</a:t>
              </a:r>
            </a:p>
          </p:txBody>
        </p:sp>
        <p:sp>
          <p:nvSpPr>
            <p:cNvPr id="46" name="Forme libre : forme 45">
              <a:extLst>
                <a:ext uri="{FF2B5EF4-FFF2-40B4-BE49-F238E27FC236}">
                  <a16:creationId xmlns:a16="http://schemas.microsoft.com/office/drawing/2014/main" id="{F5691FCB-A410-4C6B-963D-15CCFA8EB678}"/>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66</a:t>
              </a:r>
            </a:p>
            <a:p>
              <a:pPr algn="ctr">
                <a:lnSpc>
                  <a:spcPct val="90000"/>
                </a:lnSpc>
                <a:spcAft>
                  <a:spcPts val="0"/>
                </a:spcAft>
              </a:pPr>
              <a:r>
                <a:rPr lang="en-US" sz="700" dirty="0">
                  <a:solidFill>
                    <a:schemeClr val="bg1"/>
                  </a:solidFill>
                  <a:latin typeface="Ubuntu" panose="020B0504030602030204" pitchFamily="34" charset="0"/>
                </a:rPr>
                <a:t>20</a:t>
              </a:r>
            </a:p>
            <a:p>
              <a:pPr algn="ctr">
                <a:lnSpc>
                  <a:spcPct val="90000"/>
                </a:lnSpc>
                <a:spcAft>
                  <a:spcPts val="0"/>
                </a:spcAft>
              </a:pPr>
              <a:r>
                <a:rPr lang="en-US" sz="700" dirty="0">
                  <a:solidFill>
                    <a:schemeClr val="bg1"/>
                  </a:solidFill>
                  <a:latin typeface="Ubuntu" panose="020B0504030602030204" pitchFamily="34" charset="0"/>
                </a:rPr>
                <a:t>46</a:t>
              </a:r>
            </a:p>
          </p:txBody>
        </p:sp>
        <p:sp>
          <p:nvSpPr>
            <p:cNvPr id="47" name="Forme libre : forme 46">
              <a:extLst>
                <a:ext uri="{FF2B5EF4-FFF2-40B4-BE49-F238E27FC236}">
                  <a16:creationId xmlns:a16="http://schemas.microsoft.com/office/drawing/2014/main" id="{D0F79893-1FFE-4F7F-B020-867CE988C67E}"/>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89</a:t>
              </a:r>
            </a:p>
            <a:p>
              <a:pPr algn="ctr">
                <a:lnSpc>
                  <a:spcPct val="90000"/>
                </a:lnSpc>
                <a:spcAft>
                  <a:spcPts val="0"/>
                </a:spcAft>
              </a:pPr>
              <a:r>
                <a:rPr lang="en-US" sz="700" dirty="0">
                  <a:solidFill>
                    <a:schemeClr val="bg1"/>
                  </a:solidFill>
                  <a:latin typeface="Ubuntu" panose="020B0504030602030204" pitchFamily="34" charset="0"/>
                </a:rPr>
                <a:t>10</a:t>
              </a:r>
            </a:p>
            <a:p>
              <a:pPr algn="ctr">
                <a:lnSpc>
                  <a:spcPct val="90000"/>
                </a:lnSpc>
                <a:spcAft>
                  <a:spcPts val="0"/>
                </a:spcAft>
              </a:pPr>
              <a:r>
                <a:rPr lang="en-US" sz="700" dirty="0">
                  <a:solidFill>
                    <a:schemeClr val="bg1"/>
                  </a:solidFill>
                  <a:latin typeface="Ubuntu" panose="020B0504030602030204" pitchFamily="34" charset="0"/>
                </a:rPr>
                <a:t>66</a:t>
              </a:r>
            </a:p>
          </p:txBody>
        </p:sp>
        <p:sp>
          <p:nvSpPr>
            <p:cNvPr id="48" name="Forme libre : forme 47">
              <a:extLst>
                <a:ext uri="{FF2B5EF4-FFF2-40B4-BE49-F238E27FC236}">
                  <a16:creationId xmlns:a16="http://schemas.microsoft.com/office/drawing/2014/main" id="{4BC28B06-4332-436B-9E8F-27299D73CB0F}"/>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117</a:t>
              </a:r>
            </a:p>
            <a:p>
              <a:pPr algn="ctr">
                <a:lnSpc>
                  <a:spcPct val="90000"/>
                </a:lnSpc>
                <a:spcAft>
                  <a:spcPts val="0"/>
                </a:spcAft>
              </a:pPr>
              <a:r>
                <a:rPr lang="en-US" sz="700" dirty="0">
                  <a:solidFill>
                    <a:schemeClr val="bg1"/>
                  </a:solidFill>
                  <a:latin typeface="Ubuntu" panose="020B0504030602030204" pitchFamily="34" charset="0"/>
                </a:rPr>
                <a:t>13</a:t>
              </a:r>
            </a:p>
            <a:p>
              <a:pPr algn="ctr">
                <a:lnSpc>
                  <a:spcPct val="90000"/>
                </a:lnSpc>
                <a:spcAft>
                  <a:spcPts val="0"/>
                </a:spcAft>
              </a:pPr>
              <a:r>
                <a:rPr lang="en-US" sz="700" dirty="0">
                  <a:solidFill>
                    <a:schemeClr val="bg1"/>
                  </a:solidFill>
                  <a:latin typeface="Ubuntu" panose="020B0504030602030204" pitchFamily="34" charset="0"/>
                </a:rPr>
                <a:t>92</a:t>
              </a:r>
            </a:p>
          </p:txBody>
        </p:sp>
        <p:sp>
          <p:nvSpPr>
            <p:cNvPr id="49" name="Forme libre : forme 48">
              <a:extLst>
                <a:ext uri="{FF2B5EF4-FFF2-40B4-BE49-F238E27FC236}">
                  <a16:creationId xmlns:a16="http://schemas.microsoft.com/office/drawing/2014/main" id="{90419B70-8C46-4DE8-9DD4-F2A6106ED6F5}"/>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128</a:t>
              </a:r>
            </a:p>
            <a:p>
              <a:pPr algn="ctr">
                <a:lnSpc>
                  <a:spcPct val="90000"/>
                </a:lnSpc>
                <a:spcAft>
                  <a:spcPts val="0"/>
                </a:spcAft>
              </a:pPr>
              <a:r>
                <a:rPr lang="en-US" sz="700" dirty="0">
                  <a:solidFill>
                    <a:schemeClr val="bg1"/>
                  </a:solidFill>
                  <a:latin typeface="Ubuntu" panose="020B0504030602030204" pitchFamily="34" charset="0"/>
                </a:rPr>
                <a:t>43</a:t>
              </a:r>
            </a:p>
            <a:p>
              <a:pPr algn="ctr">
                <a:lnSpc>
                  <a:spcPct val="90000"/>
                </a:lnSpc>
                <a:spcAft>
                  <a:spcPts val="0"/>
                </a:spcAft>
              </a:pPr>
              <a:r>
                <a:rPr lang="en-US" sz="700" dirty="0">
                  <a:solidFill>
                    <a:schemeClr val="bg1"/>
                  </a:solidFill>
                  <a:latin typeface="Ubuntu" panose="020B0504030602030204" pitchFamily="34" charset="0"/>
                </a:rPr>
                <a:t>115</a:t>
              </a:r>
            </a:p>
          </p:txBody>
        </p:sp>
        <p:sp>
          <p:nvSpPr>
            <p:cNvPr id="50" name="Forme libre : forme 49">
              <a:extLst>
                <a:ext uri="{FF2B5EF4-FFF2-40B4-BE49-F238E27FC236}">
                  <a16:creationId xmlns:a16="http://schemas.microsoft.com/office/drawing/2014/main" id="{0A0CFFBA-E8FE-434D-9D74-BB9F352B4723}"/>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158</a:t>
              </a:r>
            </a:p>
            <a:p>
              <a:pPr algn="ctr">
                <a:lnSpc>
                  <a:spcPct val="90000"/>
                </a:lnSpc>
                <a:spcAft>
                  <a:spcPts val="0"/>
                </a:spcAft>
              </a:pPr>
              <a:r>
                <a:rPr lang="en-US" sz="700" dirty="0">
                  <a:solidFill>
                    <a:schemeClr val="bg1"/>
                  </a:solidFill>
                  <a:latin typeface="Ubuntu" panose="020B0504030602030204" pitchFamily="34" charset="0"/>
                </a:rPr>
                <a:t>71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1" name="Forme libre : forme 50">
              <a:extLst>
                <a:ext uri="{FF2B5EF4-FFF2-40B4-BE49-F238E27FC236}">
                  <a16:creationId xmlns:a16="http://schemas.microsoft.com/office/drawing/2014/main" id="{D041A42A-2FF1-4516-85CE-87051937629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166</a:t>
              </a:r>
            </a:p>
            <a:p>
              <a:pPr algn="ctr">
                <a:lnSpc>
                  <a:spcPct val="90000"/>
                </a:lnSpc>
                <a:spcAft>
                  <a:spcPts val="0"/>
                </a:spcAft>
              </a:pPr>
              <a:r>
                <a:rPr lang="en-US" sz="700" dirty="0">
                  <a:solidFill>
                    <a:schemeClr val="bg1"/>
                  </a:solidFill>
                  <a:latin typeface="Ubuntu" panose="020B0504030602030204" pitchFamily="34" charset="0"/>
                </a:rPr>
                <a:t>0</a:t>
              </a:r>
            </a:p>
            <a:p>
              <a:pPr algn="ctr">
                <a:lnSpc>
                  <a:spcPct val="90000"/>
                </a:lnSpc>
                <a:spcAft>
                  <a:spcPts val="0"/>
                </a:spcAft>
              </a:pPr>
              <a:r>
                <a:rPr lang="en-US" sz="700" dirty="0">
                  <a:solidFill>
                    <a:schemeClr val="bg1"/>
                  </a:solidFill>
                  <a:latin typeface="Ubuntu" panose="020B0504030602030204" pitchFamily="34" charset="0"/>
                </a:rPr>
                <a:t>26</a:t>
              </a:r>
            </a:p>
          </p:txBody>
        </p:sp>
        <p:sp>
          <p:nvSpPr>
            <p:cNvPr id="52" name="Forme libre : forme 51">
              <a:extLst>
                <a:ext uri="{FF2B5EF4-FFF2-40B4-BE49-F238E27FC236}">
                  <a16:creationId xmlns:a16="http://schemas.microsoft.com/office/drawing/2014/main" id="{02084D3E-01E3-4506-9076-881D8345526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227</a:t>
              </a:r>
            </a:p>
            <a:p>
              <a:pPr algn="ctr">
                <a:lnSpc>
                  <a:spcPct val="90000"/>
                </a:lnSpc>
                <a:spcAft>
                  <a:spcPts val="0"/>
                </a:spcAft>
              </a:pPr>
              <a:r>
                <a:rPr lang="en-US" sz="700" dirty="0">
                  <a:solidFill>
                    <a:schemeClr val="bg1"/>
                  </a:solidFill>
                  <a:latin typeface="Ubuntu" panose="020B0504030602030204" pitchFamily="34" charset="0"/>
                </a:rPr>
                <a:t>03</a:t>
              </a:r>
            </a:p>
            <a:p>
              <a:pPr algn="ctr">
                <a:lnSpc>
                  <a:spcPct val="90000"/>
                </a:lnSpc>
                <a:spcAft>
                  <a:spcPts val="0"/>
                </a:spcAft>
              </a:pPr>
              <a:r>
                <a:rPr lang="en-US" sz="700" dirty="0">
                  <a:solidFill>
                    <a:schemeClr val="bg1"/>
                  </a:solidFill>
                  <a:latin typeface="Ubuntu" panose="020B0504030602030204" pitchFamily="34" charset="0"/>
                </a:rPr>
                <a:t>33</a:t>
              </a:r>
            </a:p>
          </p:txBody>
        </p:sp>
        <p:sp>
          <p:nvSpPr>
            <p:cNvPr id="53" name="Forme libre : forme 52">
              <a:extLst>
                <a:ext uri="{FF2B5EF4-FFF2-40B4-BE49-F238E27FC236}">
                  <a16:creationId xmlns:a16="http://schemas.microsoft.com/office/drawing/2014/main" id="{96939CDC-56D5-42B9-843A-231E1C541E5D}"/>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48</a:t>
              </a:r>
            </a:p>
            <a:p>
              <a:pPr algn="ctr">
                <a:lnSpc>
                  <a:spcPct val="90000"/>
                </a:lnSpc>
                <a:spcAft>
                  <a:spcPts val="0"/>
                </a:spcAft>
              </a:pPr>
              <a:r>
                <a:rPr lang="en-US" sz="700" dirty="0">
                  <a:latin typeface="Ubuntu" panose="020B0504030602030204" pitchFamily="34" charset="0"/>
                </a:rPr>
                <a:t>77</a:t>
              </a:r>
            </a:p>
          </p:txBody>
        </p:sp>
        <p:sp>
          <p:nvSpPr>
            <p:cNvPr id="54" name="Forme libre : forme 53">
              <a:extLst>
                <a:ext uri="{FF2B5EF4-FFF2-40B4-BE49-F238E27FC236}">
                  <a16:creationId xmlns:a16="http://schemas.microsoft.com/office/drawing/2014/main" id="{66B49780-B844-4D04-8283-E12AAC6933AF}"/>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69</a:t>
              </a:r>
            </a:p>
            <a:p>
              <a:pPr algn="ctr">
                <a:lnSpc>
                  <a:spcPct val="90000"/>
                </a:lnSpc>
                <a:spcAft>
                  <a:spcPts val="0"/>
                </a:spcAft>
              </a:pPr>
              <a:r>
                <a:rPr lang="en-US" sz="700" dirty="0">
                  <a:latin typeface="Ubuntu" panose="020B0504030602030204" pitchFamily="34" charset="0"/>
                </a:rPr>
                <a:t>94</a:t>
              </a:r>
            </a:p>
          </p:txBody>
        </p:sp>
        <p:sp>
          <p:nvSpPr>
            <p:cNvPr id="55" name="Forme libre : forme 54">
              <a:extLst>
                <a:ext uri="{FF2B5EF4-FFF2-40B4-BE49-F238E27FC236}">
                  <a16:creationId xmlns:a16="http://schemas.microsoft.com/office/drawing/2014/main" id="{FF82BEF1-5FD1-4558-9313-1606ABF3D69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112</a:t>
              </a:r>
            </a:p>
          </p:txBody>
        </p:sp>
        <p:sp>
          <p:nvSpPr>
            <p:cNvPr id="56" name="Forme libre : forme 55">
              <a:extLst>
                <a:ext uri="{FF2B5EF4-FFF2-40B4-BE49-F238E27FC236}">
                  <a16:creationId xmlns:a16="http://schemas.microsoft.com/office/drawing/2014/main" id="{86AAEC8D-AC95-4215-80AB-61B5B47B8691}"/>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129</a:t>
              </a:r>
            </a:p>
            <a:p>
              <a:pPr algn="ctr">
                <a:lnSpc>
                  <a:spcPct val="90000"/>
                </a:lnSpc>
                <a:spcAft>
                  <a:spcPts val="0"/>
                </a:spcAft>
              </a:pPr>
              <a:r>
                <a:rPr lang="en-US" sz="700" dirty="0">
                  <a:solidFill>
                    <a:schemeClr val="bg1"/>
                  </a:solidFill>
                  <a:latin typeface="Ubuntu" panose="020B0504030602030204" pitchFamily="34" charset="0"/>
                </a:rPr>
                <a:t>27</a:t>
              </a:r>
            </a:p>
            <a:p>
              <a:pPr algn="ctr">
                <a:lnSpc>
                  <a:spcPct val="90000"/>
                </a:lnSpc>
                <a:spcAft>
                  <a:spcPts val="0"/>
                </a:spcAft>
              </a:pPr>
              <a:r>
                <a:rPr lang="en-US" sz="700" dirty="0">
                  <a:solidFill>
                    <a:schemeClr val="bg1"/>
                  </a:solidFill>
                  <a:latin typeface="Ubuntu" panose="020B0504030602030204" pitchFamily="34" charset="0"/>
                </a:rPr>
                <a:t>111</a:t>
              </a:r>
            </a:p>
          </p:txBody>
        </p:sp>
        <p:sp>
          <p:nvSpPr>
            <p:cNvPr id="57" name="Forme libre : forme 56">
              <a:extLst>
                <a:ext uri="{FF2B5EF4-FFF2-40B4-BE49-F238E27FC236}">
                  <a16:creationId xmlns:a16="http://schemas.microsoft.com/office/drawing/2014/main" id="{345AA905-3BBB-4015-9537-2162DD20DA02}"/>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161</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8" name="Forme libre : forme 57">
              <a:extLst>
                <a:ext uri="{FF2B5EF4-FFF2-40B4-BE49-F238E27FC236}">
                  <a16:creationId xmlns:a16="http://schemas.microsoft.com/office/drawing/2014/main" id="{8E50898F-084D-45EC-9EDA-C64E62F50B6F}"/>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186</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9" name="Forme libre : forme 58">
              <a:extLst>
                <a:ext uri="{FF2B5EF4-FFF2-40B4-BE49-F238E27FC236}">
                  <a16:creationId xmlns:a16="http://schemas.microsoft.com/office/drawing/2014/main" id="{850EF37B-321C-4CAE-A8B1-66C0053A83E3}"/>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209</a:t>
              </a:r>
            </a:p>
            <a:p>
              <a:pPr algn="ctr">
                <a:lnSpc>
                  <a:spcPct val="90000"/>
                </a:lnSpc>
                <a:spcAft>
                  <a:spcPts val="0"/>
                </a:spcAft>
              </a:pPr>
              <a:r>
                <a:rPr lang="en-US" sz="700" dirty="0">
                  <a:latin typeface="Ubuntu" panose="020B0504030602030204" pitchFamily="34" charset="0"/>
                </a:rPr>
                <a:t>58</a:t>
              </a:r>
            </a:p>
            <a:p>
              <a:pPr algn="ctr">
                <a:lnSpc>
                  <a:spcPct val="90000"/>
                </a:lnSpc>
                <a:spcAft>
                  <a:spcPts val="0"/>
                </a:spcAft>
              </a:pPr>
              <a:r>
                <a:rPr lang="en-US" sz="700" dirty="0">
                  <a:latin typeface="Ubuntu" panose="020B0504030602030204" pitchFamily="34" charset="0"/>
                </a:rPr>
                <a:t>140</a:t>
              </a:r>
            </a:p>
          </p:txBody>
        </p:sp>
        <p:sp>
          <p:nvSpPr>
            <p:cNvPr id="60" name="Forme libre : forme 59">
              <a:extLst>
                <a:ext uri="{FF2B5EF4-FFF2-40B4-BE49-F238E27FC236}">
                  <a16:creationId xmlns:a16="http://schemas.microsoft.com/office/drawing/2014/main" id="{49EEAAAC-C871-41A3-9B9B-6381B2FD4E28}"/>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229</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173</a:t>
              </a:r>
            </a:p>
          </p:txBody>
        </p:sp>
      </p:grpSp>
      <p:sp>
        <p:nvSpPr>
          <p:cNvPr id="61" name="Rectangle 60">
            <a:extLst>
              <a:ext uri="{FF2B5EF4-FFF2-40B4-BE49-F238E27FC236}">
                <a16:creationId xmlns:a16="http://schemas.microsoft.com/office/drawing/2014/main" id="{9D36E5FD-F409-4495-819A-440FA57D9E19}"/>
              </a:ext>
            </a:extLst>
          </p:cNvPr>
          <p:cNvSpPr/>
          <p:nvPr/>
        </p:nvSpPr>
        <p:spPr>
          <a:xfrm>
            <a:off x="12295891" y="6412526"/>
            <a:ext cx="2545089" cy="615553"/>
          </a:xfrm>
          <a:prstGeom prst="rect">
            <a:avLst/>
          </a:prstGeom>
        </p:spPr>
        <p:txBody>
          <a:bodyPr wrap="square" lIns="0" tIns="0" rIns="0" bIns="0">
            <a:spAutoFit/>
          </a:bodyPr>
          <a:lstStyle/>
          <a:p>
            <a:r>
              <a:rPr lang="en-GB" sz="800" dirty="0">
                <a:latin typeface="Ubuntu" panose="020B0504030602030204" pitchFamily="34" charset="0"/>
              </a:rPr>
              <a:t>Security Classification:</a:t>
            </a:r>
          </a:p>
          <a:p>
            <a:r>
              <a:rPr lang="en-GB" sz="800" dirty="0">
                <a:latin typeface="Ubuntu" panose="020B0504030602030204" pitchFamily="34" charset="0"/>
              </a:rPr>
              <a:t>SEC0: Public</a:t>
            </a:r>
          </a:p>
          <a:p>
            <a:r>
              <a:rPr lang="en-GB" sz="800" dirty="0">
                <a:latin typeface="Ubuntu" panose="020B0504030602030204" pitchFamily="34" charset="0"/>
              </a:rPr>
              <a:t>SEC1: Company Confidential</a:t>
            </a:r>
          </a:p>
          <a:p>
            <a:r>
              <a:rPr lang="en-GB" sz="800" dirty="0">
                <a:latin typeface="Ubuntu" panose="020B0504030602030204" pitchFamily="34" charset="0"/>
              </a:rPr>
              <a:t>SEC2: Company Restricted / Customer restricted</a:t>
            </a:r>
          </a:p>
          <a:p>
            <a:r>
              <a:rPr lang="en-GB" sz="800" dirty="0">
                <a:latin typeface="Ubuntu" panose="020B0504030602030204" pitchFamily="34" charset="0"/>
              </a:rPr>
              <a:t>SEC3: Company Sensitive</a:t>
            </a:r>
          </a:p>
        </p:txBody>
      </p:sp>
      <p:grpSp>
        <p:nvGrpSpPr>
          <p:cNvPr id="4097" name="Groupe 4096">
            <a:extLst>
              <a:ext uri="{FF2B5EF4-FFF2-40B4-BE49-F238E27FC236}">
                <a16:creationId xmlns:a16="http://schemas.microsoft.com/office/drawing/2014/main" id="{14207897-E387-4B97-A694-8751D86BCF12}"/>
              </a:ext>
            </a:extLst>
          </p:cNvPr>
          <p:cNvGrpSpPr/>
          <p:nvPr/>
        </p:nvGrpSpPr>
        <p:grpSpPr>
          <a:xfrm>
            <a:off x="12295891" y="2164677"/>
            <a:ext cx="1465123" cy="2058800"/>
            <a:chOff x="14041053" y="1992581"/>
            <a:chExt cx="1465123" cy="2058800"/>
          </a:xfrm>
        </p:grpSpPr>
        <p:sp>
          <p:nvSpPr>
            <p:cNvPr id="66" name="Forme libre : forme 65">
              <a:extLst>
                <a:ext uri="{FF2B5EF4-FFF2-40B4-BE49-F238E27FC236}">
                  <a16:creationId xmlns:a16="http://schemas.microsoft.com/office/drawing/2014/main" id="{94847038-3CB7-4111-AB03-FA1A594002AA}"/>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67</a:t>
              </a:r>
            </a:p>
            <a:p>
              <a:pPr algn="ctr">
                <a:lnSpc>
                  <a:spcPct val="90000"/>
                </a:lnSpc>
                <a:spcAft>
                  <a:spcPts val="0"/>
                </a:spcAft>
              </a:pPr>
              <a:r>
                <a:rPr lang="en-US" sz="700" b="0" dirty="0">
                  <a:solidFill>
                    <a:schemeClr val="bg1"/>
                  </a:solidFill>
                  <a:latin typeface="Ubuntu" panose="020B0504030602030204" pitchFamily="34" charset="0"/>
                </a:rPr>
                <a:t>74</a:t>
              </a:r>
            </a:p>
          </p:txBody>
        </p:sp>
        <p:sp>
          <p:nvSpPr>
            <p:cNvPr id="67" name="Forme libre : forme 66">
              <a:extLst>
                <a:ext uri="{FF2B5EF4-FFF2-40B4-BE49-F238E27FC236}">
                  <a16:creationId xmlns:a16="http://schemas.microsoft.com/office/drawing/2014/main" id="{1B50522B-BA67-4790-8697-3AC343D4ACB8}"/>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106</a:t>
              </a:r>
            </a:p>
            <a:p>
              <a:pPr algn="ctr">
                <a:lnSpc>
                  <a:spcPct val="90000"/>
                </a:lnSpc>
                <a:spcAft>
                  <a:spcPts val="0"/>
                </a:spcAft>
              </a:pPr>
              <a:r>
                <a:rPr lang="en-US" sz="700" b="0" dirty="0">
                  <a:solidFill>
                    <a:schemeClr val="bg1"/>
                  </a:solidFill>
                  <a:latin typeface="Ubuntu" panose="020B0504030602030204" pitchFamily="34" charset="0"/>
                </a:rPr>
                <a:t>115</a:t>
              </a:r>
            </a:p>
          </p:txBody>
        </p:sp>
        <p:sp>
          <p:nvSpPr>
            <p:cNvPr id="68" name="Forme libre : forme 67">
              <a:extLst>
                <a:ext uri="{FF2B5EF4-FFF2-40B4-BE49-F238E27FC236}">
                  <a16:creationId xmlns:a16="http://schemas.microsoft.com/office/drawing/2014/main" id="{B90AA6F9-B8A6-4490-A465-CBEFAEA6DFCA}"/>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135</a:t>
              </a:r>
            </a:p>
            <a:p>
              <a:pPr algn="ctr">
                <a:lnSpc>
                  <a:spcPct val="90000"/>
                </a:lnSpc>
                <a:spcAft>
                  <a:spcPts val="0"/>
                </a:spcAft>
              </a:pPr>
              <a:r>
                <a:rPr lang="en-US" sz="700" b="0" dirty="0">
                  <a:solidFill>
                    <a:schemeClr val="bg1"/>
                  </a:solidFill>
                  <a:latin typeface="Ubuntu" panose="020B0504030602030204" pitchFamily="34" charset="0"/>
                </a:rPr>
                <a:t>138</a:t>
              </a:r>
            </a:p>
          </p:txBody>
        </p:sp>
        <p:sp>
          <p:nvSpPr>
            <p:cNvPr id="69" name="Forme libre : forme 68">
              <a:extLst>
                <a:ext uri="{FF2B5EF4-FFF2-40B4-BE49-F238E27FC236}">
                  <a16:creationId xmlns:a16="http://schemas.microsoft.com/office/drawing/2014/main" id="{AEDB31E0-288F-492F-BC3E-94F3C3363294}"/>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178</a:t>
              </a:r>
            </a:p>
            <a:p>
              <a:pPr algn="ctr">
                <a:lnSpc>
                  <a:spcPct val="90000"/>
                </a:lnSpc>
                <a:spcAft>
                  <a:spcPts val="0"/>
                </a:spcAft>
              </a:pPr>
              <a:r>
                <a:rPr lang="en-US" sz="700" b="0" dirty="0">
                  <a:latin typeface="Ubuntu" panose="020B0504030602030204" pitchFamily="34" charset="0"/>
                </a:rPr>
                <a:t>162</a:t>
              </a:r>
            </a:p>
          </p:txBody>
        </p:sp>
        <p:sp>
          <p:nvSpPr>
            <p:cNvPr id="70" name="Forme libre : forme 69">
              <a:extLst>
                <a:ext uri="{FF2B5EF4-FFF2-40B4-BE49-F238E27FC236}">
                  <a16:creationId xmlns:a16="http://schemas.microsoft.com/office/drawing/2014/main" id="{8F775A35-2F34-403A-95F8-4058F1A09A02}"/>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244</a:t>
              </a:r>
            </a:p>
            <a:p>
              <a:pPr algn="ctr">
                <a:lnSpc>
                  <a:spcPct val="90000"/>
                </a:lnSpc>
                <a:spcAft>
                  <a:spcPts val="0"/>
                </a:spcAft>
              </a:pPr>
              <a:r>
                <a:rPr lang="en-US" sz="700" b="0" dirty="0">
                  <a:latin typeface="Ubuntu" panose="020B0504030602030204" pitchFamily="34" charset="0"/>
                </a:rPr>
                <a:t>203</a:t>
              </a:r>
            </a:p>
          </p:txBody>
        </p:sp>
        <p:sp>
          <p:nvSpPr>
            <p:cNvPr id="71" name="Forme libre : forme 70">
              <a:extLst>
                <a:ext uri="{FF2B5EF4-FFF2-40B4-BE49-F238E27FC236}">
                  <a16:creationId xmlns:a16="http://schemas.microsoft.com/office/drawing/2014/main" id="{59DA3B5B-D788-45A0-A698-ABE05A9025B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54</a:t>
              </a:r>
            </a:p>
          </p:txBody>
        </p:sp>
        <p:sp>
          <p:nvSpPr>
            <p:cNvPr id="72" name="Forme libre : forme 71">
              <a:extLst>
                <a:ext uri="{FF2B5EF4-FFF2-40B4-BE49-F238E27FC236}">
                  <a16:creationId xmlns:a16="http://schemas.microsoft.com/office/drawing/2014/main" id="{B988192C-3701-4200-ADA5-936C0610D953}"/>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140</a:t>
              </a:r>
            </a:p>
            <a:p>
              <a:pPr algn="ctr">
                <a:lnSpc>
                  <a:spcPct val="90000"/>
                </a:lnSpc>
                <a:spcAft>
                  <a:spcPts val="0"/>
                </a:spcAft>
              </a:pPr>
              <a:r>
                <a:rPr lang="en-US" sz="700" b="0" dirty="0">
                  <a:solidFill>
                    <a:schemeClr val="bg1"/>
                  </a:solidFill>
                  <a:latin typeface="Ubuntu" panose="020B0504030602030204" pitchFamily="34" charset="0"/>
                </a:rPr>
                <a:t>61</a:t>
              </a:r>
            </a:p>
          </p:txBody>
        </p:sp>
        <p:sp>
          <p:nvSpPr>
            <p:cNvPr id="73" name="Forme libre : forme 72">
              <a:extLst>
                <a:ext uri="{FF2B5EF4-FFF2-40B4-BE49-F238E27FC236}">
                  <a16:creationId xmlns:a16="http://schemas.microsoft.com/office/drawing/2014/main" id="{FDFAC846-10F6-421E-8B39-673C784E01DE}"/>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46</a:t>
              </a:r>
            </a:p>
            <a:p>
              <a:pPr algn="ctr">
                <a:lnSpc>
                  <a:spcPct val="90000"/>
                </a:lnSpc>
                <a:spcAft>
                  <a:spcPts val="0"/>
                </a:spcAft>
              </a:pPr>
              <a:r>
                <a:rPr lang="en-US" sz="700" b="0" dirty="0">
                  <a:latin typeface="Ubuntu" panose="020B0504030602030204" pitchFamily="34" charset="0"/>
                </a:rPr>
                <a:t>166</a:t>
              </a:r>
            </a:p>
            <a:p>
              <a:pPr algn="ctr">
                <a:lnSpc>
                  <a:spcPct val="90000"/>
                </a:lnSpc>
                <a:spcAft>
                  <a:spcPts val="0"/>
                </a:spcAft>
              </a:pPr>
              <a:r>
                <a:rPr lang="en-US" sz="700" b="0" dirty="0">
                  <a:latin typeface="Ubuntu" panose="020B0504030602030204" pitchFamily="34" charset="0"/>
                </a:rPr>
                <a:t>87</a:t>
              </a:r>
            </a:p>
          </p:txBody>
        </p:sp>
        <p:sp>
          <p:nvSpPr>
            <p:cNvPr id="74" name="Forme libre : forme 73">
              <a:extLst>
                <a:ext uri="{FF2B5EF4-FFF2-40B4-BE49-F238E27FC236}">
                  <a16:creationId xmlns:a16="http://schemas.microsoft.com/office/drawing/2014/main" id="{353643F0-22F7-4B48-AE39-5FC8C334472F}"/>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51</a:t>
              </a:r>
            </a:p>
            <a:p>
              <a:pPr algn="ctr">
                <a:lnSpc>
                  <a:spcPct val="90000"/>
                </a:lnSpc>
                <a:spcAft>
                  <a:spcPts val="0"/>
                </a:spcAft>
              </a:pPr>
              <a:r>
                <a:rPr lang="en-US" sz="700" b="0" dirty="0">
                  <a:latin typeface="Ubuntu" panose="020B0504030602030204" pitchFamily="34" charset="0"/>
                </a:rPr>
                <a:t>181</a:t>
              </a:r>
            </a:p>
            <a:p>
              <a:pPr algn="ctr">
                <a:lnSpc>
                  <a:spcPct val="90000"/>
                </a:lnSpc>
                <a:spcAft>
                  <a:spcPts val="0"/>
                </a:spcAft>
              </a:pPr>
              <a:r>
                <a:rPr lang="en-US" sz="700" b="0" dirty="0">
                  <a:latin typeface="Ubuntu" panose="020B0504030602030204" pitchFamily="34" charset="0"/>
                </a:rPr>
                <a:t>105</a:t>
              </a:r>
            </a:p>
          </p:txBody>
        </p:sp>
        <p:sp>
          <p:nvSpPr>
            <p:cNvPr id="75" name="Forme libre : forme 74">
              <a:extLst>
                <a:ext uri="{FF2B5EF4-FFF2-40B4-BE49-F238E27FC236}">
                  <a16:creationId xmlns:a16="http://schemas.microsoft.com/office/drawing/2014/main" id="{33F41D49-321E-46F2-BE66-44E85399808F}"/>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dirty="0">
                <a:latin typeface="Ubuntu" panose="020B0504030602030204" pitchFamily="34" charset="0"/>
              </a:endParaRPr>
            </a:p>
            <a:p>
              <a:pPr algn="ctr">
                <a:lnSpc>
                  <a:spcPct val="90000"/>
                </a:lnSpc>
                <a:spcAft>
                  <a:spcPts val="0"/>
                </a:spcAft>
              </a:pPr>
              <a:r>
                <a:rPr lang="en-US" sz="700" b="0" dirty="0">
                  <a:latin typeface="Ubuntu" panose="020B0504030602030204" pitchFamily="34" charset="0"/>
                </a:rPr>
                <a:t>87</a:t>
              </a:r>
            </a:p>
            <a:p>
              <a:pPr algn="ctr">
                <a:lnSpc>
                  <a:spcPct val="90000"/>
                </a:lnSpc>
                <a:spcAft>
                  <a:spcPts val="0"/>
                </a:spcAft>
              </a:pPr>
              <a:r>
                <a:rPr lang="en-US" sz="700" b="0" dirty="0">
                  <a:latin typeface="Ubuntu" panose="020B0504030602030204" pitchFamily="34" charset="0"/>
                </a:rPr>
                <a:t>207</a:t>
              </a:r>
            </a:p>
            <a:p>
              <a:pPr algn="ctr">
                <a:lnSpc>
                  <a:spcPct val="90000"/>
                </a:lnSpc>
                <a:spcAft>
                  <a:spcPts val="0"/>
                </a:spcAft>
              </a:pPr>
              <a:r>
                <a:rPr lang="en-US" sz="700" b="0" dirty="0">
                  <a:latin typeface="Ubuntu" panose="020B0504030602030204" pitchFamily="34" charset="0"/>
                </a:rPr>
                <a:t>128</a:t>
              </a:r>
            </a:p>
            <a:p>
              <a:pPr algn="ctr">
                <a:lnSpc>
                  <a:spcPct val="90000"/>
                </a:lnSpc>
                <a:spcAft>
                  <a:spcPts val="0"/>
                </a:spcAft>
              </a:pPr>
              <a:endParaRPr lang="en-US" sz="700" b="0" dirty="0">
                <a:latin typeface="Ubuntu" panose="020B0504030602030204" pitchFamily="34" charset="0"/>
              </a:endParaRPr>
            </a:p>
          </p:txBody>
        </p:sp>
        <p:sp>
          <p:nvSpPr>
            <p:cNvPr id="76" name="Forme libre : forme 75">
              <a:extLst>
                <a:ext uri="{FF2B5EF4-FFF2-40B4-BE49-F238E27FC236}">
                  <a16:creationId xmlns:a16="http://schemas.microsoft.com/office/drawing/2014/main" id="{99A866AE-65FA-4F9E-98D0-E71681C14AC2}"/>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64</a:t>
              </a:r>
            </a:p>
          </p:txBody>
        </p:sp>
        <p:sp>
          <p:nvSpPr>
            <p:cNvPr id="77" name="Forme libre : forme 76">
              <a:extLst>
                <a:ext uri="{FF2B5EF4-FFF2-40B4-BE49-F238E27FC236}">
                  <a16:creationId xmlns:a16="http://schemas.microsoft.com/office/drawing/2014/main" id="{FF63074E-4AF4-4930-9679-FD2D7A0F2A11}"/>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33</a:t>
              </a:r>
            </a:p>
            <a:p>
              <a:pPr algn="ctr">
                <a:lnSpc>
                  <a:spcPct val="90000"/>
                </a:lnSpc>
                <a:spcAft>
                  <a:spcPts val="0"/>
                </a:spcAft>
              </a:pPr>
              <a:r>
                <a:rPr lang="en-US" sz="700" b="0" dirty="0">
                  <a:solidFill>
                    <a:schemeClr val="bg1"/>
                  </a:solidFill>
                  <a:latin typeface="Ubuntu" panose="020B0504030602030204" pitchFamily="34" charset="0"/>
                </a:rPr>
                <a:t>69</a:t>
              </a:r>
            </a:p>
            <a:p>
              <a:pPr algn="ctr">
                <a:lnSpc>
                  <a:spcPct val="90000"/>
                </a:lnSpc>
                <a:spcAft>
                  <a:spcPts val="0"/>
                </a:spcAft>
              </a:pPr>
              <a:r>
                <a:rPr lang="en-US" sz="700" b="0" dirty="0">
                  <a:solidFill>
                    <a:schemeClr val="bg1"/>
                  </a:solidFill>
                  <a:latin typeface="Ubuntu" panose="020B0504030602030204" pitchFamily="34" charset="0"/>
                </a:rPr>
                <a:t>84</a:t>
              </a:r>
            </a:p>
          </p:txBody>
        </p:sp>
        <p:sp>
          <p:nvSpPr>
            <p:cNvPr id="78" name="Forme libre : forme 77">
              <a:extLst>
                <a:ext uri="{FF2B5EF4-FFF2-40B4-BE49-F238E27FC236}">
                  <a16:creationId xmlns:a16="http://schemas.microsoft.com/office/drawing/2014/main" id="{56DB4C49-7593-476E-9314-2444B469873A}"/>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20</a:t>
              </a:r>
            </a:p>
            <a:p>
              <a:pPr algn="ctr">
                <a:lnSpc>
                  <a:spcPct val="90000"/>
                </a:lnSpc>
                <a:spcAft>
                  <a:spcPts val="0"/>
                </a:spcAft>
              </a:pPr>
              <a:r>
                <a:rPr lang="en-US" sz="700" b="0" dirty="0">
                  <a:solidFill>
                    <a:schemeClr val="bg1"/>
                  </a:solidFill>
                  <a:latin typeface="Ubuntu" panose="020B0504030602030204" pitchFamily="34" charset="0"/>
                </a:rPr>
                <a:t>89</a:t>
              </a:r>
            </a:p>
            <a:p>
              <a:pPr algn="ctr">
                <a:lnSpc>
                  <a:spcPct val="90000"/>
                </a:lnSpc>
                <a:spcAft>
                  <a:spcPts val="0"/>
                </a:spcAft>
              </a:pPr>
              <a:r>
                <a:rPr lang="en-US" sz="700" b="0" dirty="0">
                  <a:solidFill>
                    <a:schemeClr val="bg1"/>
                  </a:solidFill>
                  <a:latin typeface="Ubuntu" panose="020B0504030602030204" pitchFamily="34" charset="0"/>
                </a:rPr>
                <a:t>107</a:t>
              </a:r>
            </a:p>
          </p:txBody>
        </p:sp>
        <p:sp>
          <p:nvSpPr>
            <p:cNvPr id="79" name="Forme libre : forme 78">
              <a:extLst>
                <a:ext uri="{FF2B5EF4-FFF2-40B4-BE49-F238E27FC236}">
                  <a16:creationId xmlns:a16="http://schemas.microsoft.com/office/drawing/2014/main" id="{82B57E86-9AA1-49BE-93E7-6C1DB4AFDDF9}"/>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107</a:t>
              </a:r>
            </a:p>
            <a:p>
              <a:pPr algn="ctr">
                <a:lnSpc>
                  <a:spcPct val="90000"/>
                </a:lnSpc>
                <a:spcAft>
                  <a:spcPts val="0"/>
                </a:spcAft>
              </a:pPr>
              <a:r>
                <a:rPr lang="en-US" sz="700" b="0" dirty="0">
                  <a:solidFill>
                    <a:schemeClr val="bg1"/>
                  </a:solidFill>
                  <a:latin typeface="Ubuntu" panose="020B0504030602030204" pitchFamily="34" charset="0"/>
                </a:rPr>
                <a:t>25</a:t>
              </a:r>
            </a:p>
          </p:txBody>
        </p:sp>
        <p:sp>
          <p:nvSpPr>
            <p:cNvPr id="80" name="Forme libre : forme 79">
              <a:extLst>
                <a:ext uri="{FF2B5EF4-FFF2-40B4-BE49-F238E27FC236}">
                  <a16:creationId xmlns:a16="http://schemas.microsoft.com/office/drawing/2014/main" id="{F58D84FF-3235-47A7-A015-65B66A7E9528}"/>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145</a:t>
              </a:r>
            </a:p>
          </p:txBody>
        </p:sp>
        <p:sp>
          <p:nvSpPr>
            <p:cNvPr id="81" name="Forme libre : forme 80">
              <a:extLst>
                <a:ext uri="{FF2B5EF4-FFF2-40B4-BE49-F238E27FC236}">
                  <a16:creationId xmlns:a16="http://schemas.microsoft.com/office/drawing/2014/main" id="{0C2FDFFD-39D1-4054-899F-2527AF6109D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125</a:t>
              </a:r>
            </a:p>
            <a:p>
              <a:pPr algn="ctr">
                <a:lnSpc>
                  <a:spcPct val="90000"/>
                </a:lnSpc>
                <a:spcAft>
                  <a:spcPts val="0"/>
                </a:spcAft>
              </a:pPr>
              <a:r>
                <a:rPr lang="en-US" sz="700" b="0" dirty="0">
                  <a:solidFill>
                    <a:schemeClr val="bg1"/>
                  </a:solidFill>
                  <a:latin typeface="Ubuntu" panose="020B0504030602030204" pitchFamily="34" charset="0"/>
                </a:rPr>
                <a:t>116</a:t>
              </a:r>
            </a:p>
          </p:txBody>
        </p:sp>
        <p:sp>
          <p:nvSpPr>
            <p:cNvPr id="82" name="Forme libre : forme 81">
              <a:extLst>
                <a:ext uri="{FF2B5EF4-FFF2-40B4-BE49-F238E27FC236}">
                  <a16:creationId xmlns:a16="http://schemas.microsoft.com/office/drawing/2014/main" id="{3B4493E8-9680-4EA3-9A68-6174B5ADF266}"/>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146</a:t>
              </a:r>
            </a:p>
            <a:p>
              <a:pPr algn="ctr">
                <a:lnSpc>
                  <a:spcPct val="90000"/>
                </a:lnSpc>
                <a:spcAft>
                  <a:spcPts val="0"/>
                </a:spcAft>
              </a:pPr>
              <a:r>
                <a:rPr lang="en-US" sz="700" b="0" dirty="0">
                  <a:solidFill>
                    <a:schemeClr val="bg1"/>
                  </a:solidFill>
                  <a:latin typeface="Ubuntu" panose="020B0504030602030204" pitchFamily="34" charset="0"/>
                </a:rPr>
                <a:t>155</a:t>
              </a:r>
            </a:p>
          </p:txBody>
        </p:sp>
        <p:sp>
          <p:nvSpPr>
            <p:cNvPr id="83" name="Forme libre : forme 82">
              <a:extLst>
                <a:ext uri="{FF2B5EF4-FFF2-40B4-BE49-F238E27FC236}">
                  <a16:creationId xmlns:a16="http://schemas.microsoft.com/office/drawing/2014/main" id="{B4B6B943-D34B-48B2-95E0-76C5F8BA25FA}"/>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191</a:t>
              </a:r>
            </a:p>
            <a:p>
              <a:pPr algn="ctr">
                <a:lnSpc>
                  <a:spcPct val="90000"/>
                </a:lnSpc>
                <a:spcAft>
                  <a:spcPts val="0"/>
                </a:spcAft>
              </a:pPr>
              <a:r>
                <a:rPr lang="en-US" sz="700" b="0" dirty="0">
                  <a:latin typeface="Ubuntu" panose="020B0504030602030204" pitchFamily="34" charset="0"/>
                </a:rPr>
                <a:t>191</a:t>
              </a:r>
            </a:p>
          </p:txBody>
        </p:sp>
        <p:sp>
          <p:nvSpPr>
            <p:cNvPr id="84" name="Forme libre : forme 83">
              <a:extLst>
                <a:ext uri="{FF2B5EF4-FFF2-40B4-BE49-F238E27FC236}">
                  <a16:creationId xmlns:a16="http://schemas.microsoft.com/office/drawing/2014/main" id="{B434FFE6-E50A-4EA9-83D4-F9F4917BBCB8}"/>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213</a:t>
              </a:r>
            </a:p>
            <a:p>
              <a:pPr algn="ctr">
                <a:lnSpc>
                  <a:spcPct val="90000"/>
                </a:lnSpc>
                <a:spcAft>
                  <a:spcPts val="0"/>
                </a:spcAft>
              </a:pPr>
              <a:r>
                <a:rPr lang="en-US" sz="700" b="0" dirty="0">
                  <a:latin typeface="Ubuntu" panose="020B0504030602030204" pitchFamily="34" charset="0"/>
                </a:rPr>
                <a:t>208</a:t>
              </a:r>
            </a:p>
          </p:txBody>
        </p:sp>
        <p:sp>
          <p:nvSpPr>
            <p:cNvPr id="85" name="Forme libre : forme 84">
              <a:extLst>
                <a:ext uri="{FF2B5EF4-FFF2-40B4-BE49-F238E27FC236}">
                  <a16:creationId xmlns:a16="http://schemas.microsoft.com/office/drawing/2014/main" id="{E0BE1B97-A7F2-4E15-8D45-CD3F50622B5F}"/>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230</a:t>
              </a:r>
            </a:p>
            <a:p>
              <a:pPr algn="ctr">
                <a:lnSpc>
                  <a:spcPct val="90000"/>
                </a:lnSpc>
                <a:spcAft>
                  <a:spcPts val="0"/>
                </a:spcAft>
              </a:pPr>
              <a:r>
                <a:rPr lang="en-US" sz="700" b="0" dirty="0">
                  <a:latin typeface="Ubuntu" panose="020B0504030602030204" pitchFamily="34" charset="0"/>
                </a:rPr>
                <a:t>227</a:t>
              </a:r>
            </a:p>
          </p:txBody>
        </p:sp>
      </p:grpSp>
      <p:grpSp>
        <p:nvGrpSpPr>
          <p:cNvPr id="94" name="Groupe 1">
            <a:extLst>
              <a:ext uri="{FF2B5EF4-FFF2-40B4-BE49-F238E27FC236}">
                <a16:creationId xmlns:a16="http://schemas.microsoft.com/office/drawing/2014/main" id="{11A3E882-4152-49CC-A658-0BA2BD4CCF4E}"/>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6" name="Freeform 14">
              <a:extLst>
                <a:ext uri="{FF2B5EF4-FFF2-40B4-BE49-F238E27FC236}">
                  <a16:creationId xmlns:a16="http://schemas.microsoft.com/office/drawing/2014/main" id="{8B6BE8F3-0248-42CC-8053-5B10FA1A645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65" name="Rectangle 27">
            <a:extLst>
              <a:ext uri="{FF2B5EF4-FFF2-40B4-BE49-F238E27FC236}">
                <a16:creationId xmlns:a16="http://schemas.microsoft.com/office/drawing/2014/main" id="{5B538C81-213B-41EC-BB81-FEF313C9D880}"/>
              </a:ext>
            </a:extLst>
          </p:cNvPr>
          <p:cNvSpPr/>
          <p:nvPr userDrawn="1"/>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dirty="0">
                <a:solidFill>
                  <a:srgbClr val="A6A6A6"/>
                </a:solidFill>
                <a:latin typeface="Ubuntu" panose="020B0504030602030204" pitchFamily="34" charset="0"/>
                <a:cs typeface="Arial" panose="020B0604020202020204" pitchFamily="34" charset="0"/>
              </a:rPr>
              <a:t>Presentation Title  |  Author  |  Date</a:t>
            </a:r>
          </a:p>
        </p:txBody>
      </p:sp>
      <p:sp>
        <p:nvSpPr>
          <p:cNvPr id="86" name="Retângulo 43">
            <a:extLst>
              <a:ext uri="{FF2B5EF4-FFF2-40B4-BE49-F238E27FC236}">
                <a16:creationId xmlns:a16="http://schemas.microsoft.com/office/drawing/2014/main" id="{5539996C-DD2A-49D6-AFB0-763FCB2EE440}"/>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‹nr.›</a:t>
            </a:fld>
            <a:endParaRPr lang="en-US" sz="800" dirty="0">
              <a:solidFill>
                <a:srgbClr val="A6A6A6"/>
              </a:solidFill>
              <a:latin typeface="Ubuntu" panose="020B0504030602030204" pitchFamily="34" charset="0"/>
              <a:cs typeface="Arial" panose="020B0604020202020204" pitchFamily="34" charset="0"/>
            </a:endParaRPr>
          </a:p>
        </p:txBody>
      </p:sp>
      <p:sp>
        <p:nvSpPr>
          <p:cNvPr id="89" name="Rectangle 27">
            <a:extLst>
              <a:ext uri="{FF2B5EF4-FFF2-40B4-BE49-F238E27FC236}">
                <a16:creationId xmlns:a16="http://schemas.microsoft.com/office/drawing/2014/main" id="{01D50803-B26A-4936-A06C-6E086A6DD719}"/>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dirty="0">
                <a:solidFill>
                  <a:srgbClr val="A6A6A6"/>
                </a:solidFill>
                <a:latin typeface="Ubuntu" panose="020B0504030602030204" pitchFamily="34" charset="0"/>
                <a:cs typeface="Arial" panose="020B0604020202020204" pitchFamily="34" charset="0"/>
              </a:rPr>
              <a:t>Company Confidential © Capgemini 2021. All rights reserved  |</a:t>
            </a:r>
          </a:p>
        </p:txBody>
      </p:sp>
    </p:spTree>
    <p:extLst>
      <p:ext uri="{BB962C8B-B14F-4D97-AF65-F5344CB8AC3E}">
        <p14:creationId xmlns:p14="http://schemas.microsoft.com/office/powerpoint/2010/main" val="3148905397"/>
      </p:ext>
    </p:extLst>
  </p:cSld>
  <p:clrMap bg1="lt1" tx1="dk1" bg2="lt2" tx2="dk2" accent1="accent1" accent2="accent2" accent3="accent3" accent4="accent4" accent5="accent5" accent6="accent6" hlink="hlink" folHlink="folHlink"/>
  <p:sldLayoutIdLst>
    <p:sldLayoutId id="2147483953" r:id="rId1"/>
    <p:sldLayoutId id="2147483955" r:id="rId2"/>
    <p:sldLayoutId id="2147483956" r:id="rId3"/>
    <p:sldLayoutId id="2147483900" r:id="rId4"/>
    <p:sldLayoutId id="2147483901" r:id="rId5"/>
    <p:sldLayoutId id="2147483960" r:id="rId6"/>
    <p:sldLayoutId id="2147483902" r:id="rId7"/>
    <p:sldLayoutId id="2147483903" r:id="rId8"/>
    <p:sldLayoutId id="2147483949" r:id="rId9"/>
    <p:sldLayoutId id="2147483905" r:id="rId10"/>
    <p:sldLayoutId id="2147483945" r:id="rId11"/>
    <p:sldLayoutId id="2147483948" r:id="rId12"/>
    <p:sldLayoutId id="2147483954" r:id="rId13"/>
    <p:sldLayoutId id="2147483930" r:id="rId14"/>
    <p:sldLayoutId id="2147483961" r:id="rId15"/>
    <p:sldLayoutId id="2147483958" r:id="rId16"/>
    <p:sldLayoutId id="2147483959" r:id="rId17"/>
    <p:sldLayoutId id="2147483918" r:id="rId18"/>
    <p:sldLayoutId id="2147483922" r:id="rId19"/>
    <p:sldLayoutId id="2147483950" r:id="rId20"/>
    <p:sldLayoutId id="2147484007" r:id="rId21"/>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423" userDrawn="1">
          <p15:clr>
            <a:srgbClr val="F26B43"/>
          </p15:clr>
        </p15:guide>
        <p15:guide id="3" orient="horz" pos="4071" userDrawn="1">
          <p15:clr>
            <a:srgbClr val="F26B43"/>
          </p15:clr>
        </p15:guide>
        <p15:guide id="4" pos="255" userDrawn="1">
          <p15:clr>
            <a:srgbClr val="F26B43"/>
          </p15:clr>
        </p15:guide>
        <p15:guide id="5" orient="horz" pos="836" userDrawn="1">
          <p15:clr>
            <a:srgbClr val="F26B43"/>
          </p15:clr>
        </p15:guide>
        <p15:guide id="6" orient="horz" pos="245" userDrawn="1">
          <p15:clr>
            <a:srgbClr val="F26B43"/>
          </p15:clr>
        </p15:guide>
        <p15:guide id="7" pos="3840" userDrawn="1">
          <p15:clr>
            <a:srgbClr val="F26B43"/>
          </p15:clr>
        </p15:guide>
        <p15:guide id="8" pos="3899" userDrawn="1">
          <p15:clr>
            <a:srgbClr val="F26B43"/>
          </p15:clr>
        </p15:guide>
        <p15:guide id="9" pos="3783"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8" imgW="270" imgH="270" progId="TCLayout.ActiveDocument.1">
                  <p:embed/>
                </p:oleObj>
              </mc:Choice>
              <mc:Fallback>
                <p:oleObj name="think-cell Slide" r:id="rId8" imgW="270" imgH="270" progId="TCLayout.ActiveDocument.1">
                  <p:embed/>
                  <p:pic>
                    <p:nvPicPr>
                      <p:cNvPr id="21" name="Object 20"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8">
            <a:extLst>
              <a:ext uri="{FF2B5EF4-FFF2-40B4-BE49-F238E27FC236}">
                <a16:creationId xmlns:a16="http://schemas.microsoft.com/office/drawing/2014/main" id="{6E84F7D2-105D-40D2-8684-54D4B7EE4B16}"/>
              </a:ext>
            </a:extLst>
          </p:cNvPr>
          <p:cNvSpPr/>
          <p:nvPr userDrawn="1"/>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t>1</a:t>
            </a:r>
          </a:p>
          <a:p>
            <a:pPr algn="ctr">
              <a:lnSpc>
                <a:spcPct val="90000"/>
              </a:lnSpc>
              <a:spcAft>
                <a:spcPts val="0"/>
              </a:spcAft>
            </a:pPr>
            <a:r>
              <a:rPr lang="en-GB" sz="700" dirty="0"/>
              <a:t>112</a:t>
            </a:r>
          </a:p>
          <a:p>
            <a:pPr algn="ctr">
              <a:lnSpc>
                <a:spcPct val="90000"/>
              </a:lnSpc>
              <a:spcAft>
                <a:spcPts val="0"/>
              </a:spcAft>
            </a:pPr>
            <a:r>
              <a:rPr lang="en-GB" sz="700" dirty="0"/>
              <a:t>173</a:t>
            </a:r>
          </a:p>
        </p:txBody>
      </p:sp>
      <p:sp>
        <p:nvSpPr>
          <p:cNvPr id="10" name="Rectangle 9">
            <a:extLst>
              <a:ext uri="{FF2B5EF4-FFF2-40B4-BE49-F238E27FC236}">
                <a16:creationId xmlns:a16="http://schemas.microsoft.com/office/drawing/2014/main" id="{6674CD1B-3525-46B2-BAA5-E21DAAAA01B7}"/>
              </a:ext>
            </a:extLst>
          </p:cNvPr>
          <p:cNvSpPr/>
          <p:nvPr userDrawn="1"/>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rPr>
              <a:t>18</a:t>
            </a:r>
          </a:p>
          <a:p>
            <a:pPr algn="ctr">
              <a:lnSpc>
                <a:spcPct val="90000"/>
              </a:lnSpc>
              <a:spcAft>
                <a:spcPts val="0"/>
              </a:spcAft>
            </a:pPr>
            <a:r>
              <a:rPr lang="en-GB" sz="700" dirty="0">
                <a:solidFill>
                  <a:schemeClr val="tx1"/>
                </a:solidFill>
              </a:rPr>
              <a:t>171</a:t>
            </a:r>
          </a:p>
          <a:p>
            <a:pPr algn="ctr">
              <a:lnSpc>
                <a:spcPct val="90000"/>
              </a:lnSpc>
              <a:spcAft>
                <a:spcPts val="0"/>
              </a:spcAft>
            </a:pPr>
            <a:r>
              <a:rPr lang="en-GB" sz="700" dirty="0">
                <a:solidFill>
                  <a:schemeClr val="tx1"/>
                </a:solidFill>
              </a:rPr>
              <a:t>219</a:t>
            </a:r>
          </a:p>
        </p:txBody>
      </p:sp>
      <p:sp>
        <p:nvSpPr>
          <p:cNvPr id="11" name="Rectangle 10">
            <a:extLst>
              <a:ext uri="{FF2B5EF4-FFF2-40B4-BE49-F238E27FC236}">
                <a16:creationId xmlns:a16="http://schemas.microsoft.com/office/drawing/2014/main" id="{454D7C4E-D5CF-46EC-BB6D-492AECCE429B}"/>
              </a:ext>
            </a:extLst>
          </p:cNvPr>
          <p:cNvSpPr/>
          <p:nvPr userDrawn="1"/>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t>43</a:t>
            </a:r>
          </a:p>
          <a:p>
            <a:pPr algn="ctr">
              <a:lnSpc>
                <a:spcPct val="90000"/>
              </a:lnSpc>
              <a:spcAft>
                <a:spcPts val="0"/>
              </a:spcAft>
            </a:pPr>
            <a:r>
              <a:rPr lang="en-GB" sz="700" dirty="0"/>
              <a:t>10</a:t>
            </a:r>
          </a:p>
          <a:p>
            <a:pPr algn="ctr">
              <a:lnSpc>
                <a:spcPct val="90000"/>
              </a:lnSpc>
              <a:spcAft>
                <a:spcPts val="0"/>
              </a:spcAft>
            </a:pPr>
            <a:r>
              <a:rPr lang="en-GB" sz="700" dirty="0"/>
              <a:t>61</a:t>
            </a:r>
          </a:p>
        </p:txBody>
      </p:sp>
      <p:sp>
        <p:nvSpPr>
          <p:cNvPr id="12" name="Rectangle 11">
            <a:extLst>
              <a:ext uri="{FF2B5EF4-FFF2-40B4-BE49-F238E27FC236}">
                <a16:creationId xmlns:a16="http://schemas.microsoft.com/office/drawing/2014/main" id="{F838BB57-4C07-4FC1-A63C-CC0F604A7FCC}"/>
              </a:ext>
            </a:extLst>
          </p:cNvPr>
          <p:cNvSpPr/>
          <p:nvPr userDrawn="1"/>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t>39</a:t>
            </a:r>
          </a:p>
          <a:p>
            <a:pPr algn="ctr">
              <a:lnSpc>
                <a:spcPct val="90000"/>
              </a:lnSpc>
              <a:spcAft>
                <a:spcPts val="0"/>
              </a:spcAft>
            </a:pPr>
            <a:r>
              <a:rPr lang="en-GB" sz="700" dirty="0"/>
              <a:t>41</a:t>
            </a:r>
          </a:p>
          <a:p>
            <a:pPr algn="ctr">
              <a:lnSpc>
                <a:spcPct val="90000"/>
              </a:lnSpc>
              <a:spcAft>
                <a:spcPts val="0"/>
              </a:spcAft>
            </a:pPr>
            <a:r>
              <a:rPr lang="en-GB" sz="700" dirty="0"/>
              <a:t>54</a:t>
            </a:r>
          </a:p>
        </p:txBody>
      </p:sp>
      <p:sp>
        <p:nvSpPr>
          <p:cNvPr id="13" name="Rectangle 12">
            <a:extLst>
              <a:ext uri="{FF2B5EF4-FFF2-40B4-BE49-F238E27FC236}">
                <a16:creationId xmlns:a16="http://schemas.microsoft.com/office/drawing/2014/main" id="{DD7B6E98-FB65-49B0-9A8A-698B183CB044}"/>
              </a:ext>
            </a:extLst>
          </p:cNvPr>
          <p:cNvSpPr/>
          <p:nvPr userDrawn="1"/>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rPr>
              <a:t>236</a:t>
            </a:r>
          </a:p>
          <a:p>
            <a:pPr algn="ctr">
              <a:lnSpc>
                <a:spcPct val="90000"/>
              </a:lnSpc>
              <a:spcAft>
                <a:spcPts val="0"/>
              </a:spcAft>
            </a:pPr>
            <a:r>
              <a:rPr lang="en-GB" sz="700" dirty="0">
                <a:solidFill>
                  <a:schemeClr val="tx1"/>
                </a:solidFill>
              </a:rPr>
              <a:t>236</a:t>
            </a:r>
          </a:p>
          <a:p>
            <a:pPr algn="ctr">
              <a:lnSpc>
                <a:spcPct val="90000"/>
              </a:lnSpc>
              <a:spcAft>
                <a:spcPts val="0"/>
              </a:spcAft>
            </a:pPr>
            <a:r>
              <a:rPr lang="en-GB" sz="700" dirty="0">
                <a:solidFill>
                  <a:schemeClr val="tx1"/>
                </a:solidFill>
              </a:rPr>
              <a:t>236</a:t>
            </a:r>
          </a:p>
        </p:txBody>
      </p:sp>
      <p:grpSp>
        <p:nvGrpSpPr>
          <p:cNvPr id="14" name="Groupe 13">
            <a:extLst>
              <a:ext uri="{FF2B5EF4-FFF2-40B4-BE49-F238E27FC236}">
                <a16:creationId xmlns:a16="http://schemas.microsoft.com/office/drawing/2014/main" id="{A888B5AD-7B92-4579-B213-8C5CFEB8D1BC}"/>
              </a:ext>
            </a:extLst>
          </p:cNvPr>
          <p:cNvGrpSpPr/>
          <p:nvPr userDrawn="1"/>
        </p:nvGrpSpPr>
        <p:grpSpPr>
          <a:xfrm>
            <a:off x="12500244" y="4582319"/>
            <a:ext cx="1462993" cy="2058800"/>
            <a:chOff x="12432704" y="1992581"/>
            <a:chExt cx="1462993" cy="2058800"/>
          </a:xfrm>
        </p:grpSpPr>
        <p:sp>
          <p:nvSpPr>
            <p:cNvPr id="15" name="Forme libre : forme 14">
              <a:extLst>
                <a:ext uri="{FF2B5EF4-FFF2-40B4-BE49-F238E27FC236}">
                  <a16:creationId xmlns:a16="http://schemas.microsoft.com/office/drawing/2014/main" id="{2DB90E0F-21BC-47C3-97E1-A7DBB8ED3932}"/>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142</a:t>
              </a:r>
            </a:p>
            <a:p>
              <a:pPr algn="ctr">
                <a:lnSpc>
                  <a:spcPct val="90000"/>
                </a:lnSpc>
                <a:spcAft>
                  <a:spcPts val="0"/>
                </a:spcAft>
              </a:pPr>
              <a:r>
                <a:rPr lang="en-US" sz="700" dirty="0"/>
                <a:t>18</a:t>
              </a:r>
            </a:p>
          </p:txBody>
        </p:sp>
        <p:sp>
          <p:nvSpPr>
            <p:cNvPr id="16" name="Forme libre : forme 15">
              <a:extLst>
                <a:ext uri="{FF2B5EF4-FFF2-40B4-BE49-F238E27FC236}">
                  <a16:creationId xmlns:a16="http://schemas.microsoft.com/office/drawing/2014/main" id="{7F4FC78D-D760-4D99-9D36-2648743895AF}"/>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156</a:t>
              </a:r>
            </a:p>
            <a:p>
              <a:pPr algn="ctr">
                <a:lnSpc>
                  <a:spcPct val="90000"/>
                </a:lnSpc>
                <a:spcAft>
                  <a:spcPts val="0"/>
                </a:spcAft>
              </a:pPr>
              <a:r>
                <a:rPr lang="en-US" sz="700" dirty="0"/>
                <a:t>41</a:t>
              </a:r>
            </a:p>
          </p:txBody>
        </p:sp>
        <p:sp>
          <p:nvSpPr>
            <p:cNvPr id="17" name="Forme libre : forme 16">
              <a:extLst>
                <a:ext uri="{FF2B5EF4-FFF2-40B4-BE49-F238E27FC236}">
                  <a16:creationId xmlns:a16="http://schemas.microsoft.com/office/drawing/2014/main" id="{5EB34581-6EB1-4258-A04C-E3043E1FEE2B}"/>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178</a:t>
              </a:r>
            </a:p>
            <a:p>
              <a:pPr algn="ctr">
                <a:lnSpc>
                  <a:spcPct val="90000"/>
                </a:lnSpc>
                <a:spcAft>
                  <a:spcPts val="0"/>
                </a:spcAft>
              </a:pPr>
              <a:r>
                <a:rPr lang="en-US" sz="700" dirty="0"/>
                <a:t>74</a:t>
              </a:r>
            </a:p>
          </p:txBody>
        </p:sp>
        <p:sp>
          <p:nvSpPr>
            <p:cNvPr id="18" name="Forme libre : forme 17">
              <a:extLst>
                <a:ext uri="{FF2B5EF4-FFF2-40B4-BE49-F238E27FC236}">
                  <a16:creationId xmlns:a16="http://schemas.microsoft.com/office/drawing/2014/main" id="{B2B07A2C-C401-493B-BD96-AFFC78E5CE40}"/>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208</a:t>
              </a:r>
            </a:p>
            <a:p>
              <a:pPr algn="ctr">
                <a:lnSpc>
                  <a:spcPct val="90000"/>
                </a:lnSpc>
                <a:spcAft>
                  <a:spcPts val="0"/>
                </a:spcAft>
              </a:pPr>
              <a:r>
                <a:rPr lang="en-US" sz="700" dirty="0"/>
                <a:t>104</a:t>
              </a:r>
            </a:p>
          </p:txBody>
        </p:sp>
        <p:sp>
          <p:nvSpPr>
            <p:cNvPr id="19" name="Forme libre : forme 18">
              <a:extLst>
                <a:ext uri="{FF2B5EF4-FFF2-40B4-BE49-F238E27FC236}">
                  <a16:creationId xmlns:a16="http://schemas.microsoft.com/office/drawing/2014/main" id="{883FD4AE-2A51-4B86-9366-14B559E75766}"/>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218</a:t>
              </a:r>
            </a:p>
            <a:p>
              <a:pPr algn="ctr">
                <a:lnSpc>
                  <a:spcPct val="90000"/>
                </a:lnSpc>
                <a:spcAft>
                  <a:spcPts val="0"/>
                </a:spcAft>
              </a:pPr>
              <a:r>
                <a:rPr lang="en-US" sz="700" dirty="0"/>
                <a:t>128</a:t>
              </a:r>
            </a:p>
          </p:txBody>
        </p:sp>
        <p:sp>
          <p:nvSpPr>
            <p:cNvPr id="20" name="Forme libre : forme 19">
              <a:extLst>
                <a:ext uri="{FF2B5EF4-FFF2-40B4-BE49-F238E27FC236}">
                  <a16:creationId xmlns:a16="http://schemas.microsoft.com/office/drawing/2014/main" id="{8B6124A1-2AEF-4C8C-B795-1C05EEDFDC79}"/>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dirty="0">
                  <a:solidFill>
                    <a:schemeClr val="bg1"/>
                  </a:solidFill>
                </a:rPr>
                <a:t>66</a:t>
              </a:r>
            </a:p>
            <a:p>
              <a:pPr algn="ctr">
                <a:lnSpc>
                  <a:spcPct val="90000"/>
                </a:lnSpc>
                <a:spcAft>
                  <a:spcPts val="0"/>
                </a:spcAft>
              </a:pPr>
              <a:r>
                <a:rPr lang="en-US" sz="700" dirty="0">
                  <a:solidFill>
                    <a:schemeClr val="bg1"/>
                  </a:solidFill>
                </a:rPr>
                <a:t>20</a:t>
              </a:r>
            </a:p>
            <a:p>
              <a:pPr algn="ctr">
                <a:lnSpc>
                  <a:spcPct val="90000"/>
                </a:lnSpc>
                <a:spcAft>
                  <a:spcPts val="0"/>
                </a:spcAft>
              </a:pPr>
              <a:r>
                <a:rPr lang="en-US" sz="700" dirty="0">
                  <a:solidFill>
                    <a:schemeClr val="bg1"/>
                  </a:solidFill>
                </a:rPr>
                <a:t>46</a:t>
              </a:r>
            </a:p>
          </p:txBody>
        </p:sp>
        <p:sp>
          <p:nvSpPr>
            <p:cNvPr id="22" name="Forme libre : forme 21">
              <a:extLst>
                <a:ext uri="{FF2B5EF4-FFF2-40B4-BE49-F238E27FC236}">
                  <a16:creationId xmlns:a16="http://schemas.microsoft.com/office/drawing/2014/main" id="{2BEF451C-60AC-4B29-B934-3A3013D56019}"/>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dirty="0">
                  <a:solidFill>
                    <a:schemeClr val="bg1"/>
                  </a:solidFill>
                </a:rPr>
                <a:t>89</a:t>
              </a:r>
            </a:p>
            <a:p>
              <a:pPr algn="ctr">
                <a:lnSpc>
                  <a:spcPct val="90000"/>
                </a:lnSpc>
                <a:spcAft>
                  <a:spcPts val="0"/>
                </a:spcAft>
              </a:pPr>
              <a:r>
                <a:rPr lang="en-US" sz="700" dirty="0">
                  <a:solidFill>
                    <a:schemeClr val="bg1"/>
                  </a:solidFill>
                </a:rPr>
                <a:t>10</a:t>
              </a:r>
            </a:p>
            <a:p>
              <a:pPr algn="ctr">
                <a:lnSpc>
                  <a:spcPct val="90000"/>
                </a:lnSpc>
                <a:spcAft>
                  <a:spcPts val="0"/>
                </a:spcAft>
              </a:pPr>
              <a:r>
                <a:rPr lang="en-US" sz="700" dirty="0">
                  <a:solidFill>
                    <a:schemeClr val="bg1"/>
                  </a:solidFill>
                </a:rPr>
                <a:t>66</a:t>
              </a:r>
            </a:p>
          </p:txBody>
        </p:sp>
        <p:sp>
          <p:nvSpPr>
            <p:cNvPr id="23" name="Forme libre : forme 22">
              <a:extLst>
                <a:ext uri="{FF2B5EF4-FFF2-40B4-BE49-F238E27FC236}">
                  <a16:creationId xmlns:a16="http://schemas.microsoft.com/office/drawing/2014/main" id="{BB330BFE-3E92-475F-B97F-80DD88A81E57}"/>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dirty="0">
                  <a:solidFill>
                    <a:schemeClr val="bg1"/>
                  </a:solidFill>
                </a:rPr>
                <a:t>117</a:t>
              </a:r>
            </a:p>
            <a:p>
              <a:pPr algn="ctr">
                <a:lnSpc>
                  <a:spcPct val="90000"/>
                </a:lnSpc>
                <a:spcAft>
                  <a:spcPts val="0"/>
                </a:spcAft>
              </a:pPr>
              <a:r>
                <a:rPr lang="en-US" sz="700" dirty="0">
                  <a:solidFill>
                    <a:schemeClr val="bg1"/>
                  </a:solidFill>
                </a:rPr>
                <a:t>13</a:t>
              </a:r>
            </a:p>
            <a:p>
              <a:pPr algn="ctr">
                <a:lnSpc>
                  <a:spcPct val="90000"/>
                </a:lnSpc>
                <a:spcAft>
                  <a:spcPts val="0"/>
                </a:spcAft>
              </a:pPr>
              <a:r>
                <a:rPr lang="en-US" sz="700" dirty="0">
                  <a:solidFill>
                    <a:schemeClr val="bg1"/>
                  </a:solidFill>
                </a:rPr>
                <a:t>92</a:t>
              </a:r>
            </a:p>
          </p:txBody>
        </p:sp>
        <p:sp>
          <p:nvSpPr>
            <p:cNvPr id="24" name="Forme libre : forme 23">
              <a:extLst>
                <a:ext uri="{FF2B5EF4-FFF2-40B4-BE49-F238E27FC236}">
                  <a16:creationId xmlns:a16="http://schemas.microsoft.com/office/drawing/2014/main" id="{06E05F2E-470A-4ECB-90F9-31154169905D}"/>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dirty="0">
                  <a:solidFill>
                    <a:schemeClr val="bg1"/>
                  </a:solidFill>
                </a:rPr>
                <a:t>128</a:t>
              </a:r>
            </a:p>
            <a:p>
              <a:pPr algn="ctr">
                <a:lnSpc>
                  <a:spcPct val="90000"/>
                </a:lnSpc>
                <a:spcAft>
                  <a:spcPts val="0"/>
                </a:spcAft>
              </a:pPr>
              <a:r>
                <a:rPr lang="en-US" sz="700" dirty="0">
                  <a:solidFill>
                    <a:schemeClr val="bg1"/>
                  </a:solidFill>
                </a:rPr>
                <a:t>43</a:t>
              </a:r>
            </a:p>
            <a:p>
              <a:pPr algn="ctr">
                <a:lnSpc>
                  <a:spcPct val="90000"/>
                </a:lnSpc>
                <a:spcAft>
                  <a:spcPts val="0"/>
                </a:spcAft>
              </a:pPr>
              <a:r>
                <a:rPr lang="en-US" sz="700" dirty="0">
                  <a:solidFill>
                    <a:schemeClr val="bg1"/>
                  </a:solidFill>
                </a:rPr>
                <a:t>115</a:t>
              </a:r>
            </a:p>
          </p:txBody>
        </p:sp>
        <p:sp>
          <p:nvSpPr>
            <p:cNvPr id="25" name="Forme libre : forme 24">
              <a:extLst>
                <a:ext uri="{FF2B5EF4-FFF2-40B4-BE49-F238E27FC236}">
                  <a16:creationId xmlns:a16="http://schemas.microsoft.com/office/drawing/2014/main" id="{31E1100C-32A2-49E9-87B4-FF8DB29E1B09}"/>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dirty="0">
                  <a:solidFill>
                    <a:schemeClr val="bg1"/>
                  </a:solidFill>
                </a:rPr>
                <a:t>158</a:t>
              </a:r>
            </a:p>
            <a:p>
              <a:pPr algn="ctr">
                <a:lnSpc>
                  <a:spcPct val="90000"/>
                </a:lnSpc>
                <a:spcAft>
                  <a:spcPts val="0"/>
                </a:spcAft>
              </a:pPr>
              <a:r>
                <a:rPr lang="en-US" sz="700" dirty="0">
                  <a:solidFill>
                    <a:schemeClr val="bg1"/>
                  </a:solidFill>
                </a:rPr>
                <a:t>71</a:t>
              </a:r>
            </a:p>
            <a:p>
              <a:pPr algn="ctr">
                <a:lnSpc>
                  <a:spcPct val="90000"/>
                </a:lnSpc>
                <a:spcAft>
                  <a:spcPts val="0"/>
                </a:spcAft>
              </a:pPr>
              <a:r>
                <a:rPr lang="en-US" sz="700" dirty="0">
                  <a:solidFill>
                    <a:schemeClr val="bg1"/>
                  </a:solidFill>
                </a:rPr>
                <a:t>128</a:t>
              </a:r>
            </a:p>
          </p:txBody>
        </p:sp>
        <p:sp>
          <p:nvSpPr>
            <p:cNvPr id="26" name="Forme libre : forme 25">
              <a:extLst>
                <a:ext uri="{FF2B5EF4-FFF2-40B4-BE49-F238E27FC236}">
                  <a16:creationId xmlns:a16="http://schemas.microsoft.com/office/drawing/2014/main" id="{761E6E7F-81C3-422A-9187-67D6AD855F6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dirty="0">
                  <a:solidFill>
                    <a:schemeClr val="bg1"/>
                  </a:solidFill>
                </a:rPr>
                <a:t>166</a:t>
              </a:r>
            </a:p>
            <a:p>
              <a:pPr algn="ctr">
                <a:lnSpc>
                  <a:spcPct val="90000"/>
                </a:lnSpc>
                <a:spcAft>
                  <a:spcPts val="0"/>
                </a:spcAft>
              </a:pPr>
              <a:r>
                <a:rPr lang="en-US" sz="700" dirty="0">
                  <a:solidFill>
                    <a:schemeClr val="bg1"/>
                  </a:solidFill>
                </a:rPr>
                <a:t>0</a:t>
              </a:r>
            </a:p>
            <a:p>
              <a:pPr algn="ctr">
                <a:lnSpc>
                  <a:spcPct val="90000"/>
                </a:lnSpc>
                <a:spcAft>
                  <a:spcPts val="0"/>
                </a:spcAft>
              </a:pPr>
              <a:r>
                <a:rPr lang="en-US" sz="700" dirty="0">
                  <a:solidFill>
                    <a:schemeClr val="bg1"/>
                  </a:solidFill>
                </a:rPr>
                <a:t>26</a:t>
              </a:r>
            </a:p>
          </p:txBody>
        </p:sp>
        <p:sp>
          <p:nvSpPr>
            <p:cNvPr id="27" name="Forme libre : forme 26">
              <a:extLst>
                <a:ext uri="{FF2B5EF4-FFF2-40B4-BE49-F238E27FC236}">
                  <a16:creationId xmlns:a16="http://schemas.microsoft.com/office/drawing/2014/main" id="{F6AC8EC5-2272-4607-91DE-8B0C2EA9C9E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dirty="0">
                  <a:solidFill>
                    <a:schemeClr val="bg1"/>
                  </a:solidFill>
                </a:rPr>
                <a:t>227</a:t>
              </a:r>
            </a:p>
            <a:p>
              <a:pPr algn="ctr">
                <a:lnSpc>
                  <a:spcPct val="90000"/>
                </a:lnSpc>
                <a:spcAft>
                  <a:spcPts val="0"/>
                </a:spcAft>
              </a:pPr>
              <a:r>
                <a:rPr lang="en-US" sz="700" dirty="0">
                  <a:solidFill>
                    <a:schemeClr val="bg1"/>
                  </a:solidFill>
                </a:rPr>
                <a:t>03</a:t>
              </a:r>
            </a:p>
            <a:p>
              <a:pPr algn="ctr">
                <a:lnSpc>
                  <a:spcPct val="90000"/>
                </a:lnSpc>
                <a:spcAft>
                  <a:spcPts val="0"/>
                </a:spcAft>
              </a:pPr>
              <a:r>
                <a:rPr lang="en-US" sz="700" dirty="0">
                  <a:solidFill>
                    <a:schemeClr val="bg1"/>
                  </a:solidFill>
                </a:rPr>
                <a:t>33</a:t>
              </a:r>
            </a:p>
          </p:txBody>
        </p:sp>
        <p:sp>
          <p:nvSpPr>
            <p:cNvPr id="28" name="Forme libre : forme 27">
              <a:extLst>
                <a:ext uri="{FF2B5EF4-FFF2-40B4-BE49-F238E27FC236}">
                  <a16:creationId xmlns:a16="http://schemas.microsoft.com/office/drawing/2014/main" id="{AE7E4BDC-12AC-4E45-A544-F1D3CAFD0114}"/>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48</a:t>
              </a:r>
            </a:p>
            <a:p>
              <a:pPr algn="ctr">
                <a:lnSpc>
                  <a:spcPct val="90000"/>
                </a:lnSpc>
                <a:spcAft>
                  <a:spcPts val="0"/>
                </a:spcAft>
              </a:pPr>
              <a:r>
                <a:rPr lang="en-US" sz="700" dirty="0"/>
                <a:t>77</a:t>
              </a:r>
            </a:p>
          </p:txBody>
        </p:sp>
        <p:sp>
          <p:nvSpPr>
            <p:cNvPr id="29" name="Forme libre : forme 28">
              <a:extLst>
                <a:ext uri="{FF2B5EF4-FFF2-40B4-BE49-F238E27FC236}">
                  <a16:creationId xmlns:a16="http://schemas.microsoft.com/office/drawing/2014/main" id="{21562F06-1455-4AEC-9BE2-E10D7D6D29F2}"/>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69</a:t>
              </a:r>
            </a:p>
            <a:p>
              <a:pPr algn="ctr">
                <a:lnSpc>
                  <a:spcPct val="90000"/>
                </a:lnSpc>
                <a:spcAft>
                  <a:spcPts val="0"/>
                </a:spcAft>
              </a:pPr>
              <a:r>
                <a:rPr lang="en-US" sz="700" dirty="0"/>
                <a:t>94</a:t>
              </a:r>
            </a:p>
          </p:txBody>
        </p:sp>
        <p:sp>
          <p:nvSpPr>
            <p:cNvPr id="30" name="Forme libre : forme 29">
              <a:extLst>
                <a:ext uri="{FF2B5EF4-FFF2-40B4-BE49-F238E27FC236}">
                  <a16:creationId xmlns:a16="http://schemas.microsoft.com/office/drawing/2014/main" id="{D574C07B-B590-4D86-9084-8434CBF3897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87</a:t>
              </a:r>
            </a:p>
            <a:p>
              <a:pPr algn="ctr">
                <a:lnSpc>
                  <a:spcPct val="90000"/>
                </a:lnSpc>
                <a:spcAft>
                  <a:spcPts val="0"/>
                </a:spcAft>
              </a:pPr>
              <a:r>
                <a:rPr lang="en-US" sz="700" dirty="0"/>
                <a:t>112</a:t>
              </a:r>
            </a:p>
          </p:txBody>
        </p:sp>
        <p:sp>
          <p:nvSpPr>
            <p:cNvPr id="31" name="Forme libre : forme 30">
              <a:extLst>
                <a:ext uri="{FF2B5EF4-FFF2-40B4-BE49-F238E27FC236}">
                  <a16:creationId xmlns:a16="http://schemas.microsoft.com/office/drawing/2014/main" id="{3BD8DAAB-36E6-41B5-AADE-DFE41A9C9027}"/>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dirty="0">
                  <a:solidFill>
                    <a:schemeClr val="bg1"/>
                  </a:solidFill>
                </a:rPr>
                <a:t>129</a:t>
              </a:r>
            </a:p>
            <a:p>
              <a:pPr algn="ctr">
                <a:lnSpc>
                  <a:spcPct val="90000"/>
                </a:lnSpc>
                <a:spcAft>
                  <a:spcPts val="0"/>
                </a:spcAft>
              </a:pPr>
              <a:r>
                <a:rPr lang="en-US" sz="700" dirty="0">
                  <a:solidFill>
                    <a:schemeClr val="bg1"/>
                  </a:solidFill>
                </a:rPr>
                <a:t>27</a:t>
              </a:r>
            </a:p>
            <a:p>
              <a:pPr algn="ctr">
                <a:lnSpc>
                  <a:spcPct val="90000"/>
                </a:lnSpc>
                <a:spcAft>
                  <a:spcPts val="0"/>
                </a:spcAft>
              </a:pPr>
              <a:r>
                <a:rPr lang="en-US" sz="700" dirty="0">
                  <a:solidFill>
                    <a:schemeClr val="bg1"/>
                  </a:solidFill>
                </a:rPr>
                <a:t>111</a:t>
              </a:r>
            </a:p>
          </p:txBody>
        </p:sp>
        <p:sp>
          <p:nvSpPr>
            <p:cNvPr id="32" name="Forme libre : forme 31">
              <a:extLst>
                <a:ext uri="{FF2B5EF4-FFF2-40B4-BE49-F238E27FC236}">
                  <a16:creationId xmlns:a16="http://schemas.microsoft.com/office/drawing/2014/main" id="{F37B4E60-30C6-45F4-894D-44DBD9C5FEDC}"/>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dirty="0">
                  <a:solidFill>
                    <a:schemeClr val="bg1"/>
                  </a:solidFill>
                </a:rPr>
                <a:t>161</a:t>
              </a:r>
            </a:p>
            <a:p>
              <a:pPr algn="ctr">
                <a:lnSpc>
                  <a:spcPct val="90000"/>
                </a:lnSpc>
                <a:spcAft>
                  <a:spcPts val="0"/>
                </a:spcAft>
              </a:pPr>
              <a:r>
                <a:rPr lang="en-US" sz="700" dirty="0">
                  <a:solidFill>
                    <a:schemeClr val="bg1"/>
                  </a:solidFill>
                </a:rPr>
                <a:t>41</a:t>
              </a:r>
            </a:p>
            <a:p>
              <a:pPr algn="ctr">
                <a:lnSpc>
                  <a:spcPct val="90000"/>
                </a:lnSpc>
                <a:spcAft>
                  <a:spcPts val="0"/>
                </a:spcAft>
              </a:pPr>
              <a:r>
                <a:rPr lang="en-US" sz="700" dirty="0">
                  <a:solidFill>
                    <a:schemeClr val="bg1"/>
                  </a:solidFill>
                </a:rPr>
                <a:t>128</a:t>
              </a:r>
            </a:p>
          </p:txBody>
        </p:sp>
        <p:sp>
          <p:nvSpPr>
            <p:cNvPr id="33" name="Forme libre : forme 32">
              <a:extLst>
                <a:ext uri="{FF2B5EF4-FFF2-40B4-BE49-F238E27FC236}">
                  <a16:creationId xmlns:a16="http://schemas.microsoft.com/office/drawing/2014/main" id="{174A02C6-BC47-48E7-9DA9-F5969E31EA9B}"/>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dirty="0">
                  <a:solidFill>
                    <a:schemeClr val="bg1"/>
                  </a:solidFill>
                </a:rPr>
                <a:t>186</a:t>
              </a:r>
            </a:p>
            <a:p>
              <a:pPr algn="ctr">
                <a:lnSpc>
                  <a:spcPct val="90000"/>
                </a:lnSpc>
                <a:spcAft>
                  <a:spcPts val="0"/>
                </a:spcAft>
              </a:pPr>
              <a:r>
                <a:rPr lang="en-US" sz="700" dirty="0">
                  <a:solidFill>
                    <a:schemeClr val="bg1"/>
                  </a:solidFill>
                </a:rPr>
                <a:t>41</a:t>
              </a:r>
            </a:p>
            <a:p>
              <a:pPr algn="ctr">
                <a:lnSpc>
                  <a:spcPct val="90000"/>
                </a:lnSpc>
                <a:spcAft>
                  <a:spcPts val="0"/>
                </a:spcAft>
              </a:pPr>
              <a:r>
                <a:rPr lang="en-US" sz="700" dirty="0">
                  <a:solidFill>
                    <a:schemeClr val="bg1"/>
                  </a:solidFill>
                </a:rPr>
                <a:t>128</a:t>
              </a:r>
            </a:p>
          </p:txBody>
        </p:sp>
        <p:sp>
          <p:nvSpPr>
            <p:cNvPr id="34" name="Forme libre : forme 33">
              <a:extLst>
                <a:ext uri="{FF2B5EF4-FFF2-40B4-BE49-F238E27FC236}">
                  <a16:creationId xmlns:a16="http://schemas.microsoft.com/office/drawing/2014/main" id="{7F978581-8BA5-4327-ACCF-D23BD9C30262}"/>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dirty="0"/>
                <a:t>209</a:t>
              </a:r>
            </a:p>
            <a:p>
              <a:pPr algn="ctr">
                <a:lnSpc>
                  <a:spcPct val="90000"/>
                </a:lnSpc>
                <a:spcAft>
                  <a:spcPts val="0"/>
                </a:spcAft>
              </a:pPr>
              <a:r>
                <a:rPr lang="en-US" sz="700" dirty="0"/>
                <a:t>58</a:t>
              </a:r>
            </a:p>
            <a:p>
              <a:pPr algn="ctr">
                <a:lnSpc>
                  <a:spcPct val="90000"/>
                </a:lnSpc>
                <a:spcAft>
                  <a:spcPts val="0"/>
                </a:spcAft>
              </a:pPr>
              <a:r>
                <a:rPr lang="en-US" sz="700" dirty="0"/>
                <a:t>140</a:t>
              </a:r>
            </a:p>
          </p:txBody>
        </p:sp>
        <p:sp>
          <p:nvSpPr>
            <p:cNvPr id="35" name="Forme libre : forme 34">
              <a:extLst>
                <a:ext uri="{FF2B5EF4-FFF2-40B4-BE49-F238E27FC236}">
                  <a16:creationId xmlns:a16="http://schemas.microsoft.com/office/drawing/2014/main" id="{F035DD25-7BE4-4C64-AC77-EB8A30E81461}"/>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dirty="0"/>
                <a:t>229</a:t>
              </a:r>
            </a:p>
            <a:p>
              <a:pPr algn="ctr">
                <a:lnSpc>
                  <a:spcPct val="90000"/>
                </a:lnSpc>
                <a:spcAft>
                  <a:spcPts val="0"/>
                </a:spcAft>
              </a:pPr>
              <a:r>
                <a:rPr lang="en-US" sz="700" dirty="0"/>
                <a:t>87</a:t>
              </a:r>
            </a:p>
            <a:p>
              <a:pPr algn="ctr">
                <a:lnSpc>
                  <a:spcPct val="90000"/>
                </a:lnSpc>
                <a:spcAft>
                  <a:spcPts val="0"/>
                </a:spcAft>
              </a:pPr>
              <a:r>
                <a:rPr lang="en-US" sz="700" dirty="0"/>
                <a:t>173</a:t>
              </a:r>
            </a:p>
          </p:txBody>
        </p:sp>
      </p:grpSp>
      <p:grpSp>
        <p:nvGrpSpPr>
          <p:cNvPr id="36" name="Groupe 35">
            <a:extLst>
              <a:ext uri="{FF2B5EF4-FFF2-40B4-BE49-F238E27FC236}">
                <a16:creationId xmlns:a16="http://schemas.microsoft.com/office/drawing/2014/main" id="{F8BD562A-C55A-4203-A4A2-5B6DF517FC63}"/>
              </a:ext>
            </a:extLst>
          </p:cNvPr>
          <p:cNvGrpSpPr/>
          <p:nvPr userDrawn="1"/>
        </p:nvGrpSpPr>
        <p:grpSpPr>
          <a:xfrm>
            <a:off x="12498114" y="2399137"/>
            <a:ext cx="1465123" cy="2058800"/>
            <a:chOff x="14041053" y="1992581"/>
            <a:chExt cx="1465123" cy="2058800"/>
          </a:xfrm>
        </p:grpSpPr>
        <p:sp>
          <p:nvSpPr>
            <p:cNvPr id="37" name="Forme libre : forme 36">
              <a:extLst>
                <a:ext uri="{FF2B5EF4-FFF2-40B4-BE49-F238E27FC236}">
                  <a16:creationId xmlns:a16="http://schemas.microsoft.com/office/drawing/2014/main" id="{8CE8E1E3-B6E5-4BC5-B8A1-84C8A74CC026}"/>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dirty="0">
                  <a:solidFill>
                    <a:schemeClr val="bg1"/>
                  </a:solidFill>
                </a:rPr>
                <a:t>15</a:t>
              </a:r>
            </a:p>
            <a:p>
              <a:pPr algn="ctr">
                <a:lnSpc>
                  <a:spcPct val="90000"/>
                </a:lnSpc>
                <a:spcAft>
                  <a:spcPts val="0"/>
                </a:spcAft>
              </a:pPr>
              <a:r>
                <a:rPr lang="en-US" sz="700" b="0" dirty="0">
                  <a:solidFill>
                    <a:schemeClr val="bg1"/>
                  </a:solidFill>
                </a:rPr>
                <a:t>67</a:t>
              </a:r>
            </a:p>
            <a:p>
              <a:pPr algn="ctr">
                <a:lnSpc>
                  <a:spcPct val="90000"/>
                </a:lnSpc>
                <a:spcAft>
                  <a:spcPts val="0"/>
                </a:spcAft>
              </a:pPr>
              <a:r>
                <a:rPr lang="en-US" sz="700" b="0" dirty="0">
                  <a:solidFill>
                    <a:schemeClr val="bg1"/>
                  </a:solidFill>
                </a:rPr>
                <a:t>74</a:t>
              </a:r>
            </a:p>
          </p:txBody>
        </p:sp>
        <p:sp>
          <p:nvSpPr>
            <p:cNvPr id="38" name="Forme libre : forme 37">
              <a:extLst>
                <a:ext uri="{FF2B5EF4-FFF2-40B4-BE49-F238E27FC236}">
                  <a16:creationId xmlns:a16="http://schemas.microsoft.com/office/drawing/2014/main" id="{66ED445D-7003-4C67-BF1E-D1B22776F926}"/>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dirty="0">
                  <a:solidFill>
                    <a:schemeClr val="bg1"/>
                  </a:solidFill>
                </a:rPr>
                <a:t>15</a:t>
              </a:r>
            </a:p>
            <a:p>
              <a:pPr algn="ctr">
                <a:lnSpc>
                  <a:spcPct val="90000"/>
                </a:lnSpc>
                <a:spcAft>
                  <a:spcPts val="0"/>
                </a:spcAft>
              </a:pPr>
              <a:r>
                <a:rPr lang="en-US" sz="700" b="0" dirty="0">
                  <a:solidFill>
                    <a:schemeClr val="bg1"/>
                  </a:solidFill>
                </a:rPr>
                <a:t>106</a:t>
              </a:r>
            </a:p>
            <a:p>
              <a:pPr algn="ctr">
                <a:lnSpc>
                  <a:spcPct val="90000"/>
                </a:lnSpc>
                <a:spcAft>
                  <a:spcPts val="0"/>
                </a:spcAft>
              </a:pPr>
              <a:r>
                <a:rPr lang="en-US" sz="700" b="0" dirty="0">
                  <a:solidFill>
                    <a:schemeClr val="bg1"/>
                  </a:solidFill>
                </a:rPr>
                <a:t>115</a:t>
              </a:r>
            </a:p>
          </p:txBody>
        </p:sp>
        <p:sp>
          <p:nvSpPr>
            <p:cNvPr id="39" name="Forme libre : forme 38">
              <a:extLst>
                <a:ext uri="{FF2B5EF4-FFF2-40B4-BE49-F238E27FC236}">
                  <a16:creationId xmlns:a16="http://schemas.microsoft.com/office/drawing/2014/main" id="{ADC94DF3-F270-4891-AF79-CD7A88D41C30}"/>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dirty="0">
                  <a:solidFill>
                    <a:schemeClr val="bg1"/>
                  </a:solidFill>
                </a:rPr>
                <a:t>15</a:t>
              </a:r>
            </a:p>
            <a:p>
              <a:pPr algn="ctr">
                <a:lnSpc>
                  <a:spcPct val="90000"/>
                </a:lnSpc>
                <a:spcAft>
                  <a:spcPts val="0"/>
                </a:spcAft>
              </a:pPr>
              <a:r>
                <a:rPr lang="en-US" sz="700" b="0" dirty="0">
                  <a:solidFill>
                    <a:schemeClr val="bg1"/>
                  </a:solidFill>
                </a:rPr>
                <a:t>135</a:t>
              </a:r>
            </a:p>
            <a:p>
              <a:pPr algn="ctr">
                <a:lnSpc>
                  <a:spcPct val="90000"/>
                </a:lnSpc>
                <a:spcAft>
                  <a:spcPts val="0"/>
                </a:spcAft>
              </a:pPr>
              <a:r>
                <a:rPr lang="en-US" sz="700" b="0" dirty="0">
                  <a:solidFill>
                    <a:schemeClr val="bg1"/>
                  </a:solidFill>
                </a:rPr>
                <a:t>138</a:t>
              </a:r>
            </a:p>
          </p:txBody>
        </p:sp>
        <p:sp>
          <p:nvSpPr>
            <p:cNvPr id="40" name="Forme libre : forme 39">
              <a:extLst>
                <a:ext uri="{FF2B5EF4-FFF2-40B4-BE49-F238E27FC236}">
                  <a16:creationId xmlns:a16="http://schemas.microsoft.com/office/drawing/2014/main" id="{B5057D4C-5664-4AB3-AC51-4D9290C9B601}"/>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178</a:t>
              </a:r>
            </a:p>
            <a:p>
              <a:pPr algn="ctr">
                <a:lnSpc>
                  <a:spcPct val="90000"/>
                </a:lnSpc>
                <a:spcAft>
                  <a:spcPts val="0"/>
                </a:spcAft>
              </a:pPr>
              <a:r>
                <a:rPr lang="en-US" sz="700" b="0" dirty="0"/>
                <a:t>162</a:t>
              </a:r>
            </a:p>
          </p:txBody>
        </p:sp>
        <p:sp>
          <p:nvSpPr>
            <p:cNvPr id="41" name="Forme libre : forme 40">
              <a:extLst>
                <a:ext uri="{FF2B5EF4-FFF2-40B4-BE49-F238E27FC236}">
                  <a16:creationId xmlns:a16="http://schemas.microsoft.com/office/drawing/2014/main" id="{B9768BD9-C025-437A-9C82-F4EB248998E9}"/>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244</a:t>
              </a:r>
            </a:p>
            <a:p>
              <a:pPr algn="ctr">
                <a:lnSpc>
                  <a:spcPct val="90000"/>
                </a:lnSpc>
                <a:spcAft>
                  <a:spcPts val="0"/>
                </a:spcAft>
              </a:pPr>
              <a:r>
                <a:rPr lang="en-US" sz="700" b="0" dirty="0"/>
                <a:t>203</a:t>
              </a:r>
            </a:p>
          </p:txBody>
        </p:sp>
        <p:sp>
          <p:nvSpPr>
            <p:cNvPr id="42" name="Forme libre : forme 41">
              <a:extLst>
                <a:ext uri="{FF2B5EF4-FFF2-40B4-BE49-F238E27FC236}">
                  <a16:creationId xmlns:a16="http://schemas.microsoft.com/office/drawing/2014/main" id="{B55B7EBC-24A1-4778-954C-CA69CD87371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dirty="0">
                  <a:solidFill>
                    <a:schemeClr val="bg1"/>
                  </a:solidFill>
                </a:rPr>
                <a:t>23</a:t>
              </a:r>
            </a:p>
            <a:p>
              <a:pPr algn="ctr">
                <a:lnSpc>
                  <a:spcPct val="90000"/>
                </a:lnSpc>
                <a:spcAft>
                  <a:spcPts val="0"/>
                </a:spcAft>
              </a:pPr>
              <a:r>
                <a:rPr lang="en-US" sz="700" b="0" dirty="0">
                  <a:solidFill>
                    <a:schemeClr val="bg1"/>
                  </a:solidFill>
                </a:rPr>
                <a:t>128</a:t>
              </a:r>
            </a:p>
            <a:p>
              <a:pPr algn="ctr">
                <a:lnSpc>
                  <a:spcPct val="90000"/>
                </a:lnSpc>
                <a:spcAft>
                  <a:spcPts val="0"/>
                </a:spcAft>
              </a:pPr>
              <a:r>
                <a:rPr lang="en-US" sz="700" b="0" dirty="0">
                  <a:solidFill>
                    <a:schemeClr val="bg1"/>
                  </a:solidFill>
                </a:rPr>
                <a:t>54</a:t>
              </a:r>
            </a:p>
          </p:txBody>
        </p:sp>
        <p:sp>
          <p:nvSpPr>
            <p:cNvPr id="43" name="Forme libre : forme 42">
              <a:extLst>
                <a:ext uri="{FF2B5EF4-FFF2-40B4-BE49-F238E27FC236}">
                  <a16:creationId xmlns:a16="http://schemas.microsoft.com/office/drawing/2014/main" id="{8A71FF8C-1C8C-4DA5-BDDC-5559003BC9EC}"/>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dirty="0">
                  <a:solidFill>
                    <a:schemeClr val="bg1"/>
                  </a:solidFill>
                </a:rPr>
                <a:t>23</a:t>
              </a:r>
            </a:p>
            <a:p>
              <a:pPr algn="ctr">
                <a:lnSpc>
                  <a:spcPct val="90000"/>
                </a:lnSpc>
                <a:spcAft>
                  <a:spcPts val="0"/>
                </a:spcAft>
              </a:pPr>
              <a:r>
                <a:rPr lang="en-US" sz="700" b="0" dirty="0">
                  <a:solidFill>
                    <a:schemeClr val="bg1"/>
                  </a:solidFill>
                </a:rPr>
                <a:t>140</a:t>
              </a:r>
            </a:p>
            <a:p>
              <a:pPr algn="ctr">
                <a:lnSpc>
                  <a:spcPct val="90000"/>
                </a:lnSpc>
                <a:spcAft>
                  <a:spcPts val="0"/>
                </a:spcAft>
              </a:pPr>
              <a:r>
                <a:rPr lang="en-US" sz="700" b="0" dirty="0">
                  <a:solidFill>
                    <a:schemeClr val="bg1"/>
                  </a:solidFill>
                </a:rPr>
                <a:t>61</a:t>
              </a:r>
            </a:p>
          </p:txBody>
        </p:sp>
        <p:sp>
          <p:nvSpPr>
            <p:cNvPr id="44" name="Forme libre : forme 43">
              <a:extLst>
                <a:ext uri="{FF2B5EF4-FFF2-40B4-BE49-F238E27FC236}">
                  <a16:creationId xmlns:a16="http://schemas.microsoft.com/office/drawing/2014/main" id="{65AE6D7F-AF43-48CF-A55F-487BBDB32479}"/>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dirty="0"/>
                <a:t>46</a:t>
              </a:r>
            </a:p>
            <a:p>
              <a:pPr algn="ctr">
                <a:lnSpc>
                  <a:spcPct val="90000"/>
                </a:lnSpc>
                <a:spcAft>
                  <a:spcPts val="0"/>
                </a:spcAft>
              </a:pPr>
              <a:r>
                <a:rPr lang="en-US" sz="700" b="0" dirty="0"/>
                <a:t>166</a:t>
              </a:r>
            </a:p>
            <a:p>
              <a:pPr algn="ctr">
                <a:lnSpc>
                  <a:spcPct val="90000"/>
                </a:lnSpc>
                <a:spcAft>
                  <a:spcPts val="0"/>
                </a:spcAft>
              </a:pPr>
              <a:r>
                <a:rPr lang="en-US" sz="700" b="0" dirty="0"/>
                <a:t>87</a:t>
              </a:r>
            </a:p>
          </p:txBody>
        </p:sp>
        <p:sp>
          <p:nvSpPr>
            <p:cNvPr id="45" name="Forme libre : forme 44">
              <a:extLst>
                <a:ext uri="{FF2B5EF4-FFF2-40B4-BE49-F238E27FC236}">
                  <a16:creationId xmlns:a16="http://schemas.microsoft.com/office/drawing/2014/main" id="{BB812469-8FE0-44CE-9114-2BFB32567204}"/>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dirty="0"/>
                <a:t>51</a:t>
              </a:r>
            </a:p>
            <a:p>
              <a:pPr algn="ctr">
                <a:lnSpc>
                  <a:spcPct val="90000"/>
                </a:lnSpc>
                <a:spcAft>
                  <a:spcPts val="0"/>
                </a:spcAft>
              </a:pPr>
              <a:r>
                <a:rPr lang="en-US" sz="700" b="0" dirty="0"/>
                <a:t>181</a:t>
              </a:r>
            </a:p>
            <a:p>
              <a:pPr algn="ctr">
                <a:lnSpc>
                  <a:spcPct val="90000"/>
                </a:lnSpc>
                <a:spcAft>
                  <a:spcPts val="0"/>
                </a:spcAft>
              </a:pPr>
              <a:r>
                <a:rPr lang="en-US" sz="700" b="0" dirty="0"/>
                <a:t>105</a:t>
              </a:r>
            </a:p>
          </p:txBody>
        </p:sp>
        <p:sp>
          <p:nvSpPr>
            <p:cNvPr id="46" name="Forme libre : forme 45">
              <a:extLst>
                <a:ext uri="{FF2B5EF4-FFF2-40B4-BE49-F238E27FC236}">
                  <a16:creationId xmlns:a16="http://schemas.microsoft.com/office/drawing/2014/main" id="{087DD0C6-F577-494A-A297-D5E55A43A8E3}"/>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dirty="0"/>
            </a:p>
            <a:p>
              <a:pPr algn="ctr">
                <a:lnSpc>
                  <a:spcPct val="90000"/>
                </a:lnSpc>
                <a:spcAft>
                  <a:spcPts val="0"/>
                </a:spcAft>
              </a:pPr>
              <a:r>
                <a:rPr lang="en-US" sz="700" b="0" dirty="0"/>
                <a:t>87</a:t>
              </a:r>
            </a:p>
            <a:p>
              <a:pPr algn="ctr">
                <a:lnSpc>
                  <a:spcPct val="90000"/>
                </a:lnSpc>
                <a:spcAft>
                  <a:spcPts val="0"/>
                </a:spcAft>
              </a:pPr>
              <a:r>
                <a:rPr lang="en-US" sz="700" b="0" dirty="0"/>
                <a:t>207</a:t>
              </a:r>
            </a:p>
            <a:p>
              <a:pPr algn="ctr">
                <a:lnSpc>
                  <a:spcPct val="90000"/>
                </a:lnSpc>
                <a:spcAft>
                  <a:spcPts val="0"/>
                </a:spcAft>
              </a:pPr>
              <a:r>
                <a:rPr lang="en-US" sz="700" b="0" dirty="0"/>
                <a:t>128</a:t>
              </a:r>
            </a:p>
            <a:p>
              <a:pPr algn="ctr">
                <a:lnSpc>
                  <a:spcPct val="90000"/>
                </a:lnSpc>
                <a:spcAft>
                  <a:spcPts val="0"/>
                </a:spcAft>
              </a:pPr>
              <a:endParaRPr lang="en-US" sz="700" b="0" dirty="0"/>
            </a:p>
          </p:txBody>
        </p:sp>
        <p:sp>
          <p:nvSpPr>
            <p:cNvPr id="47" name="Forme libre : forme 46">
              <a:extLst>
                <a:ext uri="{FF2B5EF4-FFF2-40B4-BE49-F238E27FC236}">
                  <a16:creationId xmlns:a16="http://schemas.microsoft.com/office/drawing/2014/main" id="{63FCFCED-B4ED-4BE7-976A-F5D85C1B8C74}"/>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dirty="0">
                  <a:solidFill>
                    <a:schemeClr val="bg1"/>
                  </a:solidFill>
                </a:rPr>
                <a:t>23</a:t>
              </a:r>
            </a:p>
            <a:p>
              <a:pPr algn="ctr">
                <a:lnSpc>
                  <a:spcPct val="90000"/>
                </a:lnSpc>
                <a:spcAft>
                  <a:spcPts val="0"/>
                </a:spcAft>
              </a:pPr>
              <a:r>
                <a:rPr lang="en-US" sz="700" b="0" dirty="0">
                  <a:solidFill>
                    <a:schemeClr val="bg1"/>
                  </a:solidFill>
                </a:rPr>
                <a:t>51</a:t>
              </a:r>
            </a:p>
            <a:p>
              <a:pPr algn="ctr">
                <a:lnSpc>
                  <a:spcPct val="90000"/>
                </a:lnSpc>
                <a:spcAft>
                  <a:spcPts val="0"/>
                </a:spcAft>
              </a:pPr>
              <a:r>
                <a:rPr lang="en-US" sz="700" b="0" dirty="0">
                  <a:solidFill>
                    <a:schemeClr val="bg1"/>
                  </a:solidFill>
                </a:rPr>
                <a:t>64</a:t>
              </a:r>
            </a:p>
          </p:txBody>
        </p:sp>
        <p:sp>
          <p:nvSpPr>
            <p:cNvPr id="48" name="Forme libre : forme 47">
              <a:extLst>
                <a:ext uri="{FF2B5EF4-FFF2-40B4-BE49-F238E27FC236}">
                  <a16:creationId xmlns:a16="http://schemas.microsoft.com/office/drawing/2014/main" id="{63385D66-3F37-46EF-8474-FA1A5456BF8F}"/>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dirty="0">
                  <a:solidFill>
                    <a:schemeClr val="bg1"/>
                  </a:solidFill>
                </a:rPr>
                <a:t>33</a:t>
              </a:r>
            </a:p>
            <a:p>
              <a:pPr algn="ctr">
                <a:lnSpc>
                  <a:spcPct val="90000"/>
                </a:lnSpc>
                <a:spcAft>
                  <a:spcPts val="0"/>
                </a:spcAft>
              </a:pPr>
              <a:r>
                <a:rPr lang="en-US" sz="700" b="0" dirty="0">
                  <a:solidFill>
                    <a:schemeClr val="bg1"/>
                  </a:solidFill>
                </a:rPr>
                <a:t>69</a:t>
              </a:r>
            </a:p>
            <a:p>
              <a:pPr algn="ctr">
                <a:lnSpc>
                  <a:spcPct val="90000"/>
                </a:lnSpc>
                <a:spcAft>
                  <a:spcPts val="0"/>
                </a:spcAft>
              </a:pPr>
              <a:r>
                <a:rPr lang="en-US" sz="700" b="0" dirty="0">
                  <a:solidFill>
                    <a:schemeClr val="bg1"/>
                  </a:solidFill>
                </a:rPr>
                <a:t>84</a:t>
              </a:r>
            </a:p>
          </p:txBody>
        </p:sp>
        <p:sp>
          <p:nvSpPr>
            <p:cNvPr id="49" name="Forme libre : forme 48">
              <a:extLst>
                <a:ext uri="{FF2B5EF4-FFF2-40B4-BE49-F238E27FC236}">
                  <a16:creationId xmlns:a16="http://schemas.microsoft.com/office/drawing/2014/main" id="{D575BA76-14B5-4DF5-ADD1-BC6AB1DA89AE}"/>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dirty="0">
                  <a:solidFill>
                    <a:schemeClr val="bg1"/>
                  </a:solidFill>
                </a:rPr>
                <a:t>20</a:t>
              </a:r>
            </a:p>
            <a:p>
              <a:pPr algn="ctr">
                <a:lnSpc>
                  <a:spcPct val="90000"/>
                </a:lnSpc>
                <a:spcAft>
                  <a:spcPts val="0"/>
                </a:spcAft>
              </a:pPr>
              <a:r>
                <a:rPr lang="en-US" sz="700" b="0" dirty="0">
                  <a:solidFill>
                    <a:schemeClr val="bg1"/>
                  </a:solidFill>
                </a:rPr>
                <a:t>89</a:t>
              </a:r>
            </a:p>
            <a:p>
              <a:pPr algn="ctr">
                <a:lnSpc>
                  <a:spcPct val="90000"/>
                </a:lnSpc>
                <a:spcAft>
                  <a:spcPts val="0"/>
                </a:spcAft>
              </a:pPr>
              <a:r>
                <a:rPr lang="en-US" sz="700" b="0" dirty="0">
                  <a:solidFill>
                    <a:schemeClr val="bg1"/>
                  </a:solidFill>
                </a:rPr>
                <a:t>107</a:t>
              </a:r>
            </a:p>
          </p:txBody>
        </p:sp>
        <p:sp>
          <p:nvSpPr>
            <p:cNvPr id="50" name="Forme libre : forme 49">
              <a:extLst>
                <a:ext uri="{FF2B5EF4-FFF2-40B4-BE49-F238E27FC236}">
                  <a16:creationId xmlns:a16="http://schemas.microsoft.com/office/drawing/2014/main" id="{ED7E39D7-0895-42F2-A436-A1E0A1E54A91}"/>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dirty="0">
                  <a:solidFill>
                    <a:schemeClr val="bg1"/>
                  </a:solidFill>
                </a:rPr>
                <a:t>51</a:t>
              </a:r>
            </a:p>
            <a:p>
              <a:pPr algn="ctr">
                <a:lnSpc>
                  <a:spcPct val="90000"/>
                </a:lnSpc>
                <a:spcAft>
                  <a:spcPts val="0"/>
                </a:spcAft>
              </a:pPr>
              <a:r>
                <a:rPr lang="en-US" sz="700" b="0" dirty="0">
                  <a:solidFill>
                    <a:schemeClr val="bg1"/>
                  </a:solidFill>
                </a:rPr>
                <a:t>107</a:t>
              </a:r>
            </a:p>
            <a:p>
              <a:pPr algn="ctr">
                <a:lnSpc>
                  <a:spcPct val="90000"/>
                </a:lnSpc>
                <a:spcAft>
                  <a:spcPts val="0"/>
                </a:spcAft>
              </a:pPr>
              <a:r>
                <a:rPr lang="en-US" sz="700" b="0" dirty="0">
                  <a:solidFill>
                    <a:schemeClr val="bg1"/>
                  </a:solidFill>
                </a:rPr>
                <a:t>25</a:t>
              </a:r>
            </a:p>
          </p:txBody>
        </p:sp>
        <p:sp>
          <p:nvSpPr>
            <p:cNvPr id="51" name="Forme libre : forme 50">
              <a:extLst>
                <a:ext uri="{FF2B5EF4-FFF2-40B4-BE49-F238E27FC236}">
                  <a16:creationId xmlns:a16="http://schemas.microsoft.com/office/drawing/2014/main" id="{7F14B4ED-60EF-4BE7-B7A4-0FB240CA8293}"/>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dirty="0">
                  <a:solidFill>
                    <a:schemeClr val="bg1"/>
                  </a:solidFill>
                </a:rPr>
                <a:t>51</a:t>
              </a:r>
            </a:p>
            <a:p>
              <a:pPr algn="ctr">
                <a:lnSpc>
                  <a:spcPct val="90000"/>
                </a:lnSpc>
                <a:spcAft>
                  <a:spcPts val="0"/>
                </a:spcAft>
              </a:pPr>
              <a:r>
                <a:rPr lang="en-US" sz="700" b="0" dirty="0">
                  <a:solidFill>
                    <a:schemeClr val="bg1"/>
                  </a:solidFill>
                </a:rPr>
                <a:t>128</a:t>
              </a:r>
            </a:p>
            <a:p>
              <a:pPr algn="ctr">
                <a:lnSpc>
                  <a:spcPct val="90000"/>
                </a:lnSpc>
                <a:spcAft>
                  <a:spcPts val="0"/>
                </a:spcAft>
              </a:pPr>
              <a:r>
                <a:rPr lang="en-US" sz="700" b="0" dirty="0">
                  <a:solidFill>
                    <a:schemeClr val="bg1"/>
                  </a:solidFill>
                </a:rPr>
                <a:t>145</a:t>
              </a:r>
            </a:p>
          </p:txBody>
        </p:sp>
        <p:sp>
          <p:nvSpPr>
            <p:cNvPr id="52" name="Forme libre : forme 51">
              <a:extLst>
                <a:ext uri="{FF2B5EF4-FFF2-40B4-BE49-F238E27FC236}">
                  <a16:creationId xmlns:a16="http://schemas.microsoft.com/office/drawing/2014/main" id="{8D5432DA-02B7-4610-BE57-7195507870C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dirty="0">
                  <a:solidFill>
                    <a:schemeClr val="bg1"/>
                  </a:solidFill>
                </a:rPr>
                <a:t>0</a:t>
              </a:r>
            </a:p>
            <a:p>
              <a:pPr algn="ctr">
                <a:lnSpc>
                  <a:spcPct val="90000"/>
                </a:lnSpc>
                <a:spcAft>
                  <a:spcPts val="0"/>
                </a:spcAft>
              </a:pPr>
              <a:r>
                <a:rPr lang="en-US" sz="700" b="0" dirty="0">
                  <a:solidFill>
                    <a:schemeClr val="bg1"/>
                  </a:solidFill>
                </a:rPr>
                <a:t>125</a:t>
              </a:r>
            </a:p>
            <a:p>
              <a:pPr algn="ctr">
                <a:lnSpc>
                  <a:spcPct val="90000"/>
                </a:lnSpc>
                <a:spcAft>
                  <a:spcPts val="0"/>
                </a:spcAft>
              </a:pPr>
              <a:r>
                <a:rPr lang="en-US" sz="700" b="0" dirty="0">
                  <a:solidFill>
                    <a:schemeClr val="bg1"/>
                  </a:solidFill>
                </a:rPr>
                <a:t>116</a:t>
              </a:r>
            </a:p>
          </p:txBody>
        </p:sp>
        <p:sp>
          <p:nvSpPr>
            <p:cNvPr id="53" name="Forme libre : forme 52">
              <a:extLst>
                <a:ext uri="{FF2B5EF4-FFF2-40B4-BE49-F238E27FC236}">
                  <a16:creationId xmlns:a16="http://schemas.microsoft.com/office/drawing/2014/main" id="{1FA3A78E-AAF0-4D69-B0F9-3A9F08859BDA}"/>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dirty="0">
                  <a:solidFill>
                    <a:schemeClr val="bg1"/>
                  </a:solidFill>
                </a:rPr>
                <a:t>0</a:t>
              </a:r>
            </a:p>
            <a:p>
              <a:pPr algn="ctr">
                <a:lnSpc>
                  <a:spcPct val="90000"/>
                </a:lnSpc>
                <a:spcAft>
                  <a:spcPts val="0"/>
                </a:spcAft>
              </a:pPr>
              <a:r>
                <a:rPr lang="en-US" sz="700" b="0" dirty="0">
                  <a:solidFill>
                    <a:schemeClr val="bg1"/>
                  </a:solidFill>
                </a:rPr>
                <a:t>146</a:t>
              </a:r>
            </a:p>
            <a:p>
              <a:pPr algn="ctr">
                <a:lnSpc>
                  <a:spcPct val="90000"/>
                </a:lnSpc>
                <a:spcAft>
                  <a:spcPts val="0"/>
                </a:spcAft>
              </a:pPr>
              <a:r>
                <a:rPr lang="en-US" sz="700" b="0" dirty="0">
                  <a:solidFill>
                    <a:schemeClr val="bg1"/>
                  </a:solidFill>
                </a:rPr>
                <a:t>155</a:t>
              </a:r>
            </a:p>
          </p:txBody>
        </p:sp>
        <p:sp>
          <p:nvSpPr>
            <p:cNvPr id="54" name="Forme libre : forme 53">
              <a:extLst>
                <a:ext uri="{FF2B5EF4-FFF2-40B4-BE49-F238E27FC236}">
                  <a16:creationId xmlns:a16="http://schemas.microsoft.com/office/drawing/2014/main" id="{3C643D3D-59E9-42BF-8680-FCB9BFC2B414}"/>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191</a:t>
              </a:r>
            </a:p>
            <a:p>
              <a:pPr algn="ctr">
                <a:lnSpc>
                  <a:spcPct val="90000"/>
                </a:lnSpc>
                <a:spcAft>
                  <a:spcPts val="0"/>
                </a:spcAft>
              </a:pPr>
              <a:r>
                <a:rPr lang="en-US" sz="700" b="0" dirty="0"/>
                <a:t>191</a:t>
              </a:r>
            </a:p>
          </p:txBody>
        </p:sp>
        <p:sp>
          <p:nvSpPr>
            <p:cNvPr id="55" name="Forme libre : forme 54">
              <a:extLst>
                <a:ext uri="{FF2B5EF4-FFF2-40B4-BE49-F238E27FC236}">
                  <a16:creationId xmlns:a16="http://schemas.microsoft.com/office/drawing/2014/main" id="{A094B0C1-47F5-4269-B9BF-5C8C9DE3097E}"/>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213</a:t>
              </a:r>
            </a:p>
            <a:p>
              <a:pPr algn="ctr">
                <a:lnSpc>
                  <a:spcPct val="90000"/>
                </a:lnSpc>
                <a:spcAft>
                  <a:spcPts val="0"/>
                </a:spcAft>
              </a:pPr>
              <a:r>
                <a:rPr lang="en-US" sz="700" b="0" dirty="0"/>
                <a:t>208</a:t>
              </a:r>
            </a:p>
          </p:txBody>
        </p:sp>
        <p:sp>
          <p:nvSpPr>
            <p:cNvPr id="56" name="Forme libre : forme 55">
              <a:extLst>
                <a:ext uri="{FF2B5EF4-FFF2-40B4-BE49-F238E27FC236}">
                  <a16:creationId xmlns:a16="http://schemas.microsoft.com/office/drawing/2014/main" id="{47388502-3E29-4155-B77E-30D55652CA46}"/>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230</a:t>
              </a:r>
            </a:p>
            <a:p>
              <a:pPr algn="ctr">
                <a:lnSpc>
                  <a:spcPct val="90000"/>
                </a:lnSpc>
                <a:spcAft>
                  <a:spcPts val="0"/>
                </a:spcAft>
              </a:pPr>
              <a:r>
                <a:rPr lang="en-US" sz="700" b="0" dirty="0"/>
                <a:t>227</a:t>
              </a:r>
            </a:p>
          </p:txBody>
        </p:sp>
      </p:grpSp>
    </p:spTree>
    <p:extLst>
      <p:ext uri="{BB962C8B-B14F-4D97-AF65-F5344CB8AC3E}">
        <p14:creationId xmlns:p14="http://schemas.microsoft.com/office/powerpoint/2010/main" val="2314978218"/>
      </p:ext>
    </p:extLst>
  </p:cSld>
  <p:clrMap bg1="lt1" tx1="dk1" bg2="lt2" tx2="dk2" accent1="accent1" accent2="accent2" accent3="accent3" accent4="accent4" accent5="accent5" accent6="accent6" hlink="hlink" folHlink="folHlink"/>
  <p:sldLayoutIdLst>
    <p:sldLayoutId id="2147483924" r:id="rId1"/>
    <p:sldLayoutId id="2147483962" r:id="rId2"/>
    <p:sldLayoutId id="2147484004" r:id="rId3"/>
    <p:sldLayoutId id="2147484005" r:id="rId4"/>
    <p:sldLayoutId id="2147484006" r:id="rId5"/>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4070" userDrawn="1">
          <p15:clr>
            <a:srgbClr val="F26B43"/>
          </p15:clr>
        </p15:guide>
        <p15:guide id="4" pos="3840" userDrawn="1">
          <p15:clr>
            <a:srgbClr val="F26B43"/>
          </p15:clr>
        </p15:guide>
        <p15:guide id="5" pos="255" userDrawn="1">
          <p15:clr>
            <a:srgbClr val="F26B43"/>
          </p15:clr>
        </p15:guide>
        <p15:guide id="6" pos="7423" userDrawn="1">
          <p15:clr>
            <a:srgbClr val="F26B43"/>
          </p15:clr>
        </p15:guide>
        <p15:guide id="7" orient="horz" pos="245" userDrawn="1">
          <p15:clr>
            <a:srgbClr val="F26B43"/>
          </p15:clr>
        </p15:guide>
        <p15:guide id="8" orient="horz" pos="706" userDrawn="1">
          <p15:clr>
            <a:srgbClr val="F26B43"/>
          </p15:clr>
        </p15:guide>
        <p15:guide id="9" orient="horz" pos="837"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270" imgH="270" progId="TCLayout.ActiveDocument.1">
                  <p:embed/>
                </p:oleObj>
              </mc:Choice>
              <mc:Fallback>
                <p:oleObj name="think-cell Slide" r:id="rId13" imgW="270" imgH="270" progId="TCLayout.ActiveDocument.1">
                  <p:embed/>
                  <p:pic>
                    <p:nvPicPr>
                      <p:cNvPr id="21"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‹nr.›</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700" dirty="0">
                <a:solidFill>
                  <a:schemeClr val="bg1">
                    <a:lumMod val="65000"/>
                  </a:schemeClr>
                </a:solidFill>
              </a:rPr>
              <a:t>© Capgemini 2021. All rights reserved  </a:t>
            </a:r>
            <a:r>
              <a:rPr lang="en-US" sz="700"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700"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id="{231F4250-75BE-456B-A9D8-680BA4145249}"/>
              </a:ext>
            </a:extLst>
          </p:cNvPr>
          <p:cNvGrpSpPr/>
          <p:nvPr userDrawn="1"/>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id="{EF1244FD-1856-4971-9A73-AD6DF3F42A9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a16="http://schemas.microsoft.com/office/drawing/2014/main"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a16="http://schemas.microsoft.com/office/drawing/2014/main" id="{1AED4E7D-39CE-49AE-9D4C-16EA940CBE5F}"/>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a16="http://schemas.microsoft.com/office/drawing/2014/main"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a16="http://schemas.microsoft.com/office/drawing/2014/main"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a16="http://schemas.microsoft.com/office/drawing/2014/main" id="{CC6ACEFF-8651-4C08-BAF6-3BFAE6473DAF}"/>
              </a:ext>
            </a:extLst>
          </p:cNvPr>
          <p:cNvGrpSpPr/>
          <p:nvPr userDrawn="1"/>
        </p:nvGrpSpPr>
        <p:grpSpPr>
          <a:xfrm>
            <a:off x="12355040" y="1954479"/>
            <a:ext cx="360000" cy="4875772"/>
            <a:chOff x="12355040" y="1954479"/>
            <a:chExt cx="360000" cy="4875772"/>
          </a:xfrm>
        </p:grpSpPr>
        <p:sp>
          <p:nvSpPr>
            <p:cNvPr id="16" name="Rectangle 15">
              <a:extLst>
                <a:ext uri="{FF2B5EF4-FFF2-40B4-BE49-F238E27FC236}">
                  <a16:creationId xmlns:a16="http://schemas.microsoft.com/office/drawing/2014/main"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a16="http://schemas.microsoft.com/office/drawing/2014/main"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a16="http://schemas.microsoft.com/office/drawing/2014/main"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a16="http://schemas.microsoft.com/office/drawing/2014/main"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a16="http://schemas.microsoft.com/office/drawing/2014/main"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a16="http://schemas.microsoft.com/office/drawing/2014/main"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a16="http://schemas.microsoft.com/office/drawing/2014/main"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327044329"/>
      </p:ext>
    </p:extLst>
  </p:cSld>
  <p:clrMap bg1="lt1" tx1="dk1" bg2="lt2" tx2="dk2" accent1="accent1" accent2="accent2" accent3="accent3" accent4="accent4" accent5="accent5" accent6="accent6" hlink="hlink" folHlink="folHlink"/>
  <p:sldLayoutIdLst>
    <p:sldLayoutId id="2147483966" r:id="rId1"/>
    <p:sldLayoutId id="2147483967" r:id="rId2"/>
    <p:sldLayoutId id="2147483968" r:id="rId3"/>
    <p:sldLayoutId id="2147483969" r:id="rId4"/>
    <p:sldLayoutId id="2147483970" r:id="rId5"/>
    <p:sldLayoutId id="2147483971" r:id="rId6"/>
    <p:sldLayoutId id="2147483972" r:id="rId7"/>
    <p:sldLayoutId id="2147483973" r:id="rId8"/>
    <p:sldLayoutId id="2147483974" r:id="rId9"/>
    <p:sldLayoutId id="2147483975" r:id="rId10"/>
  </p:sldLayoutIdLst>
  <p:hf hdr="0" dt="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28" imgW="270" imgH="270" progId="TCLayout.ActiveDocument.1">
                  <p:embed/>
                </p:oleObj>
              </mc:Choice>
              <mc:Fallback>
                <p:oleObj name="think-cell Slide" r:id="rId28" imgW="270" imgH="270" progId="TCLayout.ActiveDocument.1">
                  <p:embed/>
                  <p:pic>
                    <p:nvPicPr>
                      <p:cNvPr id="21" name="Object 20" hidden="1"/>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p:spPr>
                  </p:pic>
                </p:oleObj>
              </mc:Fallback>
            </mc:AlternateContent>
          </a:graphicData>
        </a:graphic>
      </p:graphicFrame>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TITLE</a:t>
            </a:r>
            <a:endParaRPr lang="en-US" dirty="0"/>
          </a:p>
        </p:txBody>
      </p:sp>
      <p:grpSp>
        <p:nvGrpSpPr>
          <p:cNvPr id="3" name="Group 2">
            <a:extLst>
              <a:ext uri="{FF2B5EF4-FFF2-40B4-BE49-F238E27FC236}">
                <a16:creationId xmlns:a16="http://schemas.microsoft.com/office/drawing/2014/main" id="{7D254FA0-1CD0-4186-9223-F354145FAE6C}"/>
              </a:ext>
            </a:extLst>
          </p:cNvPr>
          <p:cNvGrpSpPr/>
          <p:nvPr userDrawn="1"/>
        </p:nvGrpSpPr>
        <p:grpSpPr>
          <a:xfrm>
            <a:off x="12295891" y="1659"/>
            <a:ext cx="360000" cy="2069166"/>
            <a:chOff x="12498114" y="115959"/>
            <a:chExt cx="360000" cy="2069166"/>
          </a:xfrm>
        </p:grpSpPr>
        <p:sp>
          <p:nvSpPr>
            <p:cNvPr id="11" name="Rectangle 10">
              <a:extLst>
                <a:ext uri="{FF2B5EF4-FFF2-40B4-BE49-F238E27FC236}">
                  <a16:creationId xmlns:a16="http://schemas.microsoft.com/office/drawing/2014/main" id="{EF1244FD-1856-4971-9A73-AD6DF3F42A90}"/>
                </a:ext>
              </a:extLst>
            </p:cNvPr>
            <p:cNvSpPr/>
            <p:nvPr/>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1</a:t>
              </a:r>
            </a:p>
            <a:p>
              <a:pPr algn="ctr">
                <a:lnSpc>
                  <a:spcPct val="90000"/>
                </a:lnSpc>
                <a:spcAft>
                  <a:spcPts val="0"/>
                </a:spcAft>
              </a:pPr>
              <a:r>
                <a:rPr lang="en-GB" sz="700" dirty="0">
                  <a:latin typeface="Ubuntu" panose="020B0504030602030204" pitchFamily="34" charset="0"/>
                </a:rPr>
                <a:t>112</a:t>
              </a:r>
            </a:p>
            <a:p>
              <a:pPr algn="ctr">
                <a:lnSpc>
                  <a:spcPct val="90000"/>
                </a:lnSpc>
                <a:spcAft>
                  <a:spcPts val="0"/>
                </a:spcAft>
              </a:pPr>
              <a:r>
                <a:rPr lang="en-GB" sz="700" dirty="0">
                  <a:latin typeface="Ubuntu" panose="020B0504030602030204" pitchFamily="34" charset="0"/>
                </a:rPr>
                <a:t>173</a:t>
              </a:r>
            </a:p>
          </p:txBody>
        </p:sp>
        <p:sp>
          <p:nvSpPr>
            <p:cNvPr id="12" name="Rectangle 11">
              <a:extLst>
                <a:ext uri="{FF2B5EF4-FFF2-40B4-BE49-F238E27FC236}">
                  <a16:creationId xmlns:a16="http://schemas.microsoft.com/office/drawing/2014/main" id="{22B40C78-6F20-4C95-AB26-B29FEC0FF747}"/>
                </a:ext>
              </a:extLst>
            </p:cNvPr>
            <p:cNvSpPr/>
            <p:nvPr/>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18</a:t>
              </a:r>
            </a:p>
            <a:p>
              <a:pPr algn="ctr">
                <a:lnSpc>
                  <a:spcPct val="90000"/>
                </a:lnSpc>
                <a:spcAft>
                  <a:spcPts val="0"/>
                </a:spcAft>
              </a:pPr>
              <a:r>
                <a:rPr lang="en-GB" sz="700" dirty="0">
                  <a:solidFill>
                    <a:schemeClr val="tx1"/>
                  </a:solidFill>
                  <a:latin typeface="Ubuntu" panose="020B0504030602030204" pitchFamily="34" charset="0"/>
                </a:rPr>
                <a:t>171</a:t>
              </a:r>
            </a:p>
            <a:p>
              <a:pPr algn="ctr">
                <a:lnSpc>
                  <a:spcPct val="90000"/>
                </a:lnSpc>
                <a:spcAft>
                  <a:spcPts val="0"/>
                </a:spcAft>
              </a:pPr>
              <a:r>
                <a:rPr lang="en-GB" sz="700" dirty="0">
                  <a:solidFill>
                    <a:schemeClr val="tx1"/>
                  </a:solidFill>
                  <a:latin typeface="Ubuntu" panose="020B0504030602030204" pitchFamily="34" charset="0"/>
                </a:rPr>
                <a:t>219</a:t>
              </a:r>
            </a:p>
          </p:txBody>
        </p:sp>
        <p:sp>
          <p:nvSpPr>
            <p:cNvPr id="13" name="Rectangle 12">
              <a:extLst>
                <a:ext uri="{FF2B5EF4-FFF2-40B4-BE49-F238E27FC236}">
                  <a16:creationId xmlns:a16="http://schemas.microsoft.com/office/drawing/2014/main" id="{1AED4E7D-39CE-49AE-9D4C-16EA940CBE5F}"/>
                </a:ext>
              </a:extLst>
            </p:cNvPr>
            <p:cNvSpPr/>
            <p:nvPr/>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43</a:t>
              </a:r>
            </a:p>
            <a:p>
              <a:pPr algn="ctr">
                <a:lnSpc>
                  <a:spcPct val="90000"/>
                </a:lnSpc>
                <a:spcAft>
                  <a:spcPts val="0"/>
                </a:spcAft>
              </a:pPr>
              <a:r>
                <a:rPr lang="en-GB" sz="700" dirty="0">
                  <a:latin typeface="Ubuntu" panose="020B0504030602030204" pitchFamily="34" charset="0"/>
                </a:rPr>
                <a:t>10</a:t>
              </a:r>
            </a:p>
            <a:p>
              <a:pPr algn="ctr">
                <a:lnSpc>
                  <a:spcPct val="90000"/>
                </a:lnSpc>
                <a:spcAft>
                  <a:spcPts val="0"/>
                </a:spcAft>
              </a:pPr>
              <a:r>
                <a:rPr lang="en-GB" sz="700" dirty="0">
                  <a:latin typeface="Ubuntu" panose="020B0504030602030204" pitchFamily="34" charset="0"/>
                </a:rPr>
                <a:t>61</a:t>
              </a:r>
            </a:p>
          </p:txBody>
        </p:sp>
        <p:sp>
          <p:nvSpPr>
            <p:cNvPr id="14" name="Rectangle 13">
              <a:extLst>
                <a:ext uri="{FF2B5EF4-FFF2-40B4-BE49-F238E27FC236}">
                  <a16:creationId xmlns:a16="http://schemas.microsoft.com/office/drawing/2014/main" id="{392DC803-B0F7-4D0E-81CA-9DDCB14FA42C}"/>
                </a:ext>
              </a:extLst>
            </p:cNvPr>
            <p:cNvSpPr/>
            <p:nvPr/>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39</a:t>
              </a:r>
            </a:p>
            <a:p>
              <a:pPr algn="ctr">
                <a:lnSpc>
                  <a:spcPct val="90000"/>
                </a:lnSpc>
                <a:spcAft>
                  <a:spcPts val="0"/>
                </a:spcAft>
              </a:pPr>
              <a:r>
                <a:rPr lang="en-GB" sz="700" dirty="0">
                  <a:latin typeface="Ubuntu" panose="020B0504030602030204" pitchFamily="34" charset="0"/>
                </a:rPr>
                <a:t>41</a:t>
              </a:r>
            </a:p>
            <a:p>
              <a:pPr algn="ctr">
                <a:lnSpc>
                  <a:spcPct val="90000"/>
                </a:lnSpc>
                <a:spcAft>
                  <a:spcPts val="0"/>
                </a:spcAft>
              </a:pPr>
              <a:r>
                <a:rPr lang="en-GB" sz="700" dirty="0">
                  <a:latin typeface="Ubuntu" panose="020B0504030602030204" pitchFamily="34" charset="0"/>
                </a:rPr>
                <a:t>54</a:t>
              </a:r>
            </a:p>
          </p:txBody>
        </p:sp>
        <p:sp>
          <p:nvSpPr>
            <p:cNvPr id="63" name="Rectangle 62">
              <a:extLst>
                <a:ext uri="{FF2B5EF4-FFF2-40B4-BE49-F238E27FC236}">
                  <a16:creationId xmlns:a16="http://schemas.microsoft.com/office/drawing/2014/main" id="{B60470E2-9B98-4C49-AC1B-A56CD2EB54B9}"/>
                </a:ext>
              </a:extLst>
            </p:cNvPr>
            <p:cNvSpPr/>
            <p:nvPr/>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p:txBody>
        </p:sp>
      </p:grpSp>
      <p:grpSp>
        <p:nvGrpSpPr>
          <p:cNvPr id="4096" name="Groupe 4095">
            <a:extLst>
              <a:ext uri="{FF2B5EF4-FFF2-40B4-BE49-F238E27FC236}">
                <a16:creationId xmlns:a16="http://schemas.microsoft.com/office/drawing/2014/main" id="{4ADC82C4-641D-4930-B946-DC8978F5F98C}"/>
              </a:ext>
            </a:extLst>
          </p:cNvPr>
          <p:cNvGrpSpPr/>
          <p:nvPr/>
        </p:nvGrpSpPr>
        <p:grpSpPr>
          <a:xfrm>
            <a:off x="12295891" y="4289244"/>
            <a:ext cx="1462993" cy="2058800"/>
            <a:chOff x="12432704" y="1992581"/>
            <a:chExt cx="1462993" cy="2058800"/>
          </a:xfrm>
        </p:grpSpPr>
        <p:sp>
          <p:nvSpPr>
            <p:cNvPr id="41" name="Forme libre : forme 40">
              <a:extLst>
                <a:ext uri="{FF2B5EF4-FFF2-40B4-BE49-F238E27FC236}">
                  <a16:creationId xmlns:a16="http://schemas.microsoft.com/office/drawing/2014/main" id="{EC826880-5A3C-4E1C-81B2-A1CB9E331DC3}"/>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142</a:t>
              </a:r>
            </a:p>
            <a:p>
              <a:pPr algn="ctr">
                <a:lnSpc>
                  <a:spcPct val="90000"/>
                </a:lnSpc>
                <a:spcAft>
                  <a:spcPts val="0"/>
                </a:spcAft>
              </a:pPr>
              <a:r>
                <a:rPr lang="en-US" sz="700" dirty="0">
                  <a:latin typeface="Ubuntu" panose="020B0504030602030204" pitchFamily="34" charset="0"/>
                </a:rPr>
                <a:t>18</a:t>
              </a:r>
            </a:p>
          </p:txBody>
        </p:sp>
        <p:sp>
          <p:nvSpPr>
            <p:cNvPr id="42" name="Forme libre : forme 41">
              <a:extLst>
                <a:ext uri="{FF2B5EF4-FFF2-40B4-BE49-F238E27FC236}">
                  <a16:creationId xmlns:a16="http://schemas.microsoft.com/office/drawing/2014/main" id="{44796AC3-FBF9-498C-9326-20ACFCF63EE6}"/>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156</a:t>
              </a:r>
            </a:p>
            <a:p>
              <a:pPr algn="ctr">
                <a:lnSpc>
                  <a:spcPct val="90000"/>
                </a:lnSpc>
                <a:spcAft>
                  <a:spcPts val="0"/>
                </a:spcAft>
              </a:pPr>
              <a:r>
                <a:rPr lang="en-US" sz="700" dirty="0">
                  <a:latin typeface="Ubuntu" panose="020B0504030602030204" pitchFamily="34" charset="0"/>
                </a:rPr>
                <a:t>41</a:t>
              </a:r>
            </a:p>
          </p:txBody>
        </p:sp>
        <p:sp>
          <p:nvSpPr>
            <p:cNvPr id="43" name="Forme libre : forme 42">
              <a:extLst>
                <a:ext uri="{FF2B5EF4-FFF2-40B4-BE49-F238E27FC236}">
                  <a16:creationId xmlns:a16="http://schemas.microsoft.com/office/drawing/2014/main" id="{2D1DB5D7-2017-4A8F-80D6-C8641C9CE84C}"/>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178</a:t>
              </a:r>
            </a:p>
            <a:p>
              <a:pPr algn="ctr">
                <a:lnSpc>
                  <a:spcPct val="90000"/>
                </a:lnSpc>
                <a:spcAft>
                  <a:spcPts val="0"/>
                </a:spcAft>
              </a:pPr>
              <a:r>
                <a:rPr lang="en-US" sz="700" dirty="0">
                  <a:latin typeface="Ubuntu" panose="020B0504030602030204" pitchFamily="34" charset="0"/>
                </a:rPr>
                <a:t>74</a:t>
              </a:r>
            </a:p>
          </p:txBody>
        </p:sp>
        <p:sp>
          <p:nvSpPr>
            <p:cNvPr id="44" name="Forme libre : forme 43">
              <a:extLst>
                <a:ext uri="{FF2B5EF4-FFF2-40B4-BE49-F238E27FC236}">
                  <a16:creationId xmlns:a16="http://schemas.microsoft.com/office/drawing/2014/main" id="{92191BDF-6BAB-45F9-9FA1-89C34179FD61}"/>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208</a:t>
              </a:r>
            </a:p>
            <a:p>
              <a:pPr algn="ctr">
                <a:lnSpc>
                  <a:spcPct val="90000"/>
                </a:lnSpc>
                <a:spcAft>
                  <a:spcPts val="0"/>
                </a:spcAft>
              </a:pPr>
              <a:r>
                <a:rPr lang="en-US" sz="700" dirty="0">
                  <a:latin typeface="Ubuntu" panose="020B0504030602030204" pitchFamily="34" charset="0"/>
                </a:rPr>
                <a:t>104</a:t>
              </a:r>
            </a:p>
          </p:txBody>
        </p:sp>
        <p:sp>
          <p:nvSpPr>
            <p:cNvPr id="45" name="Forme libre : forme 44">
              <a:extLst>
                <a:ext uri="{FF2B5EF4-FFF2-40B4-BE49-F238E27FC236}">
                  <a16:creationId xmlns:a16="http://schemas.microsoft.com/office/drawing/2014/main" id="{EF971F25-4035-43BA-BC8C-22E9B837A713}"/>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218</a:t>
              </a:r>
            </a:p>
            <a:p>
              <a:pPr algn="ctr">
                <a:lnSpc>
                  <a:spcPct val="90000"/>
                </a:lnSpc>
                <a:spcAft>
                  <a:spcPts val="0"/>
                </a:spcAft>
              </a:pPr>
              <a:r>
                <a:rPr lang="en-US" sz="700" dirty="0">
                  <a:latin typeface="Ubuntu" panose="020B0504030602030204" pitchFamily="34" charset="0"/>
                </a:rPr>
                <a:t>128</a:t>
              </a:r>
            </a:p>
          </p:txBody>
        </p:sp>
        <p:sp>
          <p:nvSpPr>
            <p:cNvPr id="46" name="Forme libre : forme 45">
              <a:extLst>
                <a:ext uri="{FF2B5EF4-FFF2-40B4-BE49-F238E27FC236}">
                  <a16:creationId xmlns:a16="http://schemas.microsoft.com/office/drawing/2014/main" id="{F5691FCB-A410-4C6B-963D-15CCFA8EB678}"/>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66</a:t>
              </a:r>
            </a:p>
            <a:p>
              <a:pPr algn="ctr">
                <a:lnSpc>
                  <a:spcPct val="90000"/>
                </a:lnSpc>
                <a:spcAft>
                  <a:spcPts val="0"/>
                </a:spcAft>
              </a:pPr>
              <a:r>
                <a:rPr lang="en-US" sz="700" dirty="0">
                  <a:solidFill>
                    <a:schemeClr val="bg1"/>
                  </a:solidFill>
                  <a:latin typeface="Ubuntu" panose="020B0504030602030204" pitchFamily="34" charset="0"/>
                </a:rPr>
                <a:t>20</a:t>
              </a:r>
            </a:p>
            <a:p>
              <a:pPr algn="ctr">
                <a:lnSpc>
                  <a:spcPct val="90000"/>
                </a:lnSpc>
                <a:spcAft>
                  <a:spcPts val="0"/>
                </a:spcAft>
              </a:pPr>
              <a:r>
                <a:rPr lang="en-US" sz="700" dirty="0">
                  <a:solidFill>
                    <a:schemeClr val="bg1"/>
                  </a:solidFill>
                  <a:latin typeface="Ubuntu" panose="020B0504030602030204" pitchFamily="34" charset="0"/>
                </a:rPr>
                <a:t>46</a:t>
              </a:r>
            </a:p>
          </p:txBody>
        </p:sp>
        <p:sp>
          <p:nvSpPr>
            <p:cNvPr id="47" name="Forme libre : forme 46">
              <a:extLst>
                <a:ext uri="{FF2B5EF4-FFF2-40B4-BE49-F238E27FC236}">
                  <a16:creationId xmlns:a16="http://schemas.microsoft.com/office/drawing/2014/main" id="{D0F79893-1FFE-4F7F-B020-867CE988C67E}"/>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89</a:t>
              </a:r>
            </a:p>
            <a:p>
              <a:pPr algn="ctr">
                <a:lnSpc>
                  <a:spcPct val="90000"/>
                </a:lnSpc>
                <a:spcAft>
                  <a:spcPts val="0"/>
                </a:spcAft>
              </a:pPr>
              <a:r>
                <a:rPr lang="en-US" sz="700" dirty="0">
                  <a:solidFill>
                    <a:schemeClr val="bg1"/>
                  </a:solidFill>
                  <a:latin typeface="Ubuntu" panose="020B0504030602030204" pitchFamily="34" charset="0"/>
                </a:rPr>
                <a:t>10</a:t>
              </a:r>
            </a:p>
            <a:p>
              <a:pPr algn="ctr">
                <a:lnSpc>
                  <a:spcPct val="90000"/>
                </a:lnSpc>
                <a:spcAft>
                  <a:spcPts val="0"/>
                </a:spcAft>
              </a:pPr>
              <a:r>
                <a:rPr lang="en-US" sz="700" dirty="0">
                  <a:solidFill>
                    <a:schemeClr val="bg1"/>
                  </a:solidFill>
                  <a:latin typeface="Ubuntu" panose="020B0504030602030204" pitchFamily="34" charset="0"/>
                </a:rPr>
                <a:t>66</a:t>
              </a:r>
            </a:p>
          </p:txBody>
        </p:sp>
        <p:sp>
          <p:nvSpPr>
            <p:cNvPr id="48" name="Forme libre : forme 47">
              <a:extLst>
                <a:ext uri="{FF2B5EF4-FFF2-40B4-BE49-F238E27FC236}">
                  <a16:creationId xmlns:a16="http://schemas.microsoft.com/office/drawing/2014/main" id="{4BC28B06-4332-436B-9E8F-27299D73CB0F}"/>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117</a:t>
              </a:r>
            </a:p>
            <a:p>
              <a:pPr algn="ctr">
                <a:lnSpc>
                  <a:spcPct val="90000"/>
                </a:lnSpc>
                <a:spcAft>
                  <a:spcPts val="0"/>
                </a:spcAft>
              </a:pPr>
              <a:r>
                <a:rPr lang="en-US" sz="700" dirty="0">
                  <a:solidFill>
                    <a:schemeClr val="bg1"/>
                  </a:solidFill>
                  <a:latin typeface="Ubuntu" panose="020B0504030602030204" pitchFamily="34" charset="0"/>
                </a:rPr>
                <a:t>13</a:t>
              </a:r>
            </a:p>
            <a:p>
              <a:pPr algn="ctr">
                <a:lnSpc>
                  <a:spcPct val="90000"/>
                </a:lnSpc>
                <a:spcAft>
                  <a:spcPts val="0"/>
                </a:spcAft>
              </a:pPr>
              <a:r>
                <a:rPr lang="en-US" sz="700" dirty="0">
                  <a:solidFill>
                    <a:schemeClr val="bg1"/>
                  </a:solidFill>
                  <a:latin typeface="Ubuntu" panose="020B0504030602030204" pitchFamily="34" charset="0"/>
                </a:rPr>
                <a:t>92</a:t>
              </a:r>
            </a:p>
          </p:txBody>
        </p:sp>
        <p:sp>
          <p:nvSpPr>
            <p:cNvPr id="49" name="Forme libre : forme 48">
              <a:extLst>
                <a:ext uri="{FF2B5EF4-FFF2-40B4-BE49-F238E27FC236}">
                  <a16:creationId xmlns:a16="http://schemas.microsoft.com/office/drawing/2014/main" id="{90419B70-8C46-4DE8-9DD4-F2A6106ED6F5}"/>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128</a:t>
              </a:r>
            </a:p>
            <a:p>
              <a:pPr algn="ctr">
                <a:lnSpc>
                  <a:spcPct val="90000"/>
                </a:lnSpc>
                <a:spcAft>
                  <a:spcPts val="0"/>
                </a:spcAft>
              </a:pPr>
              <a:r>
                <a:rPr lang="en-US" sz="700" dirty="0">
                  <a:solidFill>
                    <a:schemeClr val="bg1"/>
                  </a:solidFill>
                  <a:latin typeface="Ubuntu" panose="020B0504030602030204" pitchFamily="34" charset="0"/>
                </a:rPr>
                <a:t>43</a:t>
              </a:r>
            </a:p>
            <a:p>
              <a:pPr algn="ctr">
                <a:lnSpc>
                  <a:spcPct val="90000"/>
                </a:lnSpc>
                <a:spcAft>
                  <a:spcPts val="0"/>
                </a:spcAft>
              </a:pPr>
              <a:r>
                <a:rPr lang="en-US" sz="700" dirty="0">
                  <a:solidFill>
                    <a:schemeClr val="bg1"/>
                  </a:solidFill>
                  <a:latin typeface="Ubuntu" panose="020B0504030602030204" pitchFamily="34" charset="0"/>
                </a:rPr>
                <a:t>115</a:t>
              </a:r>
            </a:p>
          </p:txBody>
        </p:sp>
        <p:sp>
          <p:nvSpPr>
            <p:cNvPr id="50" name="Forme libre : forme 49">
              <a:extLst>
                <a:ext uri="{FF2B5EF4-FFF2-40B4-BE49-F238E27FC236}">
                  <a16:creationId xmlns:a16="http://schemas.microsoft.com/office/drawing/2014/main" id="{0A0CFFBA-E8FE-434D-9D74-BB9F352B4723}"/>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158</a:t>
              </a:r>
            </a:p>
            <a:p>
              <a:pPr algn="ctr">
                <a:lnSpc>
                  <a:spcPct val="90000"/>
                </a:lnSpc>
                <a:spcAft>
                  <a:spcPts val="0"/>
                </a:spcAft>
              </a:pPr>
              <a:r>
                <a:rPr lang="en-US" sz="700" dirty="0">
                  <a:solidFill>
                    <a:schemeClr val="bg1"/>
                  </a:solidFill>
                  <a:latin typeface="Ubuntu" panose="020B0504030602030204" pitchFamily="34" charset="0"/>
                </a:rPr>
                <a:t>71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1" name="Forme libre : forme 50">
              <a:extLst>
                <a:ext uri="{FF2B5EF4-FFF2-40B4-BE49-F238E27FC236}">
                  <a16:creationId xmlns:a16="http://schemas.microsoft.com/office/drawing/2014/main" id="{D041A42A-2FF1-4516-85CE-87051937629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166</a:t>
              </a:r>
            </a:p>
            <a:p>
              <a:pPr algn="ctr">
                <a:lnSpc>
                  <a:spcPct val="90000"/>
                </a:lnSpc>
                <a:spcAft>
                  <a:spcPts val="0"/>
                </a:spcAft>
              </a:pPr>
              <a:r>
                <a:rPr lang="en-US" sz="700" dirty="0">
                  <a:solidFill>
                    <a:schemeClr val="bg1"/>
                  </a:solidFill>
                  <a:latin typeface="Ubuntu" panose="020B0504030602030204" pitchFamily="34" charset="0"/>
                </a:rPr>
                <a:t>0</a:t>
              </a:r>
            </a:p>
            <a:p>
              <a:pPr algn="ctr">
                <a:lnSpc>
                  <a:spcPct val="90000"/>
                </a:lnSpc>
                <a:spcAft>
                  <a:spcPts val="0"/>
                </a:spcAft>
              </a:pPr>
              <a:r>
                <a:rPr lang="en-US" sz="700" dirty="0">
                  <a:solidFill>
                    <a:schemeClr val="bg1"/>
                  </a:solidFill>
                  <a:latin typeface="Ubuntu" panose="020B0504030602030204" pitchFamily="34" charset="0"/>
                </a:rPr>
                <a:t>26</a:t>
              </a:r>
            </a:p>
          </p:txBody>
        </p:sp>
        <p:sp>
          <p:nvSpPr>
            <p:cNvPr id="52" name="Forme libre : forme 51">
              <a:extLst>
                <a:ext uri="{FF2B5EF4-FFF2-40B4-BE49-F238E27FC236}">
                  <a16:creationId xmlns:a16="http://schemas.microsoft.com/office/drawing/2014/main" id="{02084D3E-01E3-4506-9076-881D8345526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227</a:t>
              </a:r>
            </a:p>
            <a:p>
              <a:pPr algn="ctr">
                <a:lnSpc>
                  <a:spcPct val="90000"/>
                </a:lnSpc>
                <a:spcAft>
                  <a:spcPts val="0"/>
                </a:spcAft>
              </a:pPr>
              <a:r>
                <a:rPr lang="en-US" sz="700" dirty="0">
                  <a:solidFill>
                    <a:schemeClr val="bg1"/>
                  </a:solidFill>
                  <a:latin typeface="Ubuntu" panose="020B0504030602030204" pitchFamily="34" charset="0"/>
                </a:rPr>
                <a:t>03</a:t>
              </a:r>
            </a:p>
            <a:p>
              <a:pPr algn="ctr">
                <a:lnSpc>
                  <a:spcPct val="90000"/>
                </a:lnSpc>
                <a:spcAft>
                  <a:spcPts val="0"/>
                </a:spcAft>
              </a:pPr>
              <a:r>
                <a:rPr lang="en-US" sz="700" dirty="0">
                  <a:solidFill>
                    <a:schemeClr val="bg1"/>
                  </a:solidFill>
                  <a:latin typeface="Ubuntu" panose="020B0504030602030204" pitchFamily="34" charset="0"/>
                </a:rPr>
                <a:t>33</a:t>
              </a:r>
            </a:p>
          </p:txBody>
        </p:sp>
        <p:sp>
          <p:nvSpPr>
            <p:cNvPr id="53" name="Forme libre : forme 52">
              <a:extLst>
                <a:ext uri="{FF2B5EF4-FFF2-40B4-BE49-F238E27FC236}">
                  <a16:creationId xmlns:a16="http://schemas.microsoft.com/office/drawing/2014/main" id="{96939CDC-56D5-42B9-843A-231E1C541E5D}"/>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48</a:t>
              </a:r>
            </a:p>
            <a:p>
              <a:pPr algn="ctr">
                <a:lnSpc>
                  <a:spcPct val="90000"/>
                </a:lnSpc>
                <a:spcAft>
                  <a:spcPts val="0"/>
                </a:spcAft>
              </a:pPr>
              <a:r>
                <a:rPr lang="en-US" sz="700" dirty="0">
                  <a:latin typeface="Ubuntu" panose="020B0504030602030204" pitchFamily="34" charset="0"/>
                </a:rPr>
                <a:t>77</a:t>
              </a:r>
            </a:p>
          </p:txBody>
        </p:sp>
        <p:sp>
          <p:nvSpPr>
            <p:cNvPr id="54" name="Forme libre : forme 53">
              <a:extLst>
                <a:ext uri="{FF2B5EF4-FFF2-40B4-BE49-F238E27FC236}">
                  <a16:creationId xmlns:a16="http://schemas.microsoft.com/office/drawing/2014/main" id="{66B49780-B844-4D04-8283-E12AAC6933AF}"/>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69</a:t>
              </a:r>
            </a:p>
            <a:p>
              <a:pPr algn="ctr">
                <a:lnSpc>
                  <a:spcPct val="90000"/>
                </a:lnSpc>
                <a:spcAft>
                  <a:spcPts val="0"/>
                </a:spcAft>
              </a:pPr>
              <a:r>
                <a:rPr lang="en-US" sz="700" dirty="0">
                  <a:latin typeface="Ubuntu" panose="020B0504030602030204" pitchFamily="34" charset="0"/>
                </a:rPr>
                <a:t>94</a:t>
              </a:r>
            </a:p>
          </p:txBody>
        </p:sp>
        <p:sp>
          <p:nvSpPr>
            <p:cNvPr id="55" name="Forme libre : forme 54">
              <a:extLst>
                <a:ext uri="{FF2B5EF4-FFF2-40B4-BE49-F238E27FC236}">
                  <a16:creationId xmlns:a16="http://schemas.microsoft.com/office/drawing/2014/main" id="{FF82BEF1-5FD1-4558-9313-1606ABF3D69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112</a:t>
              </a:r>
            </a:p>
          </p:txBody>
        </p:sp>
        <p:sp>
          <p:nvSpPr>
            <p:cNvPr id="56" name="Forme libre : forme 55">
              <a:extLst>
                <a:ext uri="{FF2B5EF4-FFF2-40B4-BE49-F238E27FC236}">
                  <a16:creationId xmlns:a16="http://schemas.microsoft.com/office/drawing/2014/main" id="{86AAEC8D-AC95-4215-80AB-61B5B47B8691}"/>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129</a:t>
              </a:r>
            </a:p>
            <a:p>
              <a:pPr algn="ctr">
                <a:lnSpc>
                  <a:spcPct val="90000"/>
                </a:lnSpc>
                <a:spcAft>
                  <a:spcPts val="0"/>
                </a:spcAft>
              </a:pPr>
              <a:r>
                <a:rPr lang="en-US" sz="700" dirty="0">
                  <a:solidFill>
                    <a:schemeClr val="bg1"/>
                  </a:solidFill>
                  <a:latin typeface="Ubuntu" panose="020B0504030602030204" pitchFamily="34" charset="0"/>
                </a:rPr>
                <a:t>27</a:t>
              </a:r>
            </a:p>
            <a:p>
              <a:pPr algn="ctr">
                <a:lnSpc>
                  <a:spcPct val="90000"/>
                </a:lnSpc>
                <a:spcAft>
                  <a:spcPts val="0"/>
                </a:spcAft>
              </a:pPr>
              <a:r>
                <a:rPr lang="en-US" sz="700" dirty="0">
                  <a:solidFill>
                    <a:schemeClr val="bg1"/>
                  </a:solidFill>
                  <a:latin typeface="Ubuntu" panose="020B0504030602030204" pitchFamily="34" charset="0"/>
                </a:rPr>
                <a:t>111</a:t>
              </a:r>
            </a:p>
          </p:txBody>
        </p:sp>
        <p:sp>
          <p:nvSpPr>
            <p:cNvPr id="57" name="Forme libre : forme 56">
              <a:extLst>
                <a:ext uri="{FF2B5EF4-FFF2-40B4-BE49-F238E27FC236}">
                  <a16:creationId xmlns:a16="http://schemas.microsoft.com/office/drawing/2014/main" id="{345AA905-3BBB-4015-9537-2162DD20DA02}"/>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161</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8" name="Forme libre : forme 57">
              <a:extLst>
                <a:ext uri="{FF2B5EF4-FFF2-40B4-BE49-F238E27FC236}">
                  <a16:creationId xmlns:a16="http://schemas.microsoft.com/office/drawing/2014/main" id="{8E50898F-084D-45EC-9EDA-C64E62F50B6F}"/>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186</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9" name="Forme libre : forme 58">
              <a:extLst>
                <a:ext uri="{FF2B5EF4-FFF2-40B4-BE49-F238E27FC236}">
                  <a16:creationId xmlns:a16="http://schemas.microsoft.com/office/drawing/2014/main" id="{850EF37B-321C-4CAE-A8B1-66C0053A83E3}"/>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209</a:t>
              </a:r>
            </a:p>
            <a:p>
              <a:pPr algn="ctr">
                <a:lnSpc>
                  <a:spcPct val="90000"/>
                </a:lnSpc>
                <a:spcAft>
                  <a:spcPts val="0"/>
                </a:spcAft>
              </a:pPr>
              <a:r>
                <a:rPr lang="en-US" sz="700" dirty="0">
                  <a:latin typeface="Ubuntu" panose="020B0504030602030204" pitchFamily="34" charset="0"/>
                </a:rPr>
                <a:t>58</a:t>
              </a:r>
            </a:p>
            <a:p>
              <a:pPr algn="ctr">
                <a:lnSpc>
                  <a:spcPct val="90000"/>
                </a:lnSpc>
                <a:spcAft>
                  <a:spcPts val="0"/>
                </a:spcAft>
              </a:pPr>
              <a:r>
                <a:rPr lang="en-US" sz="700" dirty="0">
                  <a:latin typeface="Ubuntu" panose="020B0504030602030204" pitchFamily="34" charset="0"/>
                </a:rPr>
                <a:t>140</a:t>
              </a:r>
            </a:p>
          </p:txBody>
        </p:sp>
        <p:sp>
          <p:nvSpPr>
            <p:cNvPr id="60" name="Forme libre : forme 59">
              <a:extLst>
                <a:ext uri="{FF2B5EF4-FFF2-40B4-BE49-F238E27FC236}">
                  <a16:creationId xmlns:a16="http://schemas.microsoft.com/office/drawing/2014/main" id="{49EEAAAC-C871-41A3-9B9B-6381B2FD4E28}"/>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229</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173</a:t>
              </a:r>
            </a:p>
          </p:txBody>
        </p:sp>
      </p:grpSp>
      <p:sp>
        <p:nvSpPr>
          <p:cNvPr id="61" name="Rectangle 60">
            <a:extLst>
              <a:ext uri="{FF2B5EF4-FFF2-40B4-BE49-F238E27FC236}">
                <a16:creationId xmlns:a16="http://schemas.microsoft.com/office/drawing/2014/main" id="{9D36E5FD-F409-4495-819A-440FA57D9E19}"/>
              </a:ext>
            </a:extLst>
          </p:cNvPr>
          <p:cNvSpPr/>
          <p:nvPr/>
        </p:nvSpPr>
        <p:spPr>
          <a:xfrm>
            <a:off x="12295891" y="6412526"/>
            <a:ext cx="2545089" cy="615553"/>
          </a:xfrm>
          <a:prstGeom prst="rect">
            <a:avLst/>
          </a:prstGeom>
        </p:spPr>
        <p:txBody>
          <a:bodyPr wrap="square" lIns="0" tIns="0" rIns="0" bIns="0">
            <a:spAutoFit/>
          </a:bodyPr>
          <a:lstStyle/>
          <a:p>
            <a:r>
              <a:rPr lang="en-GB" sz="800" dirty="0">
                <a:latin typeface="Ubuntu" panose="020B0504030602030204" pitchFamily="34" charset="0"/>
              </a:rPr>
              <a:t>Security Classification:</a:t>
            </a:r>
          </a:p>
          <a:p>
            <a:r>
              <a:rPr lang="en-GB" sz="800" dirty="0">
                <a:latin typeface="Ubuntu" panose="020B0504030602030204" pitchFamily="34" charset="0"/>
              </a:rPr>
              <a:t>SEC0: Public</a:t>
            </a:r>
          </a:p>
          <a:p>
            <a:r>
              <a:rPr lang="en-GB" sz="800" dirty="0">
                <a:latin typeface="Ubuntu" panose="020B0504030602030204" pitchFamily="34" charset="0"/>
              </a:rPr>
              <a:t>SEC1: Company Confidential</a:t>
            </a:r>
          </a:p>
          <a:p>
            <a:r>
              <a:rPr lang="en-GB" sz="800" dirty="0">
                <a:latin typeface="Ubuntu" panose="020B0504030602030204" pitchFamily="34" charset="0"/>
              </a:rPr>
              <a:t>SEC2: Company Restricted / Customer restricted</a:t>
            </a:r>
          </a:p>
          <a:p>
            <a:r>
              <a:rPr lang="en-GB" sz="800" dirty="0">
                <a:latin typeface="Ubuntu" panose="020B0504030602030204" pitchFamily="34" charset="0"/>
              </a:rPr>
              <a:t>SEC3: Company Sensitive</a:t>
            </a:r>
          </a:p>
        </p:txBody>
      </p:sp>
      <p:grpSp>
        <p:nvGrpSpPr>
          <p:cNvPr id="4097" name="Groupe 4096">
            <a:extLst>
              <a:ext uri="{FF2B5EF4-FFF2-40B4-BE49-F238E27FC236}">
                <a16:creationId xmlns:a16="http://schemas.microsoft.com/office/drawing/2014/main" id="{14207897-E387-4B97-A694-8751D86BCF12}"/>
              </a:ext>
            </a:extLst>
          </p:cNvPr>
          <p:cNvGrpSpPr/>
          <p:nvPr/>
        </p:nvGrpSpPr>
        <p:grpSpPr>
          <a:xfrm>
            <a:off x="12295891" y="2164677"/>
            <a:ext cx="1465123" cy="2058800"/>
            <a:chOff x="14041053" y="1992581"/>
            <a:chExt cx="1465123" cy="2058800"/>
          </a:xfrm>
        </p:grpSpPr>
        <p:sp>
          <p:nvSpPr>
            <p:cNvPr id="66" name="Forme libre : forme 65">
              <a:extLst>
                <a:ext uri="{FF2B5EF4-FFF2-40B4-BE49-F238E27FC236}">
                  <a16:creationId xmlns:a16="http://schemas.microsoft.com/office/drawing/2014/main" id="{94847038-3CB7-4111-AB03-FA1A594002AA}"/>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67</a:t>
              </a:r>
            </a:p>
            <a:p>
              <a:pPr algn="ctr">
                <a:lnSpc>
                  <a:spcPct val="90000"/>
                </a:lnSpc>
                <a:spcAft>
                  <a:spcPts val="0"/>
                </a:spcAft>
              </a:pPr>
              <a:r>
                <a:rPr lang="en-US" sz="700" b="0" dirty="0">
                  <a:solidFill>
                    <a:schemeClr val="bg1"/>
                  </a:solidFill>
                  <a:latin typeface="Ubuntu" panose="020B0504030602030204" pitchFamily="34" charset="0"/>
                </a:rPr>
                <a:t>74</a:t>
              </a:r>
            </a:p>
          </p:txBody>
        </p:sp>
        <p:sp>
          <p:nvSpPr>
            <p:cNvPr id="67" name="Forme libre : forme 66">
              <a:extLst>
                <a:ext uri="{FF2B5EF4-FFF2-40B4-BE49-F238E27FC236}">
                  <a16:creationId xmlns:a16="http://schemas.microsoft.com/office/drawing/2014/main" id="{1B50522B-BA67-4790-8697-3AC343D4ACB8}"/>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106</a:t>
              </a:r>
            </a:p>
            <a:p>
              <a:pPr algn="ctr">
                <a:lnSpc>
                  <a:spcPct val="90000"/>
                </a:lnSpc>
                <a:spcAft>
                  <a:spcPts val="0"/>
                </a:spcAft>
              </a:pPr>
              <a:r>
                <a:rPr lang="en-US" sz="700" b="0" dirty="0">
                  <a:solidFill>
                    <a:schemeClr val="bg1"/>
                  </a:solidFill>
                  <a:latin typeface="Ubuntu" panose="020B0504030602030204" pitchFamily="34" charset="0"/>
                </a:rPr>
                <a:t>115</a:t>
              </a:r>
            </a:p>
          </p:txBody>
        </p:sp>
        <p:sp>
          <p:nvSpPr>
            <p:cNvPr id="68" name="Forme libre : forme 67">
              <a:extLst>
                <a:ext uri="{FF2B5EF4-FFF2-40B4-BE49-F238E27FC236}">
                  <a16:creationId xmlns:a16="http://schemas.microsoft.com/office/drawing/2014/main" id="{B90AA6F9-B8A6-4490-A465-CBEFAEA6DFCA}"/>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135</a:t>
              </a:r>
            </a:p>
            <a:p>
              <a:pPr algn="ctr">
                <a:lnSpc>
                  <a:spcPct val="90000"/>
                </a:lnSpc>
                <a:spcAft>
                  <a:spcPts val="0"/>
                </a:spcAft>
              </a:pPr>
              <a:r>
                <a:rPr lang="en-US" sz="700" b="0" dirty="0">
                  <a:solidFill>
                    <a:schemeClr val="bg1"/>
                  </a:solidFill>
                  <a:latin typeface="Ubuntu" panose="020B0504030602030204" pitchFamily="34" charset="0"/>
                </a:rPr>
                <a:t>138</a:t>
              </a:r>
            </a:p>
          </p:txBody>
        </p:sp>
        <p:sp>
          <p:nvSpPr>
            <p:cNvPr id="69" name="Forme libre : forme 68">
              <a:extLst>
                <a:ext uri="{FF2B5EF4-FFF2-40B4-BE49-F238E27FC236}">
                  <a16:creationId xmlns:a16="http://schemas.microsoft.com/office/drawing/2014/main" id="{AEDB31E0-288F-492F-BC3E-94F3C3363294}"/>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178</a:t>
              </a:r>
            </a:p>
            <a:p>
              <a:pPr algn="ctr">
                <a:lnSpc>
                  <a:spcPct val="90000"/>
                </a:lnSpc>
                <a:spcAft>
                  <a:spcPts val="0"/>
                </a:spcAft>
              </a:pPr>
              <a:r>
                <a:rPr lang="en-US" sz="700" b="0" dirty="0">
                  <a:latin typeface="Ubuntu" panose="020B0504030602030204" pitchFamily="34" charset="0"/>
                </a:rPr>
                <a:t>162</a:t>
              </a:r>
            </a:p>
          </p:txBody>
        </p:sp>
        <p:sp>
          <p:nvSpPr>
            <p:cNvPr id="70" name="Forme libre : forme 69">
              <a:extLst>
                <a:ext uri="{FF2B5EF4-FFF2-40B4-BE49-F238E27FC236}">
                  <a16:creationId xmlns:a16="http://schemas.microsoft.com/office/drawing/2014/main" id="{8F775A35-2F34-403A-95F8-4058F1A09A02}"/>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244</a:t>
              </a:r>
            </a:p>
            <a:p>
              <a:pPr algn="ctr">
                <a:lnSpc>
                  <a:spcPct val="90000"/>
                </a:lnSpc>
                <a:spcAft>
                  <a:spcPts val="0"/>
                </a:spcAft>
              </a:pPr>
              <a:r>
                <a:rPr lang="en-US" sz="700" b="0" dirty="0">
                  <a:latin typeface="Ubuntu" panose="020B0504030602030204" pitchFamily="34" charset="0"/>
                </a:rPr>
                <a:t>203</a:t>
              </a:r>
            </a:p>
          </p:txBody>
        </p:sp>
        <p:sp>
          <p:nvSpPr>
            <p:cNvPr id="71" name="Forme libre : forme 70">
              <a:extLst>
                <a:ext uri="{FF2B5EF4-FFF2-40B4-BE49-F238E27FC236}">
                  <a16:creationId xmlns:a16="http://schemas.microsoft.com/office/drawing/2014/main" id="{59DA3B5B-D788-45A0-A698-ABE05A9025B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54</a:t>
              </a:r>
            </a:p>
          </p:txBody>
        </p:sp>
        <p:sp>
          <p:nvSpPr>
            <p:cNvPr id="72" name="Forme libre : forme 71">
              <a:extLst>
                <a:ext uri="{FF2B5EF4-FFF2-40B4-BE49-F238E27FC236}">
                  <a16:creationId xmlns:a16="http://schemas.microsoft.com/office/drawing/2014/main" id="{B988192C-3701-4200-ADA5-936C0610D953}"/>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140</a:t>
              </a:r>
            </a:p>
            <a:p>
              <a:pPr algn="ctr">
                <a:lnSpc>
                  <a:spcPct val="90000"/>
                </a:lnSpc>
                <a:spcAft>
                  <a:spcPts val="0"/>
                </a:spcAft>
              </a:pPr>
              <a:r>
                <a:rPr lang="en-US" sz="700" b="0" dirty="0">
                  <a:solidFill>
                    <a:schemeClr val="bg1"/>
                  </a:solidFill>
                  <a:latin typeface="Ubuntu" panose="020B0504030602030204" pitchFamily="34" charset="0"/>
                </a:rPr>
                <a:t>61</a:t>
              </a:r>
            </a:p>
          </p:txBody>
        </p:sp>
        <p:sp>
          <p:nvSpPr>
            <p:cNvPr id="73" name="Forme libre : forme 72">
              <a:extLst>
                <a:ext uri="{FF2B5EF4-FFF2-40B4-BE49-F238E27FC236}">
                  <a16:creationId xmlns:a16="http://schemas.microsoft.com/office/drawing/2014/main" id="{FDFAC846-10F6-421E-8B39-673C784E01DE}"/>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46</a:t>
              </a:r>
            </a:p>
            <a:p>
              <a:pPr algn="ctr">
                <a:lnSpc>
                  <a:spcPct val="90000"/>
                </a:lnSpc>
                <a:spcAft>
                  <a:spcPts val="0"/>
                </a:spcAft>
              </a:pPr>
              <a:r>
                <a:rPr lang="en-US" sz="700" b="0" dirty="0">
                  <a:latin typeface="Ubuntu" panose="020B0504030602030204" pitchFamily="34" charset="0"/>
                </a:rPr>
                <a:t>166</a:t>
              </a:r>
            </a:p>
            <a:p>
              <a:pPr algn="ctr">
                <a:lnSpc>
                  <a:spcPct val="90000"/>
                </a:lnSpc>
                <a:spcAft>
                  <a:spcPts val="0"/>
                </a:spcAft>
              </a:pPr>
              <a:r>
                <a:rPr lang="en-US" sz="700" b="0" dirty="0">
                  <a:latin typeface="Ubuntu" panose="020B0504030602030204" pitchFamily="34" charset="0"/>
                </a:rPr>
                <a:t>87</a:t>
              </a:r>
            </a:p>
          </p:txBody>
        </p:sp>
        <p:sp>
          <p:nvSpPr>
            <p:cNvPr id="74" name="Forme libre : forme 73">
              <a:extLst>
                <a:ext uri="{FF2B5EF4-FFF2-40B4-BE49-F238E27FC236}">
                  <a16:creationId xmlns:a16="http://schemas.microsoft.com/office/drawing/2014/main" id="{353643F0-22F7-4B48-AE39-5FC8C334472F}"/>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51</a:t>
              </a:r>
            </a:p>
            <a:p>
              <a:pPr algn="ctr">
                <a:lnSpc>
                  <a:spcPct val="90000"/>
                </a:lnSpc>
                <a:spcAft>
                  <a:spcPts val="0"/>
                </a:spcAft>
              </a:pPr>
              <a:r>
                <a:rPr lang="en-US" sz="700" b="0" dirty="0">
                  <a:latin typeface="Ubuntu" panose="020B0504030602030204" pitchFamily="34" charset="0"/>
                </a:rPr>
                <a:t>181</a:t>
              </a:r>
            </a:p>
            <a:p>
              <a:pPr algn="ctr">
                <a:lnSpc>
                  <a:spcPct val="90000"/>
                </a:lnSpc>
                <a:spcAft>
                  <a:spcPts val="0"/>
                </a:spcAft>
              </a:pPr>
              <a:r>
                <a:rPr lang="en-US" sz="700" b="0" dirty="0">
                  <a:latin typeface="Ubuntu" panose="020B0504030602030204" pitchFamily="34" charset="0"/>
                </a:rPr>
                <a:t>105</a:t>
              </a:r>
            </a:p>
          </p:txBody>
        </p:sp>
        <p:sp>
          <p:nvSpPr>
            <p:cNvPr id="75" name="Forme libre : forme 74">
              <a:extLst>
                <a:ext uri="{FF2B5EF4-FFF2-40B4-BE49-F238E27FC236}">
                  <a16:creationId xmlns:a16="http://schemas.microsoft.com/office/drawing/2014/main" id="{33F41D49-321E-46F2-BE66-44E85399808F}"/>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dirty="0">
                <a:latin typeface="Ubuntu" panose="020B0504030602030204" pitchFamily="34" charset="0"/>
              </a:endParaRPr>
            </a:p>
            <a:p>
              <a:pPr algn="ctr">
                <a:lnSpc>
                  <a:spcPct val="90000"/>
                </a:lnSpc>
                <a:spcAft>
                  <a:spcPts val="0"/>
                </a:spcAft>
              </a:pPr>
              <a:r>
                <a:rPr lang="en-US" sz="700" b="0" dirty="0">
                  <a:latin typeface="Ubuntu" panose="020B0504030602030204" pitchFamily="34" charset="0"/>
                </a:rPr>
                <a:t>87</a:t>
              </a:r>
            </a:p>
            <a:p>
              <a:pPr algn="ctr">
                <a:lnSpc>
                  <a:spcPct val="90000"/>
                </a:lnSpc>
                <a:spcAft>
                  <a:spcPts val="0"/>
                </a:spcAft>
              </a:pPr>
              <a:r>
                <a:rPr lang="en-US" sz="700" b="0" dirty="0">
                  <a:latin typeface="Ubuntu" panose="020B0504030602030204" pitchFamily="34" charset="0"/>
                </a:rPr>
                <a:t>207</a:t>
              </a:r>
            </a:p>
            <a:p>
              <a:pPr algn="ctr">
                <a:lnSpc>
                  <a:spcPct val="90000"/>
                </a:lnSpc>
                <a:spcAft>
                  <a:spcPts val="0"/>
                </a:spcAft>
              </a:pPr>
              <a:r>
                <a:rPr lang="en-US" sz="700" b="0" dirty="0">
                  <a:latin typeface="Ubuntu" panose="020B0504030602030204" pitchFamily="34" charset="0"/>
                </a:rPr>
                <a:t>128</a:t>
              </a:r>
            </a:p>
            <a:p>
              <a:pPr algn="ctr">
                <a:lnSpc>
                  <a:spcPct val="90000"/>
                </a:lnSpc>
                <a:spcAft>
                  <a:spcPts val="0"/>
                </a:spcAft>
              </a:pPr>
              <a:endParaRPr lang="en-US" sz="700" b="0" dirty="0">
                <a:latin typeface="Ubuntu" panose="020B0504030602030204" pitchFamily="34" charset="0"/>
              </a:endParaRPr>
            </a:p>
          </p:txBody>
        </p:sp>
        <p:sp>
          <p:nvSpPr>
            <p:cNvPr id="76" name="Forme libre : forme 75">
              <a:extLst>
                <a:ext uri="{FF2B5EF4-FFF2-40B4-BE49-F238E27FC236}">
                  <a16:creationId xmlns:a16="http://schemas.microsoft.com/office/drawing/2014/main" id="{99A866AE-65FA-4F9E-98D0-E71681C14AC2}"/>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64</a:t>
              </a:r>
            </a:p>
          </p:txBody>
        </p:sp>
        <p:sp>
          <p:nvSpPr>
            <p:cNvPr id="77" name="Forme libre : forme 76">
              <a:extLst>
                <a:ext uri="{FF2B5EF4-FFF2-40B4-BE49-F238E27FC236}">
                  <a16:creationId xmlns:a16="http://schemas.microsoft.com/office/drawing/2014/main" id="{FF63074E-4AF4-4930-9679-FD2D7A0F2A11}"/>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33</a:t>
              </a:r>
            </a:p>
            <a:p>
              <a:pPr algn="ctr">
                <a:lnSpc>
                  <a:spcPct val="90000"/>
                </a:lnSpc>
                <a:spcAft>
                  <a:spcPts val="0"/>
                </a:spcAft>
              </a:pPr>
              <a:r>
                <a:rPr lang="en-US" sz="700" b="0" dirty="0">
                  <a:solidFill>
                    <a:schemeClr val="bg1"/>
                  </a:solidFill>
                  <a:latin typeface="Ubuntu" panose="020B0504030602030204" pitchFamily="34" charset="0"/>
                </a:rPr>
                <a:t>69</a:t>
              </a:r>
            </a:p>
            <a:p>
              <a:pPr algn="ctr">
                <a:lnSpc>
                  <a:spcPct val="90000"/>
                </a:lnSpc>
                <a:spcAft>
                  <a:spcPts val="0"/>
                </a:spcAft>
              </a:pPr>
              <a:r>
                <a:rPr lang="en-US" sz="700" b="0" dirty="0">
                  <a:solidFill>
                    <a:schemeClr val="bg1"/>
                  </a:solidFill>
                  <a:latin typeface="Ubuntu" panose="020B0504030602030204" pitchFamily="34" charset="0"/>
                </a:rPr>
                <a:t>84</a:t>
              </a:r>
            </a:p>
          </p:txBody>
        </p:sp>
        <p:sp>
          <p:nvSpPr>
            <p:cNvPr id="78" name="Forme libre : forme 77">
              <a:extLst>
                <a:ext uri="{FF2B5EF4-FFF2-40B4-BE49-F238E27FC236}">
                  <a16:creationId xmlns:a16="http://schemas.microsoft.com/office/drawing/2014/main" id="{56DB4C49-7593-476E-9314-2444B469873A}"/>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20</a:t>
              </a:r>
            </a:p>
            <a:p>
              <a:pPr algn="ctr">
                <a:lnSpc>
                  <a:spcPct val="90000"/>
                </a:lnSpc>
                <a:spcAft>
                  <a:spcPts val="0"/>
                </a:spcAft>
              </a:pPr>
              <a:r>
                <a:rPr lang="en-US" sz="700" b="0" dirty="0">
                  <a:solidFill>
                    <a:schemeClr val="bg1"/>
                  </a:solidFill>
                  <a:latin typeface="Ubuntu" panose="020B0504030602030204" pitchFamily="34" charset="0"/>
                </a:rPr>
                <a:t>89</a:t>
              </a:r>
            </a:p>
            <a:p>
              <a:pPr algn="ctr">
                <a:lnSpc>
                  <a:spcPct val="90000"/>
                </a:lnSpc>
                <a:spcAft>
                  <a:spcPts val="0"/>
                </a:spcAft>
              </a:pPr>
              <a:r>
                <a:rPr lang="en-US" sz="700" b="0" dirty="0">
                  <a:solidFill>
                    <a:schemeClr val="bg1"/>
                  </a:solidFill>
                  <a:latin typeface="Ubuntu" panose="020B0504030602030204" pitchFamily="34" charset="0"/>
                </a:rPr>
                <a:t>107</a:t>
              </a:r>
            </a:p>
          </p:txBody>
        </p:sp>
        <p:sp>
          <p:nvSpPr>
            <p:cNvPr id="79" name="Forme libre : forme 78">
              <a:extLst>
                <a:ext uri="{FF2B5EF4-FFF2-40B4-BE49-F238E27FC236}">
                  <a16:creationId xmlns:a16="http://schemas.microsoft.com/office/drawing/2014/main" id="{82B57E86-9AA1-49BE-93E7-6C1DB4AFDDF9}"/>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107</a:t>
              </a:r>
            </a:p>
            <a:p>
              <a:pPr algn="ctr">
                <a:lnSpc>
                  <a:spcPct val="90000"/>
                </a:lnSpc>
                <a:spcAft>
                  <a:spcPts val="0"/>
                </a:spcAft>
              </a:pPr>
              <a:r>
                <a:rPr lang="en-US" sz="700" b="0" dirty="0">
                  <a:solidFill>
                    <a:schemeClr val="bg1"/>
                  </a:solidFill>
                  <a:latin typeface="Ubuntu" panose="020B0504030602030204" pitchFamily="34" charset="0"/>
                </a:rPr>
                <a:t>25</a:t>
              </a:r>
            </a:p>
          </p:txBody>
        </p:sp>
        <p:sp>
          <p:nvSpPr>
            <p:cNvPr id="80" name="Forme libre : forme 79">
              <a:extLst>
                <a:ext uri="{FF2B5EF4-FFF2-40B4-BE49-F238E27FC236}">
                  <a16:creationId xmlns:a16="http://schemas.microsoft.com/office/drawing/2014/main" id="{F58D84FF-3235-47A7-A015-65B66A7E9528}"/>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145</a:t>
              </a:r>
            </a:p>
          </p:txBody>
        </p:sp>
        <p:sp>
          <p:nvSpPr>
            <p:cNvPr id="81" name="Forme libre : forme 80">
              <a:extLst>
                <a:ext uri="{FF2B5EF4-FFF2-40B4-BE49-F238E27FC236}">
                  <a16:creationId xmlns:a16="http://schemas.microsoft.com/office/drawing/2014/main" id="{0C2FDFFD-39D1-4054-899F-2527AF6109D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125</a:t>
              </a:r>
            </a:p>
            <a:p>
              <a:pPr algn="ctr">
                <a:lnSpc>
                  <a:spcPct val="90000"/>
                </a:lnSpc>
                <a:spcAft>
                  <a:spcPts val="0"/>
                </a:spcAft>
              </a:pPr>
              <a:r>
                <a:rPr lang="en-US" sz="700" b="0" dirty="0">
                  <a:solidFill>
                    <a:schemeClr val="bg1"/>
                  </a:solidFill>
                  <a:latin typeface="Ubuntu" panose="020B0504030602030204" pitchFamily="34" charset="0"/>
                </a:rPr>
                <a:t>116</a:t>
              </a:r>
            </a:p>
          </p:txBody>
        </p:sp>
        <p:sp>
          <p:nvSpPr>
            <p:cNvPr id="82" name="Forme libre : forme 81">
              <a:extLst>
                <a:ext uri="{FF2B5EF4-FFF2-40B4-BE49-F238E27FC236}">
                  <a16:creationId xmlns:a16="http://schemas.microsoft.com/office/drawing/2014/main" id="{3B4493E8-9680-4EA3-9A68-6174B5ADF266}"/>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146</a:t>
              </a:r>
            </a:p>
            <a:p>
              <a:pPr algn="ctr">
                <a:lnSpc>
                  <a:spcPct val="90000"/>
                </a:lnSpc>
                <a:spcAft>
                  <a:spcPts val="0"/>
                </a:spcAft>
              </a:pPr>
              <a:r>
                <a:rPr lang="en-US" sz="700" b="0" dirty="0">
                  <a:solidFill>
                    <a:schemeClr val="bg1"/>
                  </a:solidFill>
                  <a:latin typeface="Ubuntu" panose="020B0504030602030204" pitchFamily="34" charset="0"/>
                </a:rPr>
                <a:t>155</a:t>
              </a:r>
            </a:p>
          </p:txBody>
        </p:sp>
        <p:sp>
          <p:nvSpPr>
            <p:cNvPr id="83" name="Forme libre : forme 82">
              <a:extLst>
                <a:ext uri="{FF2B5EF4-FFF2-40B4-BE49-F238E27FC236}">
                  <a16:creationId xmlns:a16="http://schemas.microsoft.com/office/drawing/2014/main" id="{B4B6B943-D34B-48B2-95E0-76C5F8BA25FA}"/>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191</a:t>
              </a:r>
            </a:p>
            <a:p>
              <a:pPr algn="ctr">
                <a:lnSpc>
                  <a:spcPct val="90000"/>
                </a:lnSpc>
                <a:spcAft>
                  <a:spcPts val="0"/>
                </a:spcAft>
              </a:pPr>
              <a:r>
                <a:rPr lang="en-US" sz="700" b="0" dirty="0">
                  <a:latin typeface="Ubuntu" panose="020B0504030602030204" pitchFamily="34" charset="0"/>
                </a:rPr>
                <a:t>191</a:t>
              </a:r>
            </a:p>
          </p:txBody>
        </p:sp>
        <p:sp>
          <p:nvSpPr>
            <p:cNvPr id="84" name="Forme libre : forme 83">
              <a:extLst>
                <a:ext uri="{FF2B5EF4-FFF2-40B4-BE49-F238E27FC236}">
                  <a16:creationId xmlns:a16="http://schemas.microsoft.com/office/drawing/2014/main" id="{B434FFE6-E50A-4EA9-83D4-F9F4917BBCB8}"/>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213</a:t>
              </a:r>
            </a:p>
            <a:p>
              <a:pPr algn="ctr">
                <a:lnSpc>
                  <a:spcPct val="90000"/>
                </a:lnSpc>
                <a:spcAft>
                  <a:spcPts val="0"/>
                </a:spcAft>
              </a:pPr>
              <a:r>
                <a:rPr lang="en-US" sz="700" b="0" dirty="0">
                  <a:latin typeface="Ubuntu" panose="020B0504030602030204" pitchFamily="34" charset="0"/>
                </a:rPr>
                <a:t>208</a:t>
              </a:r>
            </a:p>
          </p:txBody>
        </p:sp>
        <p:sp>
          <p:nvSpPr>
            <p:cNvPr id="85" name="Forme libre : forme 84">
              <a:extLst>
                <a:ext uri="{FF2B5EF4-FFF2-40B4-BE49-F238E27FC236}">
                  <a16:creationId xmlns:a16="http://schemas.microsoft.com/office/drawing/2014/main" id="{E0BE1B97-A7F2-4E15-8D45-CD3F50622B5F}"/>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230</a:t>
              </a:r>
            </a:p>
            <a:p>
              <a:pPr algn="ctr">
                <a:lnSpc>
                  <a:spcPct val="90000"/>
                </a:lnSpc>
                <a:spcAft>
                  <a:spcPts val="0"/>
                </a:spcAft>
              </a:pPr>
              <a:r>
                <a:rPr lang="en-US" sz="700" b="0" dirty="0">
                  <a:latin typeface="Ubuntu" panose="020B0504030602030204" pitchFamily="34" charset="0"/>
                </a:rPr>
                <a:t>227</a:t>
              </a:r>
            </a:p>
          </p:txBody>
        </p:sp>
      </p:grpSp>
      <p:grpSp>
        <p:nvGrpSpPr>
          <p:cNvPr id="94" name="Groupe 1">
            <a:extLst>
              <a:ext uri="{FF2B5EF4-FFF2-40B4-BE49-F238E27FC236}">
                <a16:creationId xmlns:a16="http://schemas.microsoft.com/office/drawing/2014/main" id="{11A3E882-4152-49CC-A658-0BA2BD4CCF4E}"/>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6" name="Freeform 14">
              <a:extLst>
                <a:ext uri="{FF2B5EF4-FFF2-40B4-BE49-F238E27FC236}">
                  <a16:creationId xmlns:a16="http://schemas.microsoft.com/office/drawing/2014/main" id="{8B6BE8F3-0248-42CC-8053-5B10FA1A645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65" name="Rectangle 27">
            <a:extLst>
              <a:ext uri="{FF2B5EF4-FFF2-40B4-BE49-F238E27FC236}">
                <a16:creationId xmlns:a16="http://schemas.microsoft.com/office/drawing/2014/main" id="{5B538C81-213B-41EC-BB81-FEF313C9D880}"/>
              </a:ext>
            </a:extLst>
          </p:cNvPr>
          <p:cNvSpPr/>
          <p:nvPr userDrawn="1"/>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dirty="0">
                <a:solidFill>
                  <a:srgbClr val="A6A6A6"/>
                </a:solidFill>
                <a:latin typeface="Ubuntu" panose="020B0504030602030204" pitchFamily="34" charset="0"/>
                <a:cs typeface="Arial" panose="020B0604020202020204" pitchFamily="34" charset="0"/>
              </a:rPr>
              <a:t>Presentation Title  |  Author  |  Date</a:t>
            </a:r>
          </a:p>
        </p:txBody>
      </p:sp>
      <p:sp>
        <p:nvSpPr>
          <p:cNvPr id="86" name="Retângulo 43">
            <a:extLst>
              <a:ext uri="{FF2B5EF4-FFF2-40B4-BE49-F238E27FC236}">
                <a16:creationId xmlns:a16="http://schemas.microsoft.com/office/drawing/2014/main" id="{5539996C-DD2A-49D6-AFB0-763FCB2EE440}"/>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‹nr.›</a:t>
            </a:fld>
            <a:endParaRPr lang="en-US" sz="800" dirty="0">
              <a:solidFill>
                <a:srgbClr val="A6A6A6"/>
              </a:solidFill>
              <a:latin typeface="Ubuntu" panose="020B0504030602030204" pitchFamily="34" charset="0"/>
              <a:cs typeface="Arial" panose="020B0604020202020204" pitchFamily="34" charset="0"/>
            </a:endParaRPr>
          </a:p>
        </p:txBody>
      </p:sp>
      <p:sp>
        <p:nvSpPr>
          <p:cNvPr id="89" name="Rectangle 27">
            <a:extLst>
              <a:ext uri="{FF2B5EF4-FFF2-40B4-BE49-F238E27FC236}">
                <a16:creationId xmlns:a16="http://schemas.microsoft.com/office/drawing/2014/main" id="{01D50803-B26A-4936-A06C-6E086A6DD719}"/>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dirty="0">
                <a:solidFill>
                  <a:srgbClr val="A6A6A6"/>
                </a:solidFill>
                <a:latin typeface="Ubuntu" panose="020B0504030602030204" pitchFamily="34" charset="0"/>
                <a:cs typeface="Arial" panose="020B0604020202020204" pitchFamily="34" charset="0"/>
              </a:rPr>
              <a:t>Company Confidential © Capgemini 2021. All rights reserved  |</a:t>
            </a:r>
          </a:p>
        </p:txBody>
      </p:sp>
    </p:spTree>
    <p:extLst>
      <p:ext uri="{BB962C8B-B14F-4D97-AF65-F5344CB8AC3E}">
        <p14:creationId xmlns:p14="http://schemas.microsoft.com/office/powerpoint/2010/main" val="2213773577"/>
      </p:ext>
    </p:extLst>
  </p:cSld>
  <p:clrMap bg1="lt1" tx1="dk1" bg2="lt2" tx2="dk2" accent1="accent1" accent2="accent2" accent3="accent3" accent4="accent4" accent5="accent5" accent6="accent6" hlink="hlink" folHlink="folHlink"/>
  <p:sldLayoutIdLst>
    <p:sldLayoutId id="2147483978" r:id="rId1"/>
    <p:sldLayoutId id="2147483979" r:id="rId2"/>
    <p:sldLayoutId id="2147483980" r:id="rId3"/>
    <p:sldLayoutId id="2147483981" r:id="rId4"/>
    <p:sldLayoutId id="2147483982" r:id="rId5"/>
    <p:sldLayoutId id="2147483983" r:id="rId6"/>
    <p:sldLayoutId id="2147483984" r:id="rId7"/>
    <p:sldLayoutId id="2147483985" r:id="rId8"/>
    <p:sldLayoutId id="2147483986" r:id="rId9"/>
    <p:sldLayoutId id="2147483987" r:id="rId10"/>
    <p:sldLayoutId id="2147483988" r:id="rId11"/>
    <p:sldLayoutId id="2147483989" r:id="rId12"/>
    <p:sldLayoutId id="2147483990" r:id="rId13"/>
    <p:sldLayoutId id="2147483991" r:id="rId14"/>
    <p:sldLayoutId id="2147483992" r:id="rId15"/>
    <p:sldLayoutId id="2147483993" r:id="rId16"/>
    <p:sldLayoutId id="2147483994" r:id="rId17"/>
    <p:sldLayoutId id="2147483995" r:id="rId18"/>
    <p:sldLayoutId id="2147483996" r:id="rId19"/>
    <p:sldLayoutId id="2147483997" r:id="rId20"/>
    <p:sldLayoutId id="2147483998" r:id="rId21"/>
    <p:sldLayoutId id="2147483999" r:id="rId22"/>
    <p:sldLayoutId id="2147484000" r:id="rId23"/>
    <p:sldLayoutId id="2147484001" r:id="rId24"/>
    <p:sldLayoutId id="2147484002" r:id="rId25"/>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423">
          <p15:clr>
            <a:srgbClr val="F26B43"/>
          </p15:clr>
        </p15:guide>
        <p15:guide id="3" orient="horz" pos="4071">
          <p15:clr>
            <a:srgbClr val="F26B43"/>
          </p15:clr>
        </p15:guide>
        <p15:guide id="4" pos="255">
          <p15:clr>
            <a:srgbClr val="F26B43"/>
          </p15:clr>
        </p15:guide>
        <p15:guide id="5" orient="horz" pos="836">
          <p15:clr>
            <a:srgbClr val="F26B43"/>
          </p15:clr>
        </p15:guide>
        <p15:guide id="6" orient="horz" pos="245">
          <p15:clr>
            <a:srgbClr val="F26B43"/>
          </p15:clr>
        </p15:guide>
        <p15:guide id="7" pos="3840">
          <p15:clr>
            <a:srgbClr val="F26B43"/>
          </p15:clr>
        </p15:guide>
        <p15:guide id="8" pos="3899">
          <p15:clr>
            <a:srgbClr val="F26B43"/>
          </p15:clr>
        </p15:guide>
        <p15:guide id="9" pos="378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64.xml.rels><?xml version="1.0" encoding="UTF-8" standalone="yes"?>
<Relationships xmlns="http://schemas.openxmlformats.org/package/2006/relationships"><Relationship Id="rId2" Type="http://schemas.openxmlformats.org/officeDocument/2006/relationships/hyperlink" Target="https://github.com/Python-Masterclass/Concurrency" TargetMode="Externa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 picture containing outdoor, green, tower&#10;&#10;Description automatically generated">
            <a:extLst>
              <a:ext uri="{FF2B5EF4-FFF2-40B4-BE49-F238E27FC236}">
                <a16:creationId xmlns:a16="http://schemas.microsoft.com/office/drawing/2014/main" id="{E10CD153-2F78-4A45-AD46-5BF67DE59CC7}"/>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61" r="61"/>
          <a:stretch>
            <a:fillRect/>
          </a:stretch>
        </p:blipFill>
        <p:spPr/>
      </p:pic>
      <p:sp>
        <p:nvSpPr>
          <p:cNvPr id="4" name="Sous-titre 3">
            <a:extLst>
              <a:ext uri="{FF2B5EF4-FFF2-40B4-BE49-F238E27FC236}">
                <a16:creationId xmlns:a16="http://schemas.microsoft.com/office/drawing/2014/main" id="{E61B40EF-AA68-48B0-948F-145CFA72FBE0}"/>
              </a:ext>
            </a:extLst>
          </p:cNvPr>
          <p:cNvSpPr>
            <a:spLocks noGrp="1"/>
          </p:cNvSpPr>
          <p:nvPr>
            <p:ph type="subTitle" idx="1"/>
          </p:nvPr>
        </p:nvSpPr>
        <p:spPr/>
        <p:txBody>
          <a:bodyPr/>
          <a:lstStyle/>
          <a:p>
            <a:r>
              <a:rPr lang="en-US" dirty="0"/>
              <a:t>Python Masterclass Episode 4</a:t>
            </a:r>
          </a:p>
        </p:txBody>
      </p:sp>
      <p:sp>
        <p:nvSpPr>
          <p:cNvPr id="3" name="Title 2">
            <a:extLst>
              <a:ext uri="{FF2B5EF4-FFF2-40B4-BE49-F238E27FC236}">
                <a16:creationId xmlns:a16="http://schemas.microsoft.com/office/drawing/2014/main" id="{C848BA6D-2927-44B8-ACA6-7A2F73E5B792}"/>
              </a:ext>
            </a:extLst>
          </p:cNvPr>
          <p:cNvSpPr>
            <a:spLocks noGrp="1"/>
          </p:cNvSpPr>
          <p:nvPr>
            <p:ph type="ctrTitle"/>
          </p:nvPr>
        </p:nvSpPr>
        <p:spPr>
          <a:xfrm>
            <a:off x="404813" y="2293129"/>
            <a:ext cx="11386134" cy="2215991"/>
          </a:xfrm>
        </p:spPr>
        <p:txBody>
          <a:bodyPr/>
          <a:lstStyle/>
          <a:p>
            <a:r>
              <a:rPr lang="en-GB" dirty="0"/>
              <a:t>Python Concurrency -  </a:t>
            </a:r>
            <a:r>
              <a:rPr lang="en-GB" dirty="0" err="1"/>
              <a:t>Asyncio</a:t>
            </a:r>
            <a:endParaRPr lang="en-GB" dirty="0"/>
          </a:p>
        </p:txBody>
      </p:sp>
      <p:sp>
        <p:nvSpPr>
          <p:cNvPr id="5" name="Graphic 6">
            <a:extLst>
              <a:ext uri="{FF2B5EF4-FFF2-40B4-BE49-F238E27FC236}">
                <a16:creationId xmlns:a16="http://schemas.microsoft.com/office/drawing/2014/main" id="{360458FB-76B6-4743-A12A-A42645182007}"/>
              </a:ext>
            </a:extLst>
          </p:cNvPr>
          <p:cNvSpPr>
            <a:spLocks/>
          </p:cNvSpPr>
          <p:nvPr/>
        </p:nvSpPr>
        <p:spPr>
          <a:xfrm rot="14203607">
            <a:off x="2834726" y="886508"/>
            <a:ext cx="12519514" cy="6871588"/>
          </a:xfrm>
          <a:custGeom>
            <a:avLst/>
            <a:gdLst>
              <a:gd name="connsiteX0" fmla="*/ 359093 w 8112442"/>
              <a:gd name="connsiteY0" fmla="*/ 4061460 h 4061459"/>
              <a:gd name="connsiteX1" fmla="*/ 0 w 8112442"/>
              <a:gd name="connsiteY1" fmla="*/ 4050983 h 4061459"/>
              <a:gd name="connsiteX2" fmla="*/ 1905 w 8112442"/>
              <a:gd name="connsiteY2" fmla="*/ 4012883 h 4061459"/>
              <a:gd name="connsiteX3" fmla="*/ 3440430 w 8112442"/>
              <a:gd name="connsiteY3" fmla="*/ 1951673 h 4061459"/>
              <a:gd name="connsiteX4" fmla="*/ 3753803 w 8112442"/>
              <a:gd name="connsiteY4" fmla="*/ 1336358 h 4061459"/>
              <a:gd name="connsiteX5" fmla="*/ 4995863 w 8112442"/>
              <a:gd name="connsiteY5" fmla="*/ 397193 h 4061459"/>
              <a:gd name="connsiteX6" fmla="*/ 5687378 w 8112442"/>
              <a:gd name="connsiteY6" fmla="*/ 307658 h 4061459"/>
              <a:gd name="connsiteX7" fmla="*/ 5698808 w 8112442"/>
              <a:gd name="connsiteY7" fmla="*/ 308610 h 4061459"/>
              <a:gd name="connsiteX8" fmla="*/ 5703570 w 8112442"/>
              <a:gd name="connsiteY8" fmla="*/ 319088 h 4061459"/>
              <a:gd name="connsiteX9" fmla="*/ 6342698 w 8112442"/>
              <a:gd name="connsiteY9" fmla="*/ 802958 h 4061459"/>
              <a:gd name="connsiteX10" fmla="*/ 7061835 w 8112442"/>
              <a:gd name="connsiteY10" fmla="*/ 707708 h 4061459"/>
              <a:gd name="connsiteX11" fmla="*/ 8086725 w 8112442"/>
              <a:gd name="connsiteY11" fmla="*/ 0 h 4061459"/>
              <a:gd name="connsiteX12" fmla="*/ 8112443 w 8112442"/>
              <a:gd name="connsiteY12" fmla="*/ 27623 h 4061459"/>
              <a:gd name="connsiteX13" fmla="*/ 7074218 w 8112442"/>
              <a:gd name="connsiteY13" fmla="*/ 742950 h 4061459"/>
              <a:gd name="connsiteX14" fmla="*/ 6334125 w 8112442"/>
              <a:gd name="connsiteY14" fmla="*/ 840105 h 4061459"/>
              <a:gd name="connsiteX15" fmla="*/ 5673090 w 8112442"/>
              <a:gd name="connsiteY15" fmla="*/ 344805 h 4061459"/>
              <a:gd name="connsiteX16" fmla="*/ 5005388 w 8112442"/>
              <a:gd name="connsiteY16" fmla="*/ 433388 h 4061459"/>
              <a:gd name="connsiteX17" fmla="*/ 3786188 w 8112442"/>
              <a:gd name="connsiteY17" fmla="*/ 1356360 h 4061459"/>
              <a:gd name="connsiteX18" fmla="*/ 3475673 w 8112442"/>
              <a:gd name="connsiteY18" fmla="*/ 1966913 h 4061459"/>
              <a:gd name="connsiteX19" fmla="*/ 2500313 w 8112442"/>
              <a:gd name="connsiteY19" fmla="*/ 3420428 h 4061459"/>
              <a:gd name="connsiteX20" fmla="*/ 359093 w 8112442"/>
              <a:gd name="connsiteY20" fmla="*/ 4061460 h 4061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12442" h="4061459">
                <a:moveTo>
                  <a:pt x="359093" y="4061460"/>
                </a:moveTo>
                <a:cubicBezTo>
                  <a:pt x="242888" y="4061460"/>
                  <a:pt x="122873" y="4057650"/>
                  <a:pt x="0" y="4050983"/>
                </a:cubicBezTo>
                <a:lnTo>
                  <a:pt x="1905" y="4012883"/>
                </a:lnTo>
                <a:cubicBezTo>
                  <a:pt x="2445068" y="4147185"/>
                  <a:pt x="2996565" y="2929890"/>
                  <a:pt x="3440430" y="1951673"/>
                </a:cubicBezTo>
                <a:cubicBezTo>
                  <a:pt x="3543300" y="1724978"/>
                  <a:pt x="3640455" y="1510665"/>
                  <a:pt x="3753803" y="1336358"/>
                </a:cubicBezTo>
                <a:cubicBezTo>
                  <a:pt x="4133850" y="750570"/>
                  <a:pt x="4638675" y="501968"/>
                  <a:pt x="4995863" y="397193"/>
                </a:cubicBezTo>
                <a:cubicBezTo>
                  <a:pt x="5382578" y="282893"/>
                  <a:pt x="5684520" y="307658"/>
                  <a:pt x="5687378" y="307658"/>
                </a:cubicBezTo>
                <a:lnTo>
                  <a:pt x="5698808" y="308610"/>
                </a:lnTo>
                <a:lnTo>
                  <a:pt x="5703570" y="319088"/>
                </a:lnTo>
                <a:cubicBezTo>
                  <a:pt x="5771198" y="465773"/>
                  <a:pt x="5980748" y="732473"/>
                  <a:pt x="6342698" y="802958"/>
                </a:cubicBezTo>
                <a:cubicBezTo>
                  <a:pt x="6558915" y="845820"/>
                  <a:pt x="6800850" y="813435"/>
                  <a:pt x="7061835" y="707708"/>
                </a:cubicBezTo>
                <a:cubicBezTo>
                  <a:pt x="7376160" y="579120"/>
                  <a:pt x="7721918" y="340995"/>
                  <a:pt x="8086725" y="0"/>
                </a:cubicBezTo>
                <a:lnTo>
                  <a:pt x="8112443" y="27623"/>
                </a:lnTo>
                <a:cubicBezTo>
                  <a:pt x="7744778" y="372428"/>
                  <a:pt x="7395210" y="612458"/>
                  <a:pt x="7074218" y="742950"/>
                </a:cubicBezTo>
                <a:cubicBezTo>
                  <a:pt x="6806565" y="851535"/>
                  <a:pt x="6557963" y="883920"/>
                  <a:pt x="6334125" y="840105"/>
                </a:cubicBezTo>
                <a:cubicBezTo>
                  <a:pt x="5966460" y="767715"/>
                  <a:pt x="5748338" y="499110"/>
                  <a:pt x="5673090" y="344805"/>
                </a:cubicBezTo>
                <a:cubicBezTo>
                  <a:pt x="5616893" y="341948"/>
                  <a:pt x="5344478" y="333375"/>
                  <a:pt x="5005388" y="433388"/>
                </a:cubicBezTo>
                <a:cubicBezTo>
                  <a:pt x="4654868" y="537210"/>
                  <a:pt x="4159568" y="781050"/>
                  <a:pt x="3786188" y="1356360"/>
                </a:cubicBezTo>
                <a:cubicBezTo>
                  <a:pt x="3674745" y="1528763"/>
                  <a:pt x="3578543" y="1741170"/>
                  <a:pt x="3475673" y="1966913"/>
                </a:cubicBezTo>
                <a:cubicBezTo>
                  <a:pt x="3255645" y="2452688"/>
                  <a:pt x="3006090" y="3002280"/>
                  <a:pt x="2500313" y="3420428"/>
                </a:cubicBezTo>
                <a:cubicBezTo>
                  <a:pt x="1979295" y="3850958"/>
                  <a:pt x="1276350" y="4061460"/>
                  <a:pt x="359093" y="4061460"/>
                </a:cubicBezTo>
                <a:close/>
              </a:path>
            </a:pathLst>
          </a:custGeom>
          <a:gradFill>
            <a:gsLst>
              <a:gs pos="92000">
                <a:schemeClr val="accent2">
                  <a:alpha val="0"/>
                </a:schemeClr>
              </a:gs>
              <a:gs pos="32000">
                <a:srgbClr val="12ABDB">
                  <a:alpha val="17000"/>
                </a:srgbClr>
              </a:gs>
              <a:gs pos="17000">
                <a:schemeClr val="accent2">
                  <a:alpha val="0"/>
                </a:schemeClr>
              </a:gs>
              <a:gs pos="49000">
                <a:srgbClr val="12ABDB"/>
              </a:gs>
              <a:gs pos="70000">
                <a:schemeClr val="accent2"/>
              </a:gs>
            </a:gsLst>
            <a:lin ang="540000" scaled="0"/>
          </a:gradFill>
          <a:ln w="9525" cap="flat">
            <a:noFill/>
            <a:prstDash val="solid"/>
            <a:miter/>
          </a:ln>
        </p:spPr>
        <p:txBody>
          <a:bodyPr rtlCol="0" anchor="ctr"/>
          <a:lstStyle/>
          <a:p>
            <a:endParaRPr lang="en-GB" dirty="0"/>
          </a:p>
        </p:txBody>
      </p:sp>
    </p:spTree>
    <p:extLst>
      <p:ext uri="{BB962C8B-B14F-4D97-AF65-F5344CB8AC3E}">
        <p14:creationId xmlns:p14="http://schemas.microsoft.com/office/powerpoint/2010/main" val="967426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BDDB9879-AF4A-5968-9941-2840B924B83A}"/>
              </a:ext>
            </a:extLst>
          </p:cNvPr>
          <p:cNvSpPr>
            <a:spLocks noGrp="1"/>
          </p:cNvSpPr>
          <p:nvPr>
            <p:ph type="body" sz="quarter" idx="10"/>
          </p:nvPr>
        </p:nvSpPr>
        <p:spPr/>
        <p:txBody>
          <a:bodyPr/>
          <a:lstStyle/>
          <a:p>
            <a:r>
              <a:rPr lang="nl-NL" dirty="0"/>
              <a:t>Minimum:</a:t>
            </a:r>
          </a:p>
          <a:p>
            <a:pPr marL="342900" indent="-342900">
              <a:buFont typeface="Arial" panose="020B0604020202020204" pitchFamily="34" charset="0"/>
              <a:buChar char="•"/>
            </a:pPr>
            <a:r>
              <a:rPr lang="nl-NL" dirty="0"/>
              <a:t>A </a:t>
            </a:r>
            <a:r>
              <a:rPr lang="nl-NL" dirty="0" err="1"/>
              <a:t>scheduler</a:t>
            </a:r>
            <a:r>
              <a:rPr lang="nl-NL" dirty="0"/>
              <a:t> (</a:t>
            </a:r>
            <a:r>
              <a:rPr lang="nl-NL" dirty="0" err="1"/>
              <a:t>often</a:t>
            </a:r>
            <a:r>
              <a:rPr lang="nl-NL" dirty="0"/>
              <a:t> </a:t>
            </a:r>
            <a:r>
              <a:rPr lang="nl-NL" dirty="0" err="1"/>
              <a:t>called</a:t>
            </a:r>
            <a:r>
              <a:rPr lang="nl-NL" dirty="0"/>
              <a:t> “event loop”) </a:t>
            </a:r>
            <a:r>
              <a:rPr lang="nl-NL" dirty="0" err="1"/>
              <a:t>that</a:t>
            </a:r>
            <a:r>
              <a:rPr lang="nl-NL" dirty="0"/>
              <a:t> runs </a:t>
            </a:r>
            <a:r>
              <a:rPr lang="nl-NL" dirty="0" err="1"/>
              <a:t>the</a:t>
            </a:r>
            <a:r>
              <a:rPr lang="nl-NL" dirty="0"/>
              <a:t> </a:t>
            </a:r>
            <a:r>
              <a:rPr lang="nl-NL" dirty="0" err="1"/>
              <a:t>following</a:t>
            </a:r>
            <a:r>
              <a:rPr lang="nl-NL" dirty="0"/>
              <a:t> loop:</a:t>
            </a:r>
          </a:p>
          <a:p>
            <a:pPr marL="882650" lvl="1" indent="-342900"/>
            <a:r>
              <a:rPr lang="nl-NL" dirty="0"/>
              <a:t>Runs or resumes </a:t>
            </a:r>
            <a:r>
              <a:rPr lang="nl-NL" dirty="0" err="1"/>
              <a:t>the</a:t>
            </a:r>
            <a:r>
              <a:rPr lang="nl-NL" dirty="0"/>
              <a:t> first </a:t>
            </a:r>
            <a:r>
              <a:rPr lang="nl-NL" dirty="0" err="1"/>
              <a:t>coroutine</a:t>
            </a:r>
            <a:r>
              <a:rPr lang="nl-NL" dirty="0"/>
              <a:t> </a:t>
            </a:r>
            <a:r>
              <a:rPr lang="nl-NL" dirty="0" err="1"/>
              <a:t>from</a:t>
            </a:r>
            <a:r>
              <a:rPr lang="nl-NL" dirty="0"/>
              <a:t> </a:t>
            </a:r>
            <a:r>
              <a:rPr lang="nl-NL" dirty="0" err="1"/>
              <a:t>the</a:t>
            </a:r>
            <a:r>
              <a:rPr lang="nl-NL" dirty="0"/>
              <a:t> Ready queue.</a:t>
            </a:r>
          </a:p>
          <a:p>
            <a:pPr marL="882650" lvl="1" indent="-342900"/>
            <a:r>
              <a:rPr lang="nl-NL" dirty="0"/>
              <a:t>Move </a:t>
            </a:r>
            <a:r>
              <a:rPr lang="nl-NL" dirty="0" err="1"/>
              <a:t>suspended</a:t>
            </a:r>
            <a:r>
              <a:rPr lang="nl-NL" dirty="0"/>
              <a:t> </a:t>
            </a:r>
            <a:r>
              <a:rPr lang="nl-NL" dirty="0" err="1"/>
              <a:t>coroutines</a:t>
            </a:r>
            <a:r>
              <a:rPr lang="nl-NL" dirty="0"/>
              <a:t> </a:t>
            </a:r>
            <a:r>
              <a:rPr lang="nl-NL" dirty="0" err="1"/>
              <a:t>to</a:t>
            </a:r>
            <a:r>
              <a:rPr lang="nl-NL" dirty="0"/>
              <a:t> </a:t>
            </a:r>
            <a:r>
              <a:rPr lang="nl-NL" dirty="0" err="1"/>
              <a:t>the</a:t>
            </a:r>
            <a:r>
              <a:rPr lang="nl-NL" dirty="0"/>
              <a:t> </a:t>
            </a:r>
            <a:r>
              <a:rPr lang="nl-NL" dirty="0" err="1"/>
              <a:t>waiting</a:t>
            </a:r>
            <a:r>
              <a:rPr lang="nl-NL" dirty="0"/>
              <a:t> area. </a:t>
            </a:r>
          </a:p>
          <a:p>
            <a:pPr marL="882650" lvl="1" indent="-342900"/>
            <a:r>
              <a:rPr lang="nl-NL" dirty="0" err="1"/>
              <a:t>When</a:t>
            </a:r>
            <a:r>
              <a:rPr lang="nl-NL" dirty="0"/>
              <a:t> </a:t>
            </a:r>
            <a:r>
              <a:rPr lang="nl-NL" dirty="0" err="1"/>
              <a:t>the</a:t>
            </a:r>
            <a:r>
              <a:rPr lang="nl-NL" dirty="0"/>
              <a:t> event </a:t>
            </a:r>
            <a:r>
              <a:rPr lang="nl-NL" dirty="0" err="1"/>
              <a:t>that</a:t>
            </a:r>
            <a:r>
              <a:rPr lang="nl-NL" dirty="0"/>
              <a:t> a </a:t>
            </a:r>
            <a:r>
              <a:rPr lang="nl-NL" dirty="0" err="1"/>
              <a:t>coroutine</a:t>
            </a:r>
            <a:r>
              <a:rPr lang="nl-NL" dirty="0"/>
              <a:t> </a:t>
            </a:r>
            <a:r>
              <a:rPr lang="nl-NL" dirty="0" err="1"/>
              <a:t>waits</a:t>
            </a:r>
            <a:r>
              <a:rPr lang="nl-NL" dirty="0"/>
              <a:t> </a:t>
            </a:r>
            <a:r>
              <a:rPr lang="nl-NL" dirty="0" err="1"/>
              <a:t>for</a:t>
            </a:r>
            <a:r>
              <a:rPr lang="nl-NL" dirty="0"/>
              <a:t> </a:t>
            </a:r>
            <a:r>
              <a:rPr lang="nl-NL" dirty="0" err="1"/>
              <a:t>occurs</a:t>
            </a:r>
            <a:r>
              <a:rPr lang="nl-NL" dirty="0"/>
              <a:t>, move </a:t>
            </a:r>
            <a:r>
              <a:rPr lang="nl-NL" dirty="0" err="1"/>
              <a:t>that</a:t>
            </a:r>
            <a:r>
              <a:rPr lang="nl-NL" dirty="0"/>
              <a:t> </a:t>
            </a:r>
            <a:r>
              <a:rPr lang="nl-NL" dirty="0" err="1"/>
              <a:t>coroutine</a:t>
            </a:r>
            <a:r>
              <a:rPr lang="nl-NL" dirty="0"/>
              <a:t> </a:t>
            </a:r>
            <a:r>
              <a:rPr lang="nl-NL" dirty="0" err="1"/>
              <a:t>to</a:t>
            </a:r>
            <a:r>
              <a:rPr lang="nl-NL" dirty="0"/>
              <a:t> </a:t>
            </a:r>
            <a:r>
              <a:rPr lang="nl-NL" dirty="0" err="1"/>
              <a:t>the</a:t>
            </a:r>
            <a:r>
              <a:rPr lang="nl-NL" dirty="0"/>
              <a:t> </a:t>
            </a:r>
            <a:r>
              <a:rPr lang="nl-NL" dirty="0" err="1"/>
              <a:t>tail</a:t>
            </a:r>
            <a:r>
              <a:rPr lang="nl-NL" dirty="0"/>
              <a:t> end of </a:t>
            </a:r>
            <a:r>
              <a:rPr lang="nl-NL" dirty="0" err="1"/>
              <a:t>the</a:t>
            </a:r>
            <a:r>
              <a:rPr lang="nl-NL" dirty="0"/>
              <a:t> Ready queue</a:t>
            </a:r>
          </a:p>
          <a:p>
            <a:pPr marL="1243013" lvl="2" indent="-342900"/>
            <a:r>
              <a:rPr lang="nl-NL" dirty="0" err="1"/>
              <a:t>Note</a:t>
            </a:r>
            <a:r>
              <a:rPr lang="nl-NL" dirty="0"/>
              <a:t>: </a:t>
            </a:r>
            <a:r>
              <a:rPr lang="nl-NL" dirty="0" err="1"/>
              <a:t>coroutines</a:t>
            </a:r>
            <a:r>
              <a:rPr lang="nl-NL" dirty="0"/>
              <a:t> </a:t>
            </a:r>
            <a:r>
              <a:rPr lang="nl-NL" dirty="0" err="1"/>
              <a:t>that</a:t>
            </a:r>
            <a:r>
              <a:rPr lang="nl-NL" dirty="0"/>
              <a:t> </a:t>
            </a:r>
            <a:r>
              <a:rPr lang="nl-NL" dirty="0" err="1"/>
              <a:t>suspend</a:t>
            </a:r>
            <a:r>
              <a:rPr lang="nl-NL" dirty="0"/>
              <a:t> </a:t>
            </a:r>
            <a:r>
              <a:rPr lang="nl-NL" dirty="0" err="1"/>
              <a:t>voluntarily</a:t>
            </a:r>
            <a:r>
              <a:rPr lang="nl-NL" dirty="0"/>
              <a:t> are </a:t>
            </a:r>
            <a:r>
              <a:rPr lang="nl-NL" dirty="0" err="1"/>
              <a:t>immediately</a:t>
            </a:r>
            <a:r>
              <a:rPr lang="nl-NL" dirty="0"/>
              <a:t> </a:t>
            </a:r>
            <a:r>
              <a:rPr lang="nl-NL" dirty="0" err="1"/>
              <a:t>moved</a:t>
            </a:r>
            <a:r>
              <a:rPr lang="nl-NL" dirty="0"/>
              <a:t> </a:t>
            </a:r>
            <a:r>
              <a:rPr lang="nl-NL" dirty="0" err="1"/>
              <a:t>to</a:t>
            </a:r>
            <a:r>
              <a:rPr lang="nl-NL" dirty="0"/>
              <a:t> </a:t>
            </a:r>
            <a:r>
              <a:rPr lang="nl-NL" dirty="0" err="1"/>
              <a:t>the</a:t>
            </a:r>
            <a:r>
              <a:rPr lang="nl-NL" dirty="0"/>
              <a:t> ready queue.</a:t>
            </a:r>
          </a:p>
          <a:p>
            <a:pPr marL="342900" indent="-342900">
              <a:buFont typeface="Arial" panose="020B0604020202020204" pitchFamily="34" charset="0"/>
              <a:buChar char="•"/>
            </a:pPr>
            <a:r>
              <a:rPr lang="nl-NL" dirty="0"/>
              <a:t>A way </a:t>
            </a:r>
            <a:r>
              <a:rPr lang="nl-NL" dirty="0" err="1"/>
              <a:t>for</a:t>
            </a:r>
            <a:r>
              <a:rPr lang="nl-NL" dirty="0"/>
              <a:t> a program </a:t>
            </a:r>
            <a:r>
              <a:rPr lang="nl-NL" dirty="0" err="1"/>
              <a:t>to</a:t>
            </a:r>
            <a:r>
              <a:rPr lang="nl-NL" dirty="0"/>
              <a:t> </a:t>
            </a:r>
            <a:r>
              <a:rPr lang="nl-NL" dirty="0" err="1"/>
              <a:t>add</a:t>
            </a:r>
            <a:r>
              <a:rPr lang="nl-NL" dirty="0"/>
              <a:t> </a:t>
            </a:r>
            <a:r>
              <a:rPr lang="nl-NL" dirty="0" err="1"/>
              <a:t>coroutines</a:t>
            </a:r>
            <a:r>
              <a:rPr lang="nl-NL" dirty="0"/>
              <a:t> </a:t>
            </a:r>
            <a:r>
              <a:rPr lang="nl-NL" dirty="0" err="1"/>
              <a:t>to</a:t>
            </a:r>
            <a:r>
              <a:rPr lang="nl-NL" dirty="0"/>
              <a:t> </a:t>
            </a:r>
            <a:r>
              <a:rPr lang="nl-NL" dirty="0" err="1"/>
              <a:t>the</a:t>
            </a:r>
            <a:r>
              <a:rPr lang="nl-NL" dirty="0"/>
              <a:t> Ready queue</a:t>
            </a:r>
          </a:p>
          <a:p>
            <a:pPr marL="342900" indent="-342900">
              <a:buFont typeface="Arial" panose="020B0604020202020204" pitchFamily="34" charset="0"/>
              <a:buChar char="•"/>
            </a:pPr>
            <a:r>
              <a:rPr lang="nl-NL" dirty="0"/>
              <a:t>A way </a:t>
            </a:r>
            <a:r>
              <a:rPr lang="nl-NL" dirty="0" err="1"/>
              <a:t>for</a:t>
            </a:r>
            <a:r>
              <a:rPr lang="nl-NL" dirty="0"/>
              <a:t> a </a:t>
            </a:r>
            <a:r>
              <a:rPr lang="nl-NL" dirty="0" err="1"/>
              <a:t>coroutine</a:t>
            </a:r>
            <a:r>
              <a:rPr lang="nl-NL" dirty="0"/>
              <a:t> </a:t>
            </a:r>
            <a:r>
              <a:rPr lang="nl-NL" dirty="0" err="1"/>
              <a:t>to</a:t>
            </a:r>
            <a:r>
              <a:rPr lang="nl-NL" dirty="0"/>
              <a:t> </a:t>
            </a:r>
            <a:r>
              <a:rPr lang="nl-NL" dirty="0" err="1"/>
              <a:t>signal</a:t>
            </a:r>
            <a:r>
              <a:rPr lang="nl-NL" dirty="0"/>
              <a:t> </a:t>
            </a:r>
            <a:r>
              <a:rPr lang="nl-NL" dirty="0" err="1"/>
              <a:t>that</a:t>
            </a:r>
            <a:r>
              <a:rPr lang="nl-NL" dirty="0"/>
              <a:t> </a:t>
            </a:r>
            <a:r>
              <a:rPr lang="nl-NL" dirty="0" err="1"/>
              <a:t>it</a:t>
            </a:r>
            <a:r>
              <a:rPr lang="nl-NL" dirty="0"/>
              <a:t> </a:t>
            </a:r>
            <a:r>
              <a:rPr lang="nl-NL" dirty="0" err="1"/>
              <a:t>yields</a:t>
            </a:r>
            <a:r>
              <a:rPr lang="nl-NL" dirty="0"/>
              <a:t> control (</a:t>
            </a:r>
            <a:r>
              <a:rPr lang="nl-NL" dirty="0" err="1"/>
              <a:t>voluntarily</a:t>
            </a:r>
            <a:r>
              <a:rPr lang="nl-NL" dirty="0"/>
              <a:t> or </a:t>
            </a:r>
            <a:r>
              <a:rPr lang="nl-NL" dirty="0" err="1"/>
              <a:t>waiting</a:t>
            </a:r>
            <a:r>
              <a:rPr lang="nl-NL" dirty="0"/>
              <a:t> </a:t>
            </a:r>
            <a:r>
              <a:rPr lang="nl-NL" dirty="0" err="1"/>
              <a:t>for</a:t>
            </a:r>
            <a:r>
              <a:rPr lang="nl-NL" dirty="0"/>
              <a:t> a </a:t>
            </a:r>
            <a:r>
              <a:rPr lang="nl-NL" dirty="0" err="1"/>
              <a:t>result</a:t>
            </a:r>
            <a:r>
              <a:rPr lang="nl-NL" dirty="0"/>
              <a:t>)</a:t>
            </a:r>
          </a:p>
          <a:p>
            <a:pPr marL="342900" indent="-342900">
              <a:buFont typeface="Arial" panose="020B0604020202020204" pitchFamily="34" charset="0"/>
              <a:buChar char="•"/>
            </a:pPr>
            <a:r>
              <a:rPr lang="nl-NL" dirty="0"/>
              <a:t>A way </a:t>
            </a:r>
            <a:r>
              <a:rPr lang="nl-NL" dirty="0" err="1"/>
              <a:t>to</a:t>
            </a:r>
            <a:r>
              <a:rPr lang="nl-NL" dirty="0"/>
              <a:t> start </a:t>
            </a:r>
            <a:r>
              <a:rPr lang="nl-NL" dirty="0" err="1"/>
              <a:t>and</a:t>
            </a:r>
            <a:r>
              <a:rPr lang="nl-NL" dirty="0"/>
              <a:t> stop </a:t>
            </a:r>
            <a:r>
              <a:rPr lang="nl-NL" dirty="0" err="1"/>
              <a:t>the</a:t>
            </a:r>
            <a:r>
              <a:rPr lang="nl-NL" dirty="0"/>
              <a:t> </a:t>
            </a:r>
            <a:r>
              <a:rPr lang="nl-NL" dirty="0" err="1"/>
              <a:t>scheduler</a:t>
            </a:r>
            <a:endParaRPr lang="nl-NL" dirty="0"/>
          </a:p>
          <a:p>
            <a:endParaRPr lang="nl-NL" dirty="0"/>
          </a:p>
          <a:p>
            <a:pPr marL="342900" indent="-342900">
              <a:buFont typeface="Arial" panose="020B0604020202020204" pitchFamily="34" charset="0"/>
              <a:buChar char="•"/>
            </a:pPr>
            <a:endParaRPr lang="nl-NL" dirty="0"/>
          </a:p>
          <a:p>
            <a:endParaRPr lang="nl-NL" dirty="0"/>
          </a:p>
        </p:txBody>
      </p:sp>
      <p:sp>
        <p:nvSpPr>
          <p:cNvPr id="3" name="Titel 2">
            <a:extLst>
              <a:ext uri="{FF2B5EF4-FFF2-40B4-BE49-F238E27FC236}">
                <a16:creationId xmlns:a16="http://schemas.microsoft.com/office/drawing/2014/main" id="{152E4B39-603E-382F-D5B2-126A62A1DE49}"/>
              </a:ext>
            </a:extLst>
          </p:cNvPr>
          <p:cNvSpPr>
            <a:spLocks noGrp="1"/>
          </p:cNvSpPr>
          <p:nvPr>
            <p:ph type="title"/>
          </p:nvPr>
        </p:nvSpPr>
        <p:spPr/>
        <p:txBody>
          <a:bodyPr/>
          <a:lstStyle/>
          <a:p>
            <a:r>
              <a:rPr lang="nl-NL" sz="3000" cap="none" dirty="0" err="1">
                <a:solidFill>
                  <a:schemeClr val="accent1"/>
                </a:solidFill>
              </a:rPr>
              <a:t>What</a:t>
            </a:r>
            <a:r>
              <a:rPr lang="nl-NL" sz="3000" cap="none" dirty="0">
                <a:solidFill>
                  <a:schemeClr val="accent1"/>
                </a:solidFill>
              </a:rPr>
              <a:t> is </a:t>
            </a:r>
            <a:r>
              <a:rPr lang="nl-NL" sz="3000" cap="none" dirty="0" err="1">
                <a:solidFill>
                  <a:schemeClr val="accent1"/>
                </a:solidFill>
              </a:rPr>
              <a:t>needed</a:t>
            </a:r>
            <a:r>
              <a:rPr lang="nl-NL" sz="3000" cap="none" dirty="0">
                <a:solidFill>
                  <a:schemeClr val="accent1"/>
                </a:solidFill>
              </a:rPr>
              <a:t> </a:t>
            </a:r>
            <a:r>
              <a:rPr lang="nl-NL" sz="3000" cap="none" dirty="0" err="1">
                <a:solidFill>
                  <a:schemeClr val="accent1"/>
                </a:solidFill>
              </a:rPr>
              <a:t>for</a:t>
            </a:r>
            <a:r>
              <a:rPr lang="nl-NL" sz="3000" cap="none" dirty="0">
                <a:solidFill>
                  <a:schemeClr val="accent1"/>
                </a:solidFill>
              </a:rPr>
              <a:t> </a:t>
            </a:r>
            <a:r>
              <a:rPr lang="nl-NL" sz="3000" cap="none" dirty="0" err="1">
                <a:solidFill>
                  <a:schemeClr val="accent1"/>
                </a:solidFill>
              </a:rPr>
              <a:t>cooperative</a:t>
            </a:r>
            <a:r>
              <a:rPr lang="nl-NL" sz="3000" cap="none" dirty="0">
                <a:solidFill>
                  <a:schemeClr val="accent1"/>
                </a:solidFill>
              </a:rPr>
              <a:t> multitasking</a:t>
            </a:r>
          </a:p>
        </p:txBody>
      </p:sp>
      <p:sp>
        <p:nvSpPr>
          <p:cNvPr id="5" name="Tekstvak 4">
            <a:extLst>
              <a:ext uri="{FF2B5EF4-FFF2-40B4-BE49-F238E27FC236}">
                <a16:creationId xmlns:a16="http://schemas.microsoft.com/office/drawing/2014/main" id="{26979611-A265-C4BD-EEB0-817855004DA4}"/>
              </a:ext>
            </a:extLst>
          </p:cNvPr>
          <p:cNvSpPr txBox="1"/>
          <p:nvPr/>
        </p:nvSpPr>
        <p:spPr>
          <a:xfrm>
            <a:off x="335359" y="5301208"/>
            <a:ext cx="11448653" cy="1107996"/>
          </a:xfrm>
          <a:prstGeom prst="rect">
            <a:avLst/>
          </a:prstGeom>
          <a:solidFill>
            <a:srgbClr val="FFC000"/>
          </a:solidFill>
        </p:spPr>
        <p:txBody>
          <a:bodyPr wrap="square" rtlCol="0">
            <a:spAutoFit/>
          </a:bodyPr>
          <a:lstStyle/>
          <a:p>
            <a:r>
              <a:rPr lang="nl-NL" sz="2400" dirty="0" err="1"/>
              <a:t>Note</a:t>
            </a:r>
            <a:r>
              <a:rPr lang="nl-NL" sz="2400" dirty="0"/>
              <a:t>: </a:t>
            </a:r>
          </a:p>
          <a:p>
            <a:r>
              <a:rPr lang="nl-NL" sz="2400" dirty="0"/>
              <a:t>For </a:t>
            </a:r>
            <a:r>
              <a:rPr lang="nl-NL" sz="2400" dirty="0" err="1"/>
              <a:t>threading</a:t>
            </a:r>
            <a:r>
              <a:rPr lang="nl-NL" sz="2400" dirty="0"/>
              <a:t> </a:t>
            </a:r>
            <a:r>
              <a:rPr lang="nl-NL" sz="2400" dirty="0" err="1"/>
              <a:t>the</a:t>
            </a:r>
            <a:r>
              <a:rPr lang="nl-NL" sz="2400" dirty="0"/>
              <a:t> </a:t>
            </a:r>
            <a:r>
              <a:rPr lang="nl-NL" sz="2400" dirty="0" err="1"/>
              <a:t>equivalents</a:t>
            </a:r>
            <a:r>
              <a:rPr lang="nl-NL" sz="2400" dirty="0"/>
              <a:t> </a:t>
            </a:r>
            <a:r>
              <a:rPr lang="nl-NL" sz="2400" dirty="0" err="1"/>
              <a:t>to</a:t>
            </a:r>
            <a:r>
              <a:rPr lang="nl-NL" sz="2400" dirty="0"/>
              <a:t> </a:t>
            </a:r>
            <a:r>
              <a:rPr lang="nl-NL" sz="2400" dirty="0" err="1"/>
              <a:t>the</a:t>
            </a:r>
            <a:r>
              <a:rPr lang="nl-NL" sz="2400" dirty="0"/>
              <a:t> </a:t>
            </a:r>
            <a:r>
              <a:rPr lang="nl-NL" sz="2400" dirty="0" err="1"/>
              <a:t>above</a:t>
            </a:r>
            <a:r>
              <a:rPr lang="nl-NL" sz="2400" dirty="0"/>
              <a:t> </a:t>
            </a:r>
            <a:r>
              <a:rPr lang="nl-NL" sz="2400" dirty="0" err="1"/>
              <a:t>mechanisms</a:t>
            </a:r>
            <a:r>
              <a:rPr lang="nl-NL" sz="2400" dirty="0"/>
              <a:t> are </a:t>
            </a:r>
            <a:r>
              <a:rPr lang="nl-NL" sz="2400" dirty="0" err="1"/>
              <a:t>provided</a:t>
            </a:r>
            <a:r>
              <a:rPr lang="nl-NL" sz="2400" dirty="0"/>
              <a:t> </a:t>
            </a:r>
            <a:r>
              <a:rPr lang="nl-NL" sz="2400" dirty="0" err="1"/>
              <a:t>by</a:t>
            </a:r>
            <a:r>
              <a:rPr lang="nl-NL" sz="2400" dirty="0"/>
              <a:t> </a:t>
            </a:r>
            <a:r>
              <a:rPr lang="nl-NL" sz="2400" dirty="0" err="1"/>
              <a:t>the</a:t>
            </a:r>
            <a:r>
              <a:rPr lang="nl-NL" sz="2400" dirty="0"/>
              <a:t> OS</a:t>
            </a:r>
            <a:r>
              <a:rPr lang="nl-NL" dirty="0"/>
              <a:t>.</a:t>
            </a:r>
          </a:p>
          <a:p>
            <a:endParaRPr lang="nl-NL" dirty="0"/>
          </a:p>
        </p:txBody>
      </p:sp>
    </p:spTree>
    <p:extLst>
      <p:ext uri="{BB962C8B-B14F-4D97-AF65-F5344CB8AC3E}">
        <p14:creationId xmlns:p14="http://schemas.microsoft.com/office/powerpoint/2010/main" val="2122681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659B3-EA4B-405E-9FAE-00661F32418F}"/>
              </a:ext>
            </a:extLst>
          </p:cNvPr>
          <p:cNvSpPr>
            <a:spLocks noGrp="1"/>
          </p:cNvSpPr>
          <p:nvPr>
            <p:ph type="ctrTitle"/>
          </p:nvPr>
        </p:nvSpPr>
        <p:spPr/>
        <p:txBody>
          <a:bodyPr/>
          <a:lstStyle/>
          <a:p>
            <a:r>
              <a:rPr lang="en-GB" dirty="0"/>
              <a:t>Python </a:t>
            </a:r>
            <a:r>
              <a:rPr lang="en-GB" dirty="0" err="1"/>
              <a:t>asyncio</a:t>
            </a:r>
            <a:br>
              <a:rPr lang="en-GB" dirty="0"/>
            </a:br>
            <a:r>
              <a:rPr lang="en-GB" dirty="0"/>
              <a:t>The Basics</a:t>
            </a:r>
          </a:p>
        </p:txBody>
      </p:sp>
      <p:sp>
        <p:nvSpPr>
          <p:cNvPr id="3" name="Text Placeholder 2">
            <a:extLst>
              <a:ext uri="{FF2B5EF4-FFF2-40B4-BE49-F238E27FC236}">
                <a16:creationId xmlns:a16="http://schemas.microsoft.com/office/drawing/2014/main" id="{E1F9D801-434D-4FD6-A38C-A6C187DD7E2B}"/>
              </a:ext>
            </a:extLst>
          </p:cNvPr>
          <p:cNvSpPr>
            <a:spLocks noGrp="1"/>
          </p:cNvSpPr>
          <p:nvPr>
            <p:ph type="body" sz="quarter" idx="10"/>
          </p:nvPr>
        </p:nvSpPr>
        <p:spPr/>
        <p:txBody>
          <a:bodyPr/>
          <a:lstStyle/>
          <a:p>
            <a:r>
              <a:rPr lang="en-GB" dirty="0"/>
              <a:t>3</a:t>
            </a:r>
          </a:p>
        </p:txBody>
      </p:sp>
    </p:spTree>
    <p:extLst>
      <p:ext uri="{BB962C8B-B14F-4D97-AF65-F5344CB8AC3E}">
        <p14:creationId xmlns:p14="http://schemas.microsoft.com/office/powerpoint/2010/main" val="1838603999"/>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lnSpcReduction="10000"/>
          </a:bodyPr>
          <a:lstStyle/>
          <a:p>
            <a:pPr marL="342900" indent="-342900">
              <a:buFont typeface="Arial" panose="020B0604020202020204" pitchFamily="34" charset="0"/>
              <a:buChar char="•"/>
            </a:pPr>
            <a:r>
              <a:rPr lang="nl-NL" b="1" dirty="0" err="1">
                <a:latin typeface="Consolas" panose="020B0609020204030204" pitchFamily="49" charset="0"/>
              </a:rPr>
              <a:t>asyncio</a:t>
            </a:r>
            <a:r>
              <a:rPr lang="nl-NL" dirty="0"/>
              <a:t> is </a:t>
            </a:r>
            <a:r>
              <a:rPr lang="nl-NL" dirty="0" err="1"/>
              <a:t>Python’s</a:t>
            </a:r>
            <a:r>
              <a:rPr lang="nl-NL" dirty="0"/>
              <a:t> </a:t>
            </a:r>
            <a:r>
              <a:rPr lang="nl-NL" dirty="0" err="1"/>
              <a:t>implementation</a:t>
            </a:r>
            <a:r>
              <a:rPr lang="nl-NL" dirty="0"/>
              <a:t> of </a:t>
            </a:r>
            <a:r>
              <a:rPr lang="nl-NL" dirty="0" err="1"/>
              <a:t>cooperative</a:t>
            </a:r>
            <a:r>
              <a:rPr lang="nl-NL" dirty="0"/>
              <a:t> multitasking</a:t>
            </a:r>
          </a:p>
          <a:p>
            <a:pPr marL="342900" indent="-342900">
              <a:buFont typeface="Arial" panose="020B0604020202020204" pitchFamily="34" charset="0"/>
              <a:buChar char="•"/>
            </a:pPr>
            <a:endParaRPr lang="nl-NL" dirty="0"/>
          </a:p>
          <a:p>
            <a:pPr marL="342900" indent="-342900">
              <a:buFont typeface="Arial" panose="020B0604020202020204" pitchFamily="34" charset="0"/>
              <a:buChar char="•"/>
            </a:pPr>
            <a:r>
              <a:rPr lang="nl-NL" dirty="0" err="1"/>
              <a:t>Cooperative</a:t>
            </a:r>
            <a:r>
              <a:rPr lang="nl-NL" dirty="0"/>
              <a:t> multitasking is </a:t>
            </a:r>
            <a:r>
              <a:rPr lang="nl-NL" i="1" dirty="0" err="1"/>
              <a:t>not</a:t>
            </a:r>
            <a:r>
              <a:rPr lang="nl-NL" dirty="0"/>
              <a:t> (</a:t>
            </a:r>
            <a:r>
              <a:rPr lang="nl-NL" dirty="0" err="1"/>
              <a:t>completely</a:t>
            </a:r>
            <a:r>
              <a:rPr lang="nl-NL" dirty="0"/>
              <a:t>) </a:t>
            </a:r>
            <a:r>
              <a:rPr lang="nl-NL" dirty="0" err="1"/>
              <a:t>implemented</a:t>
            </a:r>
            <a:r>
              <a:rPr lang="nl-NL" dirty="0"/>
              <a:t> in </a:t>
            </a:r>
            <a:r>
              <a:rPr lang="nl-NL" dirty="0" err="1"/>
              <a:t>the</a:t>
            </a:r>
            <a:r>
              <a:rPr lang="nl-NL" dirty="0"/>
              <a:t> Python </a:t>
            </a:r>
            <a:r>
              <a:rPr lang="nl-NL" dirty="0" err="1"/>
              <a:t>interpreter</a:t>
            </a:r>
            <a:endParaRPr lang="nl-NL" dirty="0"/>
          </a:p>
          <a:p>
            <a:pPr marL="342900" indent="-342900">
              <a:buFont typeface="Arial" panose="020B0604020202020204" pitchFamily="34" charset="0"/>
              <a:buChar char="•"/>
            </a:pPr>
            <a:r>
              <a:rPr lang="nl-NL" dirty="0"/>
              <a:t>Interpreter has </a:t>
            </a:r>
            <a:r>
              <a:rPr lang="nl-NL" dirty="0" err="1"/>
              <a:t>dedicated</a:t>
            </a:r>
            <a:r>
              <a:rPr lang="nl-NL" dirty="0"/>
              <a:t> </a:t>
            </a:r>
            <a:r>
              <a:rPr lang="nl-NL" dirty="0" err="1"/>
              <a:t>keywords</a:t>
            </a:r>
            <a:r>
              <a:rPr lang="nl-NL" dirty="0"/>
              <a:t> (</a:t>
            </a:r>
            <a:r>
              <a:rPr lang="nl-NL" b="1" dirty="0" err="1">
                <a:latin typeface="Consolas" panose="020B0609020204030204" pitchFamily="49" charset="0"/>
              </a:rPr>
              <a:t>async</a:t>
            </a:r>
            <a:r>
              <a:rPr lang="nl-NL" dirty="0"/>
              <a:t>, </a:t>
            </a:r>
            <a:r>
              <a:rPr lang="nl-NL" b="1" dirty="0" err="1">
                <a:latin typeface="Consolas" panose="020B0609020204030204" pitchFamily="49" charset="0"/>
              </a:rPr>
              <a:t>await</a:t>
            </a:r>
            <a:r>
              <a:rPr lang="nl-NL" dirty="0"/>
              <a:t>) </a:t>
            </a:r>
            <a:r>
              <a:rPr lang="nl-NL" dirty="0" err="1"/>
              <a:t>that</a:t>
            </a:r>
            <a:r>
              <a:rPr lang="nl-NL" dirty="0"/>
              <a:t> </a:t>
            </a:r>
            <a:r>
              <a:rPr lang="nl-NL" dirty="0" err="1"/>
              <a:t>correspond</a:t>
            </a:r>
            <a:r>
              <a:rPr lang="nl-NL" dirty="0"/>
              <a:t> </a:t>
            </a:r>
            <a:r>
              <a:rPr lang="nl-NL" dirty="0" err="1"/>
              <a:t>with</a:t>
            </a:r>
            <a:r>
              <a:rPr lang="nl-NL" dirty="0"/>
              <a:t> </a:t>
            </a:r>
            <a:r>
              <a:rPr lang="nl-NL" b="1" dirty="0">
                <a:latin typeface="Consolas" panose="020B0609020204030204" pitchFamily="49" charset="0"/>
              </a:rPr>
              <a:t>__</a:t>
            </a:r>
            <a:r>
              <a:rPr lang="nl-NL" b="1" dirty="0" err="1">
                <a:latin typeface="Consolas" panose="020B0609020204030204" pitchFamily="49" charset="0"/>
              </a:rPr>
              <a:t>a</a:t>
            </a:r>
            <a:r>
              <a:rPr lang="nl-NL" b="1" i="1" dirty="0" err="1">
                <a:latin typeface="Consolas" panose="020B0609020204030204" pitchFamily="49" charset="0"/>
              </a:rPr>
              <a:t>xxx</a:t>
            </a:r>
            <a:r>
              <a:rPr lang="nl-NL" b="1" dirty="0">
                <a:latin typeface="Consolas" panose="020B0609020204030204" pitchFamily="49" charset="0"/>
              </a:rPr>
              <a:t>__</a:t>
            </a:r>
            <a:r>
              <a:rPr lang="nl-NL" dirty="0"/>
              <a:t> </a:t>
            </a:r>
            <a:r>
              <a:rPr lang="nl-NL" dirty="0" err="1"/>
              <a:t>methods</a:t>
            </a:r>
            <a:endParaRPr lang="nl-NL" dirty="0"/>
          </a:p>
          <a:p>
            <a:pPr marL="882650" lvl="1" indent="-342900"/>
            <a:r>
              <a:rPr lang="nl-NL" b="1" dirty="0">
                <a:latin typeface="Consolas" panose="020B0609020204030204" pitchFamily="49" charset="0"/>
              </a:rPr>
              <a:t>__</a:t>
            </a:r>
            <a:r>
              <a:rPr lang="nl-NL" b="1" dirty="0" err="1">
                <a:latin typeface="Consolas" panose="020B0609020204030204" pitchFamily="49" charset="0"/>
              </a:rPr>
              <a:t>await</a:t>
            </a:r>
            <a:r>
              <a:rPr lang="nl-NL" b="1" dirty="0">
                <a:latin typeface="Consolas" panose="020B0609020204030204" pitchFamily="49" charset="0"/>
              </a:rPr>
              <a:t>__()</a:t>
            </a:r>
            <a:r>
              <a:rPr lang="nl-NL" dirty="0"/>
              <a:t>, </a:t>
            </a:r>
            <a:r>
              <a:rPr lang="nl-NL" b="1" dirty="0">
                <a:latin typeface="Consolas" panose="020B0609020204030204" pitchFamily="49" charset="0"/>
              </a:rPr>
              <a:t>__</a:t>
            </a:r>
            <a:r>
              <a:rPr lang="nl-NL" b="1" dirty="0" err="1">
                <a:latin typeface="Consolas" panose="020B0609020204030204" pitchFamily="49" charset="0"/>
              </a:rPr>
              <a:t>aiter</a:t>
            </a:r>
            <a:r>
              <a:rPr lang="nl-NL" b="1" dirty="0">
                <a:latin typeface="Consolas" panose="020B0609020204030204" pitchFamily="49" charset="0"/>
              </a:rPr>
              <a:t>()__</a:t>
            </a:r>
            <a:r>
              <a:rPr lang="nl-NL" dirty="0"/>
              <a:t>, </a:t>
            </a:r>
            <a:r>
              <a:rPr lang="nl-NL" b="1" dirty="0">
                <a:latin typeface="Consolas" panose="020B0609020204030204" pitchFamily="49" charset="0"/>
              </a:rPr>
              <a:t>__</a:t>
            </a:r>
            <a:r>
              <a:rPr lang="nl-NL" b="1" dirty="0" err="1">
                <a:latin typeface="Consolas" panose="020B0609020204030204" pitchFamily="49" charset="0"/>
              </a:rPr>
              <a:t>anext</a:t>
            </a:r>
            <a:r>
              <a:rPr lang="nl-NL" b="1" dirty="0">
                <a:latin typeface="Consolas" panose="020B0609020204030204" pitchFamily="49" charset="0"/>
              </a:rPr>
              <a:t>()__</a:t>
            </a:r>
            <a:r>
              <a:rPr lang="nl-NL" dirty="0"/>
              <a:t>, </a:t>
            </a:r>
            <a:r>
              <a:rPr lang="nl-NL" b="1" dirty="0">
                <a:latin typeface="Consolas" panose="020B0609020204030204" pitchFamily="49" charset="0"/>
              </a:rPr>
              <a:t>__</a:t>
            </a:r>
            <a:r>
              <a:rPr lang="nl-NL" b="1" dirty="0" err="1">
                <a:latin typeface="Consolas" panose="020B0609020204030204" pitchFamily="49" charset="0"/>
              </a:rPr>
              <a:t>aenter</a:t>
            </a:r>
            <a:r>
              <a:rPr lang="nl-NL" b="1" dirty="0">
                <a:latin typeface="Consolas" panose="020B0609020204030204" pitchFamily="49" charset="0"/>
              </a:rPr>
              <a:t>__()</a:t>
            </a:r>
            <a:r>
              <a:rPr lang="nl-NL" dirty="0"/>
              <a:t>, </a:t>
            </a:r>
            <a:r>
              <a:rPr lang="nl-NL" b="1" dirty="0">
                <a:latin typeface="Consolas" panose="020B0609020204030204" pitchFamily="49" charset="0"/>
              </a:rPr>
              <a:t>__</a:t>
            </a:r>
            <a:r>
              <a:rPr lang="nl-NL" b="1" dirty="0" err="1">
                <a:latin typeface="Consolas" panose="020B0609020204030204" pitchFamily="49" charset="0"/>
              </a:rPr>
              <a:t>aexit</a:t>
            </a:r>
            <a:r>
              <a:rPr lang="nl-NL" b="1" dirty="0">
                <a:latin typeface="Consolas" panose="020B0609020204030204" pitchFamily="49" charset="0"/>
              </a:rPr>
              <a:t>()__</a:t>
            </a:r>
          </a:p>
          <a:p>
            <a:pPr marL="882650" lvl="1" indent="-342900"/>
            <a:r>
              <a:rPr lang="nl-NL" dirty="0"/>
              <a:t>The </a:t>
            </a:r>
            <a:r>
              <a:rPr lang="nl-NL" dirty="0" err="1"/>
              <a:t>behaviour</a:t>
            </a:r>
            <a:r>
              <a:rPr lang="nl-NL" dirty="0"/>
              <a:t> of these </a:t>
            </a:r>
            <a:r>
              <a:rPr lang="nl-NL" dirty="0" err="1"/>
              <a:t>keywords</a:t>
            </a:r>
            <a:r>
              <a:rPr lang="nl-NL" dirty="0"/>
              <a:t> </a:t>
            </a:r>
            <a:r>
              <a:rPr lang="nl-NL" dirty="0" err="1"/>
              <a:t>depend</a:t>
            </a:r>
            <a:r>
              <a:rPr lang="nl-NL" dirty="0"/>
              <a:t> on </a:t>
            </a:r>
            <a:r>
              <a:rPr lang="nl-NL" dirty="0" err="1"/>
              <a:t>what</a:t>
            </a:r>
            <a:r>
              <a:rPr lang="nl-NL" dirty="0"/>
              <a:t> is </a:t>
            </a:r>
            <a:r>
              <a:rPr lang="nl-NL" dirty="0" err="1"/>
              <a:t>defined</a:t>
            </a:r>
            <a:r>
              <a:rPr lang="nl-NL" dirty="0"/>
              <a:t> in these </a:t>
            </a:r>
            <a:r>
              <a:rPr lang="nl-NL" dirty="0" err="1"/>
              <a:t>methods</a:t>
            </a:r>
            <a:endParaRPr lang="nl-NL" dirty="0"/>
          </a:p>
          <a:p>
            <a:pPr marL="342900" indent="-342900">
              <a:buFont typeface="Arial" panose="020B0604020202020204" pitchFamily="34" charset="0"/>
              <a:buChar char="•"/>
            </a:pPr>
            <a:r>
              <a:rPr lang="nl-NL" dirty="0"/>
              <a:t>The event loop </a:t>
            </a:r>
            <a:r>
              <a:rPr lang="nl-NL" dirty="0" err="1"/>
              <a:t>and</a:t>
            </a:r>
            <a:r>
              <a:rPr lang="nl-NL" dirty="0"/>
              <a:t> </a:t>
            </a:r>
            <a:r>
              <a:rPr lang="nl-NL" dirty="0" err="1"/>
              <a:t>its</a:t>
            </a:r>
            <a:r>
              <a:rPr lang="nl-NL" dirty="0"/>
              <a:t> </a:t>
            </a:r>
            <a:r>
              <a:rPr lang="nl-NL" dirty="0" err="1"/>
              <a:t>methods</a:t>
            </a:r>
            <a:r>
              <a:rPr lang="nl-NL" dirty="0"/>
              <a:t> are </a:t>
            </a:r>
            <a:r>
              <a:rPr lang="nl-NL" dirty="0" err="1"/>
              <a:t>implemented</a:t>
            </a:r>
            <a:r>
              <a:rPr lang="nl-NL" dirty="0"/>
              <a:t> in </a:t>
            </a:r>
            <a:r>
              <a:rPr lang="nl-NL" b="1" dirty="0" err="1">
                <a:latin typeface="Consolas" panose="020B0609020204030204" pitchFamily="49" charset="0"/>
              </a:rPr>
              <a:t>asyncio</a:t>
            </a:r>
            <a:r>
              <a:rPr lang="nl-NL" dirty="0"/>
              <a:t> (part of </a:t>
            </a:r>
            <a:r>
              <a:rPr lang="nl-NL" dirty="0" err="1"/>
              <a:t>the</a:t>
            </a:r>
            <a:r>
              <a:rPr lang="nl-NL" dirty="0"/>
              <a:t> standard </a:t>
            </a:r>
            <a:r>
              <a:rPr lang="nl-NL" dirty="0" err="1"/>
              <a:t>library</a:t>
            </a:r>
            <a:r>
              <a:rPr lang="nl-NL" dirty="0"/>
              <a:t>)</a:t>
            </a:r>
          </a:p>
          <a:p>
            <a:pPr marL="882650" lvl="1" indent="-342900"/>
            <a:r>
              <a:rPr lang="nl-NL" dirty="0"/>
              <a:t>It must </a:t>
            </a:r>
            <a:r>
              <a:rPr lang="nl-NL" dirty="0" err="1"/>
              <a:t>be</a:t>
            </a:r>
            <a:r>
              <a:rPr lang="nl-NL" dirty="0"/>
              <a:t> </a:t>
            </a:r>
            <a:r>
              <a:rPr lang="nl-NL" b="1" dirty="0" err="1">
                <a:latin typeface="Consolas" panose="020B0609020204030204" pitchFamily="49" charset="0"/>
              </a:rPr>
              <a:t>import</a:t>
            </a:r>
            <a:r>
              <a:rPr lang="nl-NL" dirty="0" err="1"/>
              <a:t>ed</a:t>
            </a:r>
            <a:r>
              <a:rPr lang="nl-NL" dirty="0"/>
              <a:t> </a:t>
            </a:r>
            <a:r>
              <a:rPr lang="nl-NL" dirty="0" err="1"/>
              <a:t>before</a:t>
            </a:r>
            <a:r>
              <a:rPr lang="nl-NL" dirty="0"/>
              <a:t> </a:t>
            </a:r>
            <a:r>
              <a:rPr lang="nl-NL" dirty="0" err="1"/>
              <a:t>it</a:t>
            </a:r>
            <a:r>
              <a:rPr lang="nl-NL" dirty="0"/>
              <a:t> </a:t>
            </a:r>
            <a:r>
              <a:rPr lang="nl-NL" dirty="0" err="1"/>
              <a:t>can</a:t>
            </a:r>
            <a:r>
              <a:rPr lang="nl-NL" dirty="0"/>
              <a:t> </a:t>
            </a:r>
            <a:r>
              <a:rPr lang="nl-NL" dirty="0" err="1"/>
              <a:t>be</a:t>
            </a:r>
            <a:r>
              <a:rPr lang="nl-NL" dirty="0"/>
              <a:t> </a:t>
            </a:r>
            <a:r>
              <a:rPr lang="nl-NL" dirty="0" err="1"/>
              <a:t>used</a:t>
            </a:r>
            <a:endParaRPr lang="nl-NL" dirty="0"/>
          </a:p>
          <a:p>
            <a:pPr marL="882650" lvl="1" indent="-342900"/>
            <a:r>
              <a:rPr lang="nl-NL" dirty="0" err="1"/>
              <a:t>Other</a:t>
            </a:r>
            <a:r>
              <a:rPr lang="nl-NL" dirty="0"/>
              <a:t> event loops </a:t>
            </a:r>
            <a:r>
              <a:rPr lang="nl-NL" dirty="0" err="1"/>
              <a:t>can</a:t>
            </a:r>
            <a:r>
              <a:rPr lang="nl-NL" dirty="0"/>
              <a:t> </a:t>
            </a:r>
            <a:r>
              <a:rPr lang="nl-NL" dirty="0" err="1"/>
              <a:t>be</a:t>
            </a:r>
            <a:r>
              <a:rPr lang="nl-NL" dirty="0"/>
              <a:t> </a:t>
            </a:r>
            <a:r>
              <a:rPr lang="nl-NL" dirty="0" err="1"/>
              <a:t>used</a:t>
            </a:r>
            <a:endParaRPr lang="nl-NL" dirty="0"/>
          </a:p>
          <a:p>
            <a:pPr marL="882650" lvl="1" indent="-342900"/>
            <a:endParaRPr lang="nl-NL" dirty="0"/>
          </a:p>
          <a:p>
            <a:pPr marL="342900" indent="-342900">
              <a:buFont typeface="Arial" panose="020B0604020202020204" pitchFamily="34" charset="0"/>
              <a:buChar char="•"/>
            </a:pPr>
            <a:r>
              <a:rPr lang="nl-NL" dirty="0" err="1"/>
              <a:t>Asyncio</a:t>
            </a:r>
            <a:r>
              <a:rPr lang="nl-NL" dirty="0"/>
              <a:t> is </a:t>
            </a:r>
            <a:r>
              <a:rPr lang="nl-NL" dirty="0" err="1"/>
              <a:t>relatively</a:t>
            </a:r>
            <a:r>
              <a:rPr lang="nl-NL" dirty="0"/>
              <a:t> new. It is </a:t>
            </a:r>
            <a:r>
              <a:rPr lang="nl-NL" dirty="0" err="1"/>
              <a:t>still</a:t>
            </a:r>
            <a:r>
              <a:rPr lang="nl-NL" dirty="0"/>
              <a:t> </a:t>
            </a:r>
            <a:r>
              <a:rPr lang="nl-NL" dirty="0" err="1"/>
              <a:t>being</a:t>
            </a:r>
            <a:r>
              <a:rPr lang="nl-NL" dirty="0"/>
              <a:t> </a:t>
            </a:r>
            <a:r>
              <a:rPr lang="nl-NL" dirty="0" err="1"/>
              <a:t>developed</a:t>
            </a:r>
            <a:r>
              <a:rPr lang="nl-NL" dirty="0"/>
              <a:t> </a:t>
            </a:r>
            <a:r>
              <a:rPr lang="nl-NL" dirty="0" err="1"/>
              <a:t>and</a:t>
            </a:r>
            <a:r>
              <a:rPr lang="nl-NL" dirty="0"/>
              <a:t> </a:t>
            </a:r>
            <a:r>
              <a:rPr lang="nl-NL" dirty="0" err="1"/>
              <a:t>extended</a:t>
            </a:r>
            <a:r>
              <a:rPr lang="nl-NL" dirty="0"/>
              <a:t>.</a:t>
            </a:r>
          </a:p>
          <a:p>
            <a:pPr marL="882650" lvl="1" indent="-342900"/>
            <a:r>
              <a:rPr lang="nl-NL" dirty="0" err="1"/>
              <a:t>Expect</a:t>
            </a:r>
            <a:r>
              <a:rPr lang="nl-NL" dirty="0"/>
              <a:t> changes in </a:t>
            </a:r>
            <a:r>
              <a:rPr lang="nl-NL" dirty="0" err="1"/>
              <a:t>future</a:t>
            </a:r>
            <a:r>
              <a:rPr lang="nl-NL" dirty="0"/>
              <a:t> releases.  E.g. in 3.11: </a:t>
            </a:r>
            <a:r>
              <a:rPr lang="nl-NL" dirty="0" err="1"/>
              <a:t>asynchronous</a:t>
            </a:r>
            <a:r>
              <a:rPr lang="nl-NL" dirty="0"/>
              <a:t> </a:t>
            </a:r>
            <a:r>
              <a:rPr lang="nl-NL" dirty="0" err="1"/>
              <a:t>comprehensions</a:t>
            </a:r>
            <a:endParaRPr lang="nl-NL" dirty="0"/>
          </a:p>
          <a:p>
            <a:pPr marL="361950"/>
            <a:endParaRPr lang="nl-NL" dirty="0"/>
          </a:p>
          <a:p>
            <a:pPr marL="342900" indent="-342900">
              <a:buFont typeface="Arial" panose="020B0604020202020204" pitchFamily="34" charset="0"/>
              <a:buChar char="•"/>
            </a:pPr>
            <a:r>
              <a:rPr lang="nl-NL" dirty="0" err="1"/>
              <a:t>Asyncio</a:t>
            </a:r>
            <a:r>
              <a:rPr lang="nl-NL" dirty="0"/>
              <a:t> </a:t>
            </a:r>
            <a:r>
              <a:rPr lang="nl-NL" dirty="0" err="1"/>
              <a:t>brings</a:t>
            </a:r>
            <a:r>
              <a:rPr lang="nl-NL" dirty="0"/>
              <a:t> </a:t>
            </a:r>
            <a:r>
              <a:rPr lang="nl-NL" dirty="0" err="1"/>
              <a:t>some</a:t>
            </a:r>
            <a:r>
              <a:rPr lang="nl-NL" dirty="0"/>
              <a:t> new </a:t>
            </a:r>
            <a:r>
              <a:rPr lang="nl-NL" dirty="0" err="1"/>
              <a:t>concepts</a:t>
            </a:r>
            <a:r>
              <a:rPr lang="nl-NL" dirty="0"/>
              <a:t>: </a:t>
            </a:r>
            <a:r>
              <a:rPr lang="nl-NL" dirty="0" err="1"/>
              <a:t>awaitable</a:t>
            </a:r>
            <a:r>
              <a:rPr lang="nl-NL" dirty="0"/>
              <a:t>, </a:t>
            </a:r>
            <a:r>
              <a:rPr lang="nl-NL" dirty="0" err="1"/>
              <a:t>future</a:t>
            </a:r>
            <a:r>
              <a:rPr lang="nl-NL" dirty="0"/>
              <a:t>, </a:t>
            </a:r>
            <a:r>
              <a:rPr lang="nl-NL" dirty="0" err="1"/>
              <a:t>coroutine</a:t>
            </a:r>
            <a:r>
              <a:rPr lang="nl-NL" dirty="0"/>
              <a:t>, </a:t>
            </a:r>
            <a:r>
              <a:rPr lang="nl-NL" dirty="0" err="1"/>
              <a:t>task</a:t>
            </a:r>
            <a:r>
              <a:rPr lang="nl-NL" dirty="0"/>
              <a:t>.</a:t>
            </a:r>
          </a:p>
          <a:p>
            <a:pPr marL="342900" indent="-342900"/>
            <a:endParaRPr lang="nl-NL" dirty="0"/>
          </a:p>
          <a:p>
            <a:pPr marL="342900" indent="-342900"/>
            <a:endParaRPr lang="nl-NL" dirty="0"/>
          </a:p>
          <a:p>
            <a:pPr marL="342900" indent="-342900">
              <a:buFont typeface="Arial" panose="020B0604020202020204" pitchFamily="34" charset="0"/>
              <a:buChar char="•"/>
            </a:pPr>
            <a:endParaRPr lang="nl-NL" dirty="0"/>
          </a:p>
          <a:p>
            <a:endParaRPr lang="nl-NL" dirty="0"/>
          </a:p>
          <a:p>
            <a:endParaRPr lang="nl-NL" dirty="0"/>
          </a:p>
        </p:txBody>
      </p:sp>
      <p:sp>
        <p:nvSpPr>
          <p:cNvPr id="2" name="Title 1"/>
          <p:cNvSpPr>
            <a:spLocks noGrp="1"/>
          </p:cNvSpPr>
          <p:nvPr>
            <p:ph type="title"/>
          </p:nvPr>
        </p:nvSpPr>
        <p:spPr/>
        <p:txBody>
          <a:bodyPr/>
          <a:lstStyle/>
          <a:p>
            <a:r>
              <a:rPr lang="nl-NL" sz="3000" cap="none" dirty="0" err="1">
                <a:solidFill>
                  <a:schemeClr val="accent1"/>
                </a:solidFill>
              </a:rPr>
              <a:t>Asyncio</a:t>
            </a:r>
            <a:endParaRPr lang="en-US" sz="3000" cap="none" dirty="0">
              <a:solidFill>
                <a:schemeClr val="accent1"/>
              </a:solidFill>
            </a:endParaRPr>
          </a:p>
        </p:txBody>
      </p:sp>
    </p:spTree>
    <p:extLst>
      <p:ext uri="{BB962C8B-B14F-4D97-AF65-F5344CB8AC3E}">
        <p14:creationId xmlns:p14="http://schemas.microsoft.com/office/powerpoint/2010/main" val="2177222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raphic 1">
            <a:extLst>
              <a:ext uri="{FF2B5EF4-FFF2-40B4-BE49-F238E27FC236}">
                <a16:creationId xmlns:a16="http://schemas.microsoft.com/office/drawing/2014/main" id="{36E561D7-15D0-4E09-BAF0-0E0ABC4FFA39}"/>
              </a:ext>
            </a:extLst>
          </p:cNvPr>
          <p:cNvSpPr/>
          <p:nvPr/>
        </p:nvSpPr>
        <p:spPr>
          <a:xfrm>
            <a:off x="3719736" y="1470869"/>
            <a:ext cx="12238441" cy="5542796"/>
          </a:xfrm>
          <a:custGeom>
            <a:avLst/>
            <a:gdLst>
              <a:gd name="connsiteX0" fmla="*/ 7215188 w 7239000"/>
              <a:gd name="connsiteY0" fmla="*/ 3278548 h 3278547"/>
              <a:gd name="connsiteX1" fmla="*/ 6557010 w 7239000"/>
              <a:gd name="connsiteY1" fmla="*/ 2329858 h 3278547"/>
              <a:gd name="connsiteX2" fmla="*/ 4255770 w 7239000"/>
              <a:gd name="connsiteY2" fmla="*/ 41000 h 3278547"/>
              <a:gd name="connsiteX3" fmla="*/ 4255770 w 7239000"/>
              <a:gd name="connsiteY3" fmla="*/ 41000 h 3278547"/>
              <a:gd name="connsiteX4" fmla="*/ 4247198 w 7239000"/>
              <a:gd name="connsiteY4" fmla="*/ 40048 h 3278547"/>
              <a:gd name="connsiteX5" fmla="*/ 4245293 w 7239000"/>
              <a:gd name="connsiteY5" fmla="*/ 40048 h 3278547"/>
              <a:gd name="connsiteX6" fmla="*/ 2178368 w 7239000"/>
              <a:gd name="connsiteY6" fmla="*/ 949685 h 3278547"/>
              <a:gd name="connsiteX7" fmla="*/ 2162175 w 7239000"/>
              <a:gd name="connsiteY7" fmla="*/ 963973 h 3278547"/>
              <a:gd name="connsiteX8" fmla="*/ 2172653 w 7239000"/>
              <a:gd name="connsiteY8" fmla="*/ 985880 h 3278547"/>
              <a:gd name="connsiteX9" fmla="*/ 2628900 w 7239000"/>
              <a:gd name="connsiteY9" fmla="*/ 2749910 h 3278547"/>
              <a:gd name="connsiteX10" fmla="*/ 1949768 w 7239000"/>
              <a:gd name="connsiteY10" fmla="*/ 2512738 h 3278547"/>
              <a:gd name="connsiteX11" fmla="*/ 1019175 w 7239000"/>
              <a:gd name="connsiteY11" fmla="*/ 2072683 h 3278547"/>
              <a:gd name="connsiteX12" fmla="*/ 36195 w 7239000"/>
              <a:gd name="connsiteY12" fmla="*/ 3269023 h 3278547"/>
              <a:gd name="connsiteX13" fmla="*/ 0 w 7239000"/>
              <a:gd name="connsiteY13" fmla="*/ 3257593 h 3278547"/>
              <a:gd name="connsiteX14" fmla="*/ 270510 w 7239000"/>
              <a:gd name="connsiteY14" fmla="*/ 2655613 h 3278547"/>
              <a:gd name="connsiteX15" fmla="*/ 1018223 w 7239000"/>
              <a:gd name="connsiteY15" fmla="*/ 2034583 h 3278547"/>
              <a:gd name="connsiteX16" fmla="*/ 1971675 w 7239000"/>
              <a:gd name="connsiteY16" fmla="*/ 2481305 h 3278547"/>
              <a:gd name="connsiteX17" fmla="*/ 2599373 w 7239000"/>
              <a:gd name="connsiteY17" fmla="*/ 2725146 h 3278547"/>
              <a:gd name="connsiteX18" fmla="*/ 2138363 w 7239000"/>
              <a:gd name="connsiteY18" fmla="*/ 1002073 h 3278547"/>
              <a:gd name="connsiteX19" fmla="*/ 2122170 w 7239000"/>
              <a:gd name="connsiteY19" fmla="*/ 967783 h 3278547"/>
              <a:gd name="connsiteX20" fmla="*/ 2116455 w 7239000"/>
              <a:gd name="connsiteY20" fmla="*/ 955400 h 3278547"/>
              <a:gd name="connsiteX21" fmla="*/ 2126933 w 7239000"/>
              <a:gd name="connsiteY21" fmla="*/ 945875 h 3278547"/>
              <a:gd name="connsiteX22" fmla="*/ 2152650 w 7239000"/>
              <a:gd name="connsiteY22" fmla="*/ 922063 h 3278547"/>
              <a:gd name="connsiteX23" fmla="*/ 2890838 w 7239000"/>
              <a:gd name="connsiteY23" fmla="*/ 369613 h 3278547"/>
              <a:gd name="connsiteX24" fmla="*/ 4248150 w 7239000"/>
              <a:gd name="connsiteY24" fmla="*/ 2900 h 3278547"/>
              <a:gd name="connsiteX25" fmla="*/ 4252913 w 7239000"/>
              <a:gd name="connsiteY25" fmla="*/ 2900 h 3278547"/>
              <a:gd name="connsiteX26" fmla="*/ 4252913 w 7239000"/>
              <a:gd name="connsiteY26" fmla="*/ 2900 h 3278547"/>
              <a:gd name="connsiteX27" fmla="*/ 6590348 w 7239000"/>
              <a:gd name="connsiteY27" fmla="*/ 2310808 h 3278547"/>
              <a:gd name="connsiteX28" fmla="*/ 7239000 w 7239000"/>
              <a:gd name="connsiteY28" fmla="*/ 3249021 h 3278547"/>
              <a:gd name="connsiteX29" fmla="*/ 7215188 w 7239000"/>
              <a:gd name="connsiteY29" fmla="*/ 3278548 h 327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239000" h="3278547">
                <a:moveTo>
                  <a:pt x="7215188" y="3278548"/>
                </a:moveTo>
                <a:cubicBezTo>
                  <a:pt x="7036118" y="3138530"/>
                  <a:pt x="6814185" y="2764198"/>
                  <a:pt x="6557010" y="2329858"/>
                </a:cubicBezTo>
                <a:cubicBezTo>
                  <a:pt x="5998845" y="1386883"/>
                  <a:pt x="5233988" y="96245"/>
                  <a:pt x="4255770" y="41000"/>
                </a:cubicBezTo>
                <a:lnTo>
                  <a:pt x="4255770" y="41000"/>
                </a:lnTo>
                <a:lnTo>
                  <a:pt x="4247198" y="40048"/>
                </a:lnTo>
                <a:cubicBezTo>
                  <a:pt x="4246245" y="40048"/>
                  <a:pt x="4245293" y="40048"/>
                  <a:pt x="4245293" y="40048"/>
                </a:cubicBezTo>
                <a:cubicBezTo>
                  <a:pt x="3781425" y="14330"/>
                  <a:pt x="3046095" y="151490"/>
                  <a:pt x="2178368" y="949685"/>
                </a:cubicBezTo>
                <a:cubicBezTo>
                  <a:pt x="2172653" y="955400"/>
                  <a:pt x="2166938" y="960163"/>
                  <a:pt x="2162175" y="963973"/>
                </a:cubicBezTo>
                <a:cubicBezTo>
                  <a:pt x="2165033" y="970640"/>
                  <a:pt x="2168843" y="977308"/>
                  <a:pt x="2172653" y="985880"/>
                </a:cubicBezTo>
                <a:cubicBezTo>
                  <a:pt x="2486025" y="1663108"/>
                  <a:pt x="2820353" y="2519405"/>
                  <a:pt x="2628900" y="2749910"/>
                </a:cubicBezTo>
                <a:cubicBezTo>
                  <a:pt x="2499360" y="2905168"/>
                  <a:pt x="2245043" y="2723240"/>
                  <a:pt x="1949768" y="2512738"/>
                </a:cubicBezTo>
                <a:cubicBezTo>
                  <a:pt x="1655445" y="2302235"/>
                  <a:pt x="1322070" y="2064110"/>
                  <a:pt x="1019175" y="2072683"/>
                </a:cubicBezTo>
                <a:cubicBezTo>
                  <a:pt x="422910" y="2089828"/>
                  <a:pt x="40005" y="3257593"/>
                  <a:pt x="36195" y="3269023"/>
                </a:cubicBezTo>
                <a:lnTo>
                  <a:pt x="0" y="3257593"/>
                </a:lnTo>
                <a:cubicBezTo>
                  <a:pt x="953" y="3254735"/>
                  <a:pt x="98108" y="2953746"/>
                  <a:pt x="270510" y="2655613"/>
                </a:cubicBezTo>
                <a:cubicBezTo>
                  <a:pt x="503873" y="2250800"/>
                  <a:pt x="755333" y="2042203"/>
                  <a:pt x="1018223" y="2034583"/>
                </a:cubicBezTo>
                <a:cubicBezTo>
                  <a:pt x="1334453" y="2026010"/>
                  <a:pt x="1672590" y="2267945"/>
                  <a:pt x="1971675" y="2481305"/>
                </a:cubicBezTo>
                <a:cubicBezTo>
                  <a:pt x="2250758" y="2681330"/>
                  <a:pt x="2492693" y="2853733"/>
                  <a:pt x="2599373" y="2725146"/>
                </a:cubicBezTo>
                <a:cubicBezTo>
                  <a:pt x="2739390" y="2557505"/>
                  <a:pt x="2575560" y="1945048"/>
                  <a:pt x="2138363" y="1002073"/>
                </a:cubicBezTo>
                <a:cubicBezTo>
                  <a:pt x="2131695" y="986833"/>
                  <a:pt x="2125980" y="975403"/>
                  <a:pt x="2122170" y="967783"/>
                </a:cubicBezTo>
                <a:lnTo>
                  <a:pt x="2116455" y="955400"/>
                </a:lnTo>
                <a:lnTo>
                  <a:pt x="2126933" y="945875"/>
                </a:lnTo>
                <a:cubicBezTo>
                  <a:pt x="2133600" y="939208"/>
                  <a:pt x="2143125" y="931588"/>
                  <a:pt x="2152650" y="922063"/>
                </a:cubicBezTo>
                <a:cubicBezTo>
                  <a:pt x="2253615" y="828718"/>
                  <a:pt x="2522220" y="582020"/>
                  <a:pt x="2890838" y="369613"/>
                </a:cubicBezTo>
                <a:cubicBezTo>
                  <a:pt x="3353753" y="101960"/>
                  <a:pt x="3810000" y="-20912"/>
                  <a:pt x="4248150" y="2900"/>
                </a:cubicBezTo>
                <a:lnTo>
                  <a:pt x="4252913" y="2900"/>
                </a:lnTo>
                <a:lnTo>
                  <a:pt x="4252913" y="2900"/>
                </a:lnTo>
                <a:cubicBezTo>
                  <a:pt x="5253990" y="55288"/>
                  <a:pt x="6026468" y="1359260"/>
                  <a:pt x="6590348" y="2310808"/>
                </a:cubicBezTo>
                <a:cubicBezTo>
                  <a:pt x="6845618" y="2741338"/>
                  <a:pt x="7065645" y="3113765"/>
                  <a:pt x="7239000" y="3249021"/>
                </a:cubicBezTo>
                <a:lnTo>
                  <a:pt x="7215188" y="3278548"/>
                </a:lnTo>
                <a:close/>
              </a:path>
            </a:pathLst>
          </a:custGeom>
          <a:gradFill>
            <a:gsLst>
              <a:gs pos="89000">
                <a:schemeClr val="accent2">
                  <a:alpha val="0"/>
                </a:schemeClr>
              </a:gs>
              <a:gs pos="11000">
                <a:schemeClr val="accent2">
                  <a:alpha val="0"/>
                </a:schemeClr>
              </a:gs>
              <a:gs pos="64000">
                <a:srgbClr val="12ABDB"/>
              </a:gs>
              <a:gs pos="36000">
                <a:srgbClr val="12ABDB"/>
              </a:gs>
            </a:gsLst>
            <a:lin ang="540000" scaled="0"/>
          </a:gradFill>
          <a:ln w="9525" cap="flat">
            <a:noFill/>
            <a:prstDash val="solid"/>
            <a:miter/>
          </a:ln>
        </p:spPr>
        <p:txBody>
          <a:bodyPr rtlCol="0" anchor="ctr"/>
          <a:lstStyle/>
          <a:p>
            <a:endParaRPr lang="en-GB"/>
          </a:p>
        </p:txBody>
      </p:sp>
      <p:sp>
        <p:nvSpPr>
          <p:cNvPr id="2" name="Title 1"/>
          <p:cNvSpPr>
            <a:spLocks noGrp="1"/>
          </p:cNvSpPr>
          <p:nvPr>
            <p:ph type="ctrTitle"/>
          </p:nvPr>
        </p:nvSpPr>
        <p:spPr>
          <a:xfrm>
            <a:off x="404813" y="3003625"/>
            <a:ext cx="11329987" cy="738664"/>
          </a:xfrm>
        </p:spPr>
        <p:txBody>
          <a:bodyPr/>
          <a:lstStyle/>
          <a:p>
            <a:r>
              <a:rPr lang="en-GB" dirty="0" err="1"/>
              <a:t>Awaitables</a:t>
            </a:r>
            <a:endParaRPr lang="en-US" dirty="0"/>
          </a:p>
        </p:txBody>
      </p:sp>
      <p:sp>
        <p:nvSpPr>
          <p:cNvPr id="3" name="Subtitle 2"/>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33745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61BE2D3E-33AC-8C56-DBB4-0F9EB92527FF}"/>
              </a:ext>
            </a:extLst>
          </p:cNvPr>
          <p:cNvSpPr>
            <a:spLocks noGrp="1"/>
          </p:cNvSpPr>
          <p:nvPr>
            <p:ph type="body" sz="quarter" idx="10"/>
          </p:nvPr>
        </p:nvSpPr>
        <p:spPr/>
        <p:txBody>
          <a:bodyPr/>
          <a:lstStyle/>
          <a:p>
            <a:r>
              <a:rPr lang="nl-NL" b="1" dirty="0" err="1">
                <a:latin typeface="Consolas" panose="020B0609020204030204" pitchFamily="49" charset="0"/>
              </a:rPr>
              <a:t>Awaitable</a:t>
            </a:r>
            <a:r>
              <a:rPr lang="nl-NL" dirty="0"/>
              <a:t> is </a:t>
            </a:r>
            <a:r>
              <a:rPr lang="nl-NL" dirty="0" err="1"/>
              <a:t>an</a:t>
            </a:r>
            <a:r>
              <a:rPr lang="nl-NL" dirty="0"/>
              <a:t> abstract base class</a:t>
            </a:r>
          </a:p>
          <a:p>
            <a:r>
              <a:rPr lang="nl-NL" dirty="0"/>
              <a:t>It has </a:t>
            </a:r>
            <a:r>
              <a:rPr lang="nl-NL" dirty="0" err="1"/>
              <a:t>an</a:t>
            </a:r>
            <a:r>
              <a:rPr lang="nl-NL" dirty="0"/>
              <a:t> </a:t>
            </a:r>
            <a:r>
              <a:rPr lang="nl-NL" b="1" dirty="0">
                <a:latin typeface="Consolas" panose="020B0609020204030204" pitchFamily="49" charset="0"/>
              </a:rPr>
              <a:t>__</a:t>
            </a:r>
            <a:r>
              <a:rPr lang="nl-NL" b="1" dirty="0" err="1">
                <a:latin typeface="Consolas" panose="020B0609020204030204" pitchFamily="49" charset="0"/>
              </a:rPr>
              <a:t>await</a:t>
            </a:r>
            <a:r>
              <a:rPr lang="nl-NL" b="1" dirty="0">
                <a:latin typeface="Consolas" panose="020B0609020204030204" pitchFamily="49" charset="0"/>
              </a:rPr>
              <a:t>__</a:t>
            </a:r>
            <a:r>
              <a:rPr lang="nl-NL" dirty="0"/>
              <a:t> </a:t>
            </a:r>
            <a:r>
              <a:rPr lang="nl-NL" dirty="0" err="1"/>
              <a:t>method</a:t>
            </a:r>
            <a:endParaRPr lang="nl-NL" dirty="0"/>
          </a:p>
          <a:p>
            <a:endParaRPr lang="nl-NL" dirty="0"/>
          </a:p>
          <a:p>
            <a:r>
              <a:rPr lang="nl-NL" dirty="0"/>
              <a:t>An </a:t>
            </a:r>
            <a:r>
              <a:rPr lang="nl-NL" dirty="0" err="1"/>
              <a:t>instance</a:t>
            </a:r>
            <a:r>
              <a:rPr lang="nl-NL" dirty="0"/>
              <a:t> </a:t>
            </a:r>
            <a:r>
              <a:rPr lang="nl-NL" b="1" dirty="0" err="1">
                <a:latin typeface="Consolas" panose="020B0609020204030204" pitchFamily="49" charset="0"/>
              </a:rPr>
              <a:t>aw</a:t>
            </a:r>
            <a:r>
              <a:rPr lang="nl-NL" dirty="0"/>
              <a:t> of </a:t>
            </a:r>
            <a:r>
              <a:rPr lang="nl-NL" b="1" dirty="0" err="1">
                <a:latin typeface="Consolas" panose="020B0609020204030204" pitchFamily="49" charset="0"/>
              </a:rPr>
              <a:t>Awaitable</a:t>
            </a:r>
            <a:r>
              <a:rPr lang="nl-NL" dirty="0"/>
              <a:t> </a:t>
            </a:r>
            <a:r>
              <a:rPr lang="nl-NL" dirty="0" err="1"/>
              <a:t>can</a:t>
            </a:r>
            <a:r>
              <a:rPr lang="nl-NL" dirty="0"/>
              <a:t> </a:t>
            </a:r>
            <a:r>
              <a:rPr lang="nl-NL" dirty="0" err="1"/>
              <a:t>be</a:t>
            </a:r>
            <a:r>
              <a:rPr lang="nl-NL" dirty="0"/>
              <a:t> </a:t>
            </a:r>
            <a:r>
              <a:rPr lang="nl-NL" dirty="0" err="1"/>
              <a:t>awaited</a:t>
            </a:r>
            <a:endParaRPr lang="nl-NL" dirty="0"/>
          </a:p>
          <a:p>
            <a:r>
              <a:rPr lang="nl-NL" dirty="0" err="1"/>
              <a:t>What</a:t>
            </a:r>
            <a:r>
              <a:rPr lang="nl-NL" dirty="0"/>
              <a:t> </a:t>
            </a:r>
            <a:r>
              <a:rPr lang="nl-NL" dirty="0" err="1"/>
              <a:t>happens</a:t>
            </a:r>
            <a:r>
              <a:rPr lang="nl-NL" dirty="0"/>
              <a:t> </a:t>
            </a:r>
            <a:r>
              <a:rPr lang="nl-NL" dirty="0" err="1"/>
              <a:t>depends</a:t>
            </a:r>
            <a:r>
              <a:rPr lang="nl-NL" dirty="0"/>
              <a:t> on </a:t>
            </a:r>
            <a:r>
              <a:rPr lang="nl-NL" dirty="0" err="1"/>
              <a:t>the</a:t>
            </a:r>
            <a:r>
              <a:rPr lang="nl-NL" dirty="0"/>
              <a:t> </a:t>
            </a:r>
            <a:r>
              <a:rPr lang="nl-NL" dirty="0" err="1"/>
              <a:t>implementation</a:t>
            </a:r>
            <a:r>
              <a:rPr lang="nl-NL" dirty="0"/>
              <a:t> of </a:t>
            </a:r>
            <a:r>
              <a:rPr lang="nl-NL" dirty="0" err="1"/>
              <a:t>the</a:t>
            </a:r>
            <a:r>
              <a:rPr lang="nl-NL" dirty="0"/>
              <a:t>  </a:t>
            </a:r>
            <a:r>
              <a:rPr lang="nl-NL" b="1" dirty="0">
                <a:latin typeface="Consolas" panose="020B0609020204030204" pitchFamily="49" charset="0"/>
              </a:rPr>
              <a:t>__</a:t>
            </a:r>
            <a:r>
              <a:rPr lang="nl-NL" b="1" dirty="0" err="1">
                <a:latin typeface="Consolas" panose="020B0609020204030204" pitchFamily="49" charset="0"/>
              </a:rPr>
              <a:t>await</a:t>
            </a:r>
            <a:r>
              <a:rPr lang="nl-NL" b="1" dirty="0">
                <a:latin typeface="Consolas" panose="020B0609020204030204" pitchFamily="49" charset="0"/>
              </a:rPr>
              <a:t>__ </a:t>
            </a:r>
            <a:r>
              <a:rPr lang="nl-NL" dirty="0" err="1"/>
              <a:t>method</a:t>
            </a:r>
            <a:endParaRPr lang="nl-NL" dirty="0"/>
          </a:p>
          <a:p>
            <a:endParaRPr lang="nl-NL" dirty="0"/>
          </a:p>
          <a:p>
            <a:r>
              <a:rPr lang="nl-NL" b="1" dirty="0">
                <a:latin typeface="Consolas" panose="020B0609020204030204" pitchFamily="49" charset="0"/>
              </a:rPr>
              <a:t>&gt;&gt;&gt; </a:t>
            </a:r>
            <a:r>
              <a:rPr lang="nl-NL" b="1" dirty="0" err="1">
                <a:latin typeface="Consolas" panose="020B0609020204030204" pitchFamily="49" charset="0"/>
              </a:rPr>
              <a:t>result</a:t>
            </a:r>
            <a:r>
              <a:rPr lang="nl-NL" b="1" dirty="0">
                <a:latin typeface="Consolas" panose="020B0609020204030204" pitchFamily="49" charset="0"/>
              </a:rPr>
              <a:t> = </a:t>
            </a:r>
            <a:r>
              <a:rPr lang="nl-NL" b="1" dirty="0" err="1">
                <a:latin typeface="Consolas" panose="020B0609020204030204" pitchFamily="49" charset="0"/>
              </a:rPr>
              <a:t>await</a:t>
            </a:r>
            <a:r>
              <a:rPr lang="nl-NL" b="1" dirty="0">
                <a:latin typeface="Consolas" panose="020B0609020204030204" pitchFamily="49" charset="0"/>
              </a:rPr>
              <a:t> </a:t>
            </a:r>
            <a:r>
              <a:rPr lang="nl-NL" b="1" dirty="0" err="1">
                <a:latin typeface="Consolas" panose="020B0609020204030204" pitchFamily="49" charset="0"/>
              </a:rPr>
              <a:t>aw</a:t>
            </a:r>
            <a:endParaRPr lang="nl-NL" b="1" dirty="0">
              <a:latin typeface="Consolas" panose="020B0609020204030204" pitchFamily="49" charset="0"/>
            </a:endParaRPr>
          </a:p>
        </p:txBody>
      </p:sp>
      <p:sp>
        <p:nvSpPr>
          <p:cNvPr id="3" name="Titel 2">
            <a:extLst>
              <a:ext uri="{FF2B5EF4-FFF2-40B4-BE49-F238E27FC236}">
                <a16:creationId xmlns:a16="http://schemas.microsoft.com/office/drawing/2014/main" id="{EF0BFE72-5229-5D6D-E475-A572EEB4A13A}"/>
              </a:ext>
            </a:extLst>
          </p:cNvPr>
          <p:cNvSpPr>
            <a:spLocks noGrp="1"/>
          </p:cNvSpPr>
          <p:nvPr>
            <p:ph type="title"/>
          </p:nvPr>
        </p:nvSpPr>
        <p:spPr/>
        <p:txBody>
          <a:bodyPr/>
          <a:lstStyle/>
          <a:p>
            <a:r>
              <a:rPr lang="nl-NL" sz="3000" cap="none" dirty="0" err="1">
                <a:solidFill>
                  <a:schemeClr val="accent1"/>
                </a:solidFill>
              </a:rPr>
              <a:t>Awaitable</a:t>
            </a:r>
            <a:endParaRPr lang="nl-NL" sz="3000" cap="none" dirty="0">
              <a:solidFill>
                <a:schemeClr val="accent1"/>
              </a:solidFill>
            </a:endParaRPr>
          </a:p>
        </p:txBody>
      </p:sp>
    </p:spTree>
    <p:extLst>
      <p:ext uri="{BB962C8B-B14F-4D97-AF65-F5344CB8AC3E}">
        <p14:creationId xmlns:p14="http://schemas.microsoft.com/office/powerpoint/2010/main" val="721683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raphic 1">
            <a:extLst>
              <a:ext uri="{FF2B5EF4-FFF2-40B4-BE49-F238E27FC236}">
                <a16:creationId xmlns:a16="http://schemas.microsoft.com/office/drawing/2014/main" id="{36E561D7-15D0-4E09-BAF0-0E0ABC4FFA39}"/>
              </a:ext>
            </a:extLst>
          </p:cNvPr>
          <p:cNvSpPr/>
          <p:nvPr/>
        </p:nvSpPr>
        <p:spPr>
          <a:xfrm>
            <a:off x="3719736" y="1470869"/>
            <a:ext cx="12238441" cy="5542796"/>
          </a:xfrm>
          <a:custGeom>
            <a:avLst/>
            <a:gdLst>
              <a:gd name="connsiteX0" fmla="*/ 7215188 w 7239000"/>
              <a:gd name="connsiteY0" fmla="*/ 3278548 h 3278547"/>
              <a:gd name="connsiteX1" fmla="*/ 6557010 w 7239000"/>
              <a:gd name="connsiteY1" fmla="*/ 2329858 h 3278547"/>
              <a:gd name="connsiteX2" fmla="*/ 4255770 w 7239000"/>
              <a:gd name="connsiteY2" fmla="*/ 41000 h 3278547"/>
              <a:gd name="connsiteX3" fmla="*/ 4255770 w 7239000"/>
              <a:gd name="connsiteY3" fmla="*/ 41000 h 3278547"/>
              <a:gd name="connsiteX4" fmla="*/ 4247198 w 7239000"/>
              <a:gd name="connsiteY4" fmla="*/ 40048 h 3278547"/>
              <a:gd name="connsiteX5" fmla="*/ 4245293 w 7239000"/>
              <a:gd name="connsiteY5" fmla="*/ 40048 h 3278547"/>
              <a:gd name="connsiteX6" fmla="*/ 2178368 w 7239000"/>
              <a:gd name="connsiteY6" fmla="*/ 949685 h 3278547"/>
              <a:gd name="connsiteX7" fmla="*/ 2162175 w 7239000"/>
              <a:gd name="connsiteY7" fmla="*/ 963973 h 3278547"/>
              <a:gd name="connsiteX8" fmla="*/ 2172653 w 7239000"/>
              <a:gd name="connsiteY8" fmla="*/ 985880 h 3278547"/>
              <a:gd name="connsiteX9" fmla="*/ 2628900 w 7239000"/>
              <a:gd name="connsiteY9" fmla="*/ 2749910 h 3278547"/>
              <a:gd name="connsiteX10" fmla="*/ 1949768 w 7239000"/>
              <a:gd name="connsiteY10" fmla="*/ 2512738 h 3278547"/>
              <a:gd name="connsiteX11" fmla="*/ 1019175 w 7239000"/>
              <a:gd name="connsiteY11" fmla="*/ 2072683 h 3278547"/>
              <a:gd name="connsiteX12" fmla="*/ 36195 w 7239000"/>
              <a:gd name="connsiteY12" fmla="*/ 3269023 h 3278547"/>
              <a:gd name="connsiteX13" fmla="*/ 0 w 7239000"/>
              <a:gd name="connsiteY13" fmla="*/ 3257593 h 3278547"/>
              <a:gd name="connsiteX14" fmla="*/ 270510 w 7239000"/>
              <a:gd name="connsiteY14" fmla="*/ 2655613 h 3278547"/>
              <a:gd name="connsiteX15" fmla="*/ 1018223 w 7239000"/>
              <a:gd name="connsiteY15" fmla="*/ 2034583 h 3278547"/>
              <a:gd name="connsiteX16" fmla="*/ 1971675 w 7239000"/>
              <a:gd name="connsiteY16" fmla="*/ 2481305 h 3278547"/>
              <a:gd name="connsiteX17" fmla="*/ 2599373 w 7239000"/>
              <a:gd name="connsiteY17" fmla="*/ 2725146 h 3278547"/>
              <a:gd name="connsiteX18" fmla="*/ 2138363 w 7239000"/>
              <a:gd name="connsiteY18" fmla="*/ 1002073 h 3278547"/>
              <a:gd name="connsiteX19" fmla="*/ 2122170 w 7239000"/>
              <a:gd name="connsiteY19" fmla="*/ 967783 h 3278547"/>
              <a:gd name="connsiteX20" fmla="*/ 2116455 w 7239000"/>
              <a:gd name="connsiteY20" fmla="*/ 955400 h 3278547"/>
              <a:gd name="connsiteX21" fmla="*/ 2126933 w 7239000"/>
              <a:gd name="connsiteY21" fmla="*/ 945875 h 3278547"/>
              <a:gd name="connsiteX22" fmla="*/ 2152650 w 7239000"/>
              <a:gd name="connsiteY22" fmla="*/ 922063 h 3278547"/>
              <a:gd name="connsiteX23" fmla="*/ 2890838 w 7239000"/>
              <a:gd name="connsiteY23" fmla="*/ 369613 h 3278547"/>
              <a:gd name="connsiteX24" fmla="*/ 4248150 w 7239000"/>
              <a:gd name="connsiteY24" fmla="*/ 2900 h 3278547"/>
              <a:gd name="connsiteX25" fmla="*/ 4252913 w 7239000"/>
              <a:gd name="connsiteY25" fmla="*/ 2900 h 3278547"/>
              <a:gd name="connsiteX26" fmla="*/ 4252913 w 7239000"/>
              <a:gd name="connsiteY26" fmla="*/ 2900 h 3278547"/>
              <a:gd name="connsiteX27" fmla="*/ 6590348 w 7239000"/>
              <a:gd name="connsiteY27" fmla="*/ 2310808 h 3278547"/>
              <a:gd name="connsiteX28" fmla="*/ 7239000 w 7239000"/>
              <a:gd name="connsiteY28" fmla="*/ 3249021 h 3278547"/>
              <a:gd name="connsiteX29" fmla="*/ 7215188 w 7239000"/>
              <a:gd name="connsiteY29" fmla="*/ 3278548 h 327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239000" h="3278547">
                <a:moveTo>
                  <a:pt x="7215188" y="3278548"/>
                </a:moveTo>
                <a:cubicBezTo>
                  <a:pt x="7036118" y="3138530"/>
                  <a:pt x="6814185" y="2764198"/>
                  <a:pt x="6557010" y="2329858"/>
                </a:cubicBezTo>
                <a:cubicBezTo>
                  <a:pt x="5998845" y="1386883"/>
                  <a:pt x="5233988" y="96245"/>
                  <a:pt x="4255770" y="41000"/>
                </a:cubicBezTo>
                <a:lnTo>
                  <a:pt x="4255770" y="41000"/>
                </a:lnTo>
                <a:lnTo>
                  <a:pt x="4247198" y="40048"/>
                </a:lnTo>
                <a:cubicBezTo>
                  <a:pt x="4246245" y="40048"/>
                  <a:pt x="4245293" y="40048"/>
                  <a:pt x="4245293" y="40048"/>
                </a:cubicBezTo>
                <a:cubicBezTo>
                  <a:pt x="3781425" y="14330"/>
                  <a:pt x="3046095" y="151490"/>
                  <a:pt x="2178368" y="949685"/>
                </a:cubicBezTo>
                <a:cubicBezTo>
                  <a:pt x="2172653" y="955400"/>
                  <a:pt x="2166938" y="960163"/>
                  <a:pt x="2162175" y="963973"/>
                </a:cubicBezTo>
                <a:cubicBezTo>
                  <a:pt x="2165033" y="970640"/>
                  <a:pt x="2168843" y="977308"/>
                  <a:pt x="2172653" y="985880"/>
                </a:cubicBezTo>
                <a:cubicBezTo>
                  <a:pt x="2486025" y="1663108"/>
                  <a:pt x="2820353" y="2519405"/>
                  <a:pt x="2628900" y="2749910"/>
                </a:cubicBezTo>
                <a:cubicBezTo>
                  <a:pt x="2499360" y="2905168"/>
                  <a:pt x="2245043" y="2723240"/>
                  <a:pt x="1949768" y="2512738"/>
                </a:cubicBezTo>
                <a:cubicBezTo>
                  <a:pt x="1655445" y="2302235"/>
                  <a:pt x="1322070" y="2064110"/>
                  <a:pt x="1019175" y="2072683"/>
                </a:cubicBezTo>
                <a:cubicBezTo>
                  <a:pt x="422910" y="2089828"/>
                  <a:pt x="40005" y="3257593"/>
                  <a:pt x="36195" y="3269023"/>
                </a:cubicBezTo>
                <a:lnTo>
                  <a:pt x="0" y="3257593"/>
                </a:lnTo>
                <a:cubicBezTo>
                  <a:pt x="953" y="3254735"/>
                  <a:pt x="98108" y="2953746"/>
                  <a:pt x="270510" y="2655613"/>
                </a:cubicBezTo>
                <a:cubicBezTo>
                  <a:pt x="503873" y="2250800"/>
                  <a:pt x="755333" y="2042203"/>
                  <a:pt x="1018223" y="2034583"/>
                </a:cubicBezTo>
                <a:cubicBezTo>
                  <a:pt x="1334453" y="2026010"/>
                  <a:pt x="1672590" y="2267945"/>
                  <a:pt x="1971675" y="2481305"/>
                </a:cubicBezTo>
                <a:cubicBezTo>
                  <a:pt x="2250758" y="2681330"/>
                  <a:pt x="2492693" y="2853733"/>
                  <a:pt x="2599373" y="2725146"/>
                </a:cubicBezTo>
                <a:cubicBezTo>
                  <a:pt x="2739390" y="2557505"/>
                  <a:pt x="2575560" y="1945048"/>
                  <a:pt x="2138363" y="1002073"/>
                </a:cubicBezTo>
                <a:cubicBezTo>
                  <a:pt x="2131695" y="986833"/>
                  <a:pt x="2125980" y="975403"/>
                  <a:pt x="2122170" y="967783"/>
                </a:cubicBezTo>
                <a:lnTo>
                  <a:pt x="2116455" y="955400"/>
                </a:lnTo>
                <a:lnTo>
                  <a:pt x="2126933" y="945875"/>
                </a:lnTo>
                <a:cubicBezTo>
                  <a:pt x="2133600" y="939208"/>
                  <a:pt x="2143125" y="931588"/>
                  <a:pt x="2152650" y="922063"/>
                </a:cubicBezTo>
                <a:cubicBezTo>
                  <a:pt x="2253615" y="828718"/>
                  <a:pt x="2522220" y="582020"/>
                  <a:pt x="2890838" y="369613"/>
                </a:cubicBezTo>
                <a:cubicBezTo>
                  <a:pt x="3353753" y="101960"/>
                  <a:pt x="3810000" y="-20912"/>
                  <a:pt x="4248150" y="2900"/>
                </a:cubicBezTo>
                <a:lnTo>
                  <a:pt x="4252913" y="2900"/>
                </a:lnTo>
                <a:lnTo>
                  <a:pt x="4252913" y="2900"/>
                </a:lnTo>
                <a:cubicBezTo>
                  <a:pt x="5253990" y="55288"/>
                  <a:pt x="6026468" y="1359260"/>
                  <a:pt x="6590348" y="2310808"/>
                </a:cubicBezTo>
                <a:cubicBezTo>
                  <a:pt x="6845618" y="2741338"/>
                  <a:pt x="7065645" y="3113765"/>
                  <a:pt x="7239000" y="3249021"/>
                </a:cubicBezTo>
                <a:lnTo>
                  <a:pt x="7215188" y="3278548"/>
                </a:lnTo>
                <a:close/>
              </a:path>
            </a:pathLst>
          </a:custGeom>
          <a:gradFill>
            <a:gsLst>
              <a:gs pos="89000">
                <a:schemeClr val="accent2">
                  <a:alpha val="0"/>
                </a:schemeClr>
              </a:gs>
              <a:gs pos="11000">
                <a:schemeClr val="accent2">
                  <a:alpha val="0"/>
                </a:schemeClr>
              </a:gs>
              <a:gs pos="64000">
                <a:srgbClr val="12ABDB"/>
              </a:gs>
              <a:gs pos="36000">
                <a:srgbClr val="12ABDB"/>
              </a:gs>
            </a:gsLst>
            <a:lin ang="540000" scaled="0"/>
          </a:gradFill>
          <a:ln w="9525" cap="flat">
            <a:noFill/>
            <a:prstDash val="solid"/>
            <a:miter/>
          </a:ln>
        </p:spPr>
        <p:txBody>
          <a:bodyPr rtlCol="0" anchor="ctr"/>
          <a:lstStyle/>
          <a:p>
            <a:endParaRPr lang="en-GB"/>
          </a:p>
        </p:txBody>
      </p:sp>
      <p:sp>
        <p:nvSpPr>
          <p:cNvPr id="2" name="Title 1"/>
          <p:cNvSpPr>
            <a:spLocks noGrp="1"/>
          </p:cNvSpPr>
          <p:nvPr>
            <p:ph type="ctrTitle"/>
          </p:nvPr>
        </p:nvSpPr>
        <p:spPr>
          <a:xfrm>
            <a:off x="404813" y="3003625"/>
            <a:ext cx="11329987" cy="738664"/>
          </a:xfrm>
        </p:spPr>
        <p:txBody>
          <a:bodyPr/>
          <a:lstStyle/>
          <a:p>
            <a:r>
              <a:rPr lang="en-GB" dirty="0"/>
              <a:t>Futures</a:t>
            </a:r>
            <a:endParaRPr lang="en-US" dirty="0"/>
          </a:p>
        </p:txBody>
      </p:sp>
      <p:sp>
        <p:nvSpPr>
          <p:cNvPr id="3" name="Subtitle 2"/>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783631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61BE2D3E-33AC-8C56-DBB4-0F9EB92527FF}"/>
              </a:ext>
            </a:extLst>
          </p:cNvPr>
          <p:cNvSpPr>
            <a:spLocks noGrp="1"/>
          </p:cNvSpPr>
          <p:nvPr>
            <p:ph type="body" sz="quarter" idx="10"/>
          </p:nvPr>
        </p:nvSpPr>
        <p:spPr/>
        <p:txBody>
          <a:bodyPr/>
          <a:lstStyle/>
          <a:p>
            <a:r>
              <a:rPr lang="nl-NL" b="1" dirty="0" err="1">
                <a:latin typeface="Consolas" panose="020B0609020204030204" pitchFamily="49" charset="0"/>
              </a:rPr>
              <a:t>Future</a:t>
            </a:r>
            <a:r>
              <a:rPr lang="nl-NL" dirty="0"/>
              <a:t> is a concrete </a:t>
            </a:r>
            <a:r>
              <a:rPr lang="nl-NL" dirty="0" err="1"/>
              <a:t>subclass</a:t>
            </a:r>
            <a:r>
              <a:rPr lang="nl-NL" dirty="0"/>
              <a:t> of </a:t>
            </a:r>
            <a:r>
              <a:rPr lang="nl-NL" b="1" dirty="0" err="1">
                <a:latin typeface="Consolas" panose="020B0609020204030204" pitchFamily="49" charset="0"/>
              </a:rPr>
              <a:t>Awaitable</a:t>
            </a:r>
            <a:endParaRPr lang="nl-NL" b="1" dirty="0">
              <a:latin typeface="Consolas" panose="020B0609020204030204" pitchFamily="49" charset="0"/>
            </a:endParaRPr>
          </a:p>
          <a:p>
            <a:endParaRPr lang="nl-NL" dirty="0">
              <a:latin typeface="+mn-lt"/>
            </a:endParaRPr>
          </a:p>
          <a:p>
            <a:r>
              <a:rPr lang="nl-NL" dirty="0">
                <a:latin typeface="+mn-lt"/>
              </a:rPr>
              <a:t>It </a:t>
            </a:r>
            <a:r>
              <a:rPr lang="nl-NL" dirty="0" err="1">
                <a:latin typeface="+mn-lt"/>
              </a:rPr>
              <a:t>represents</a:t>
            </a:r>
            <a:r>
              <a:rPr lang="nl-NL" dirty="0">
                <a:latin typeface="+mn-lt"/>
              </a:rPr>
              <a:t> a </a:t>
            </a:r>
            <a:r>
              <a:rPr lang="nl-NL" dirty="0" err="1">
                <a:latin typeface="+mn-lt"/>
              </a:rPr>
              <a:t>value</a:t>
            </a:r>
            <a:r>
              <a:rPr lang="nl-NL" dirty="0">
                <a:latin typeface="+mn-lt"/>
              </a:rPr>
              <a:t> </a:t>
            </a:r>
            <a:r>
              <a:rPr lang="nl-NL" dirty="0" err="1">
                <a:latin typeface="+mn-lt"/>
              </a:rPr>
              <a:t>that</a:t>
            </a:r>
            <a:r>
              <a:rPr lang="nl-NL" dirty="0">
                <a:latin typeface="+mn-lt"/>
              </a:rPr>
              <a:t> </a:t>
            </a:r>
            <a:r>
              <a:rPr lang="nl-NL" dirty="0" err="1">
                <a:latin typeface="+mn-lt"/>
              </a:rPr>
              <a:t>will</a:t>
            </a:r>
            <a:r>
              <a:rPr lang="nl-NL" dirty="0">
                <a:latin typeface="+mn-lt"/>
              </a:rPr>
              <a:t> </a:t>
            </a:r>
            <a:r>
              <a:rPr lang="nl-NL" dirty="0" err="1">
                <a:latin typeface="+mn-lt"/>
              </a:rPr>
              <a:t>be</a:t>
            </a:r>
            <a:r>
              <a:rPr lang="nl-NL" dirty="0">
                <a:latin typeface="+mn-lt"/>
              </a:rPr>
              <a:t> </a:t>
            </a:r>
            <a:r>
              <a:rPr lang="nl-NL" dirty="0" err="1">
                <a:latin typeface="+mn-lt"/>
              </a:rPr>
              <a:t>provided</a:t>
            </a:r>
            <a:r>
              <a:rPr lang="nl-NL" dirty="0">
                <a:latin typeface="+mn-lt"/>
              </a:rPr>
              <a:t> in </a:t>
            </a:r>
            <a:r>
              <a:rPr lang="nl-NL" dirty="0" err="1">
                <a:latin typeface="+mn-lt"/>
              </a:rPr>
              <a:t>the</a:t>
            </a:r>
            <a:r>
              <a:rPr lang="nl-NL" dirty="0">
                <a:latin typeface="+mn-lt"/>
              </a:rPr>
              <a:t> </a:t>
            </a:r>
            <a:r>
              <a:rPr lang="nl-NL" dirty="0" err="1">
                <a:latin typeface="+mn-lt"/>
              </a:rPr>
              <a:t>future</a:t>
            </a:r>
            <a:endParaRPr lang="nl-NL" dirty="0">
              <a:latin typeface="+mn-lt"/>
            </a:endParaRPr>
          </a:p>
          <a:p>
            <a:r>
              <a:rPr lang="nl-NL" dirty="0" err="1">
                <a:latin typeface="+mn-lt"/>
              </a:rPr>
              <a:t>Similar</a:t>
            </a:r>
            <a:r>
              <a:rPr lang="nl-NL" dirty="0">
                <a:latin typeface="+mn-lt"/>
              </a:rPr>
              <a:t> </a:t>
            </a:r>
            <a:r>
              <a:rPr lang="nl-NL" dirty="0" err="1">
                <a:latin typeface="+mn-lt"/>
              </a:rPr>
              <a:t>to</a:t>
            </a:r>
            <a:r>
              <a:rPr lang="nl-NL" dirty="0">
                <a:latin typeface="+mn-lt"/>
              </a:rPr>
              <a:t> "</a:t>
            </a:r>
            <a:r>
              <a:rPr lang="nl-NL" dirty="0" err="1">
                <a:latin typeface="+mn-lt"/>
              </a:rPr>
              <a:t>promises</a:t>
            </a:r>
            <a:r>
              <a:rPr lang="nl-NL" dirty="0">
                <a:latin typeface="+mn-lt"/>
              </a:rPr>
              <a:t>" in </a:t>
            </a:r>
            <a:r>
              <a:rPr lang="nl-NL" dirty="0" err="1">
                <a:latin typeface="+mn-lt"/>
              </a:rPr>
              <a:t>JavaScript</a:t>
            </a:r>
            <a:r>
              <a:rPr lang="nl-NL" dirty="0">
                <a:latin typeface="+mn-lt"/>
              </a:rPr>
              <a:t> or "</a:t>
            </a:r>
            <a:r>
              <a:rPr lang="nl-NL" dirty="0" err="1">
                <a:latin typeface="+mn-lt"/>
              </a:rPr>
              <a:t>completable</a:t>
            </a:r>
            <a:r>
              <a:rPr lang="nl-NL" dirty="0">
                <a:latin typeface="+mn-lt"/>
              </a:rPr>
              <a:t> </a:t>
            </a:r>
            <a:r>
              <a:rPr lang="nl-NL" dirty="0" err="1">
                <a:latin typeface="+mn-lt"/>
              </a:rPr>
              <a:t>futures</a:t>
            </a:r>
            <a:r>
              <a:rPr lang="nl-NL" dirty="0">
                <a:latin typeface="+mn-lt"/>
              </a:rPr>
              <a:t>" in Java</a:t>
            </a:r>
          </a:p>
          <a:p>
            <a:endParaRPr lang="nl-NL" dirty="0">
              <a:latin typeface="+mn-lt"/>
            </a:endParaRPr>
          </a:p>
          <a:p>
            <a:r>
              <a:rPr lang="nl-NL" dirty="0" err="1">
                <a:latin typeface="+mn-lt"/>
              </a:rPr>
              <a:t>When</a:t>
            </a:r>
            <a:r>
              <a:rPr lang="nl-NL" dirty="0">
                <a:latin typeface="+mn-lt"/>
              </a:rPr>
              <a:t> </a:t>
            </a:r>
            <a:r>
              <a:rPr lang="nl-NL" dirty="0" err="1">
                <a:latin typeface="+mn-lt"/>
              </a:rPr>
              <a:t>you</a:t>
            </a:r>
            <a:r>
              <a:rPr lang="nl-NL" dirty="0">
                <a:latin typeface="+mn-lt"/>
              </a:rPr>
              <a:t> </a:t>
            </a:r>
            <a:r>
              <a:rPr lang="nl-NL" dirty="0" err="1">
                <a:latin typeface="+mn-lt"/>
              </a:rPr>
              <a:t>await</a:t>
            </a:r>
            <a:r>
              <a:rPr lang="nl-NL" dirty="0">
                <a:latin typeface="+mn-lt"/>
              </a:rPr>
              <a:t> a </a:t>
            </a:r>
            <a:r>
              <a:rPr lang="nl-NL" dirty="0" err="1">
                <a:latin typeface="+mn-lt"/>
              </a:rPr>
              <a:t>Future</a:t>
            </a:r>
            <a:r>
              <a:rPr lang="nl-NL" dirty="0">
                <a:latin typeface="+mn-lt"/>
              </a:rPr>
              <a:t>, </a:t>
            </a:r>
            <a:r>
              <a:rPr lang="nl-NL" dirty="0" err="1">
                <a:latin typeface="+mn-lt"/>
              </a:rPr>
              <a:t>it</a:t>
            </a:r>
            <a:r>
              <a:rPr lang="nl-NL" dirty="0">
                <a:latin typeface="+mn-lt"/>
              </a:rPr>
              <a:t> </a:t>
            </a:r>
            <a:r>
              <a:rPr lang="nl-NL" dirty="0" err="1">
                <a:latin typeface="+mn-lt"/>
              </a:rPr>
              <a:t>will</a:t>
            </a:r>
            <a:r>
              <a:rPr lang="nl-NL" dirty="0">
                <a:latin typeface="+mn-lt"/>
              </a:rPr>
              <a:t> return </a:t>
            </a:r>
            <a:r>
              <a:rPr lang="nl-NL" dirty="0" err="1">
                <a:latin typeface="+mn-lt"/>
              </a:rPr>
              <a:t>when</a:t>
            </a:r>
            <a:r>
              <a:rPr lang="nl-NL" dirty="0">
                <a:latin typeface="+mn-lt"/>
              </a:rPr>
              <a:t> </a:t>
            </a:r>
            <a:r>
              <a:rPr lang="nl-NL" dirty="0" err="1">
                <a:latin typeface="+mn-lt"/>
              </a:rPr>
              <a:t>the</a:t>
            </a:r>
            <a:r>
              <a:rPr lang="nl-NL" dirty="0">
                <a:latin typeface="+mn-lt"/>
              </a:rPr>
              <a:t> </a:t>
            </a:r>
            <a:r>
              <a:rPr lang="nl-NL" dirty="0" err="1">
                <a:latin typeface="+mn-lt"/>
              </a:rPr>
              <a:t>future's</a:t>
            </a:r>
            <a:r>
              <a:rPr lang="nl-NL" dirty="0">
                <a:latin typeface="+mn-lt"/>
              </a:rPr>
              <a:t> </a:t>
            </a:r>
            <a:r>
              <a:rPr lang="nl-NL" dirty="0" err="1">
                <a:latin typeface="+mn-lt"/>
              </a:rPr>
              <a:t>value</a:t>
            </a:r>
            <a:r>
              <a:rPr lang="nl-NL" dirty="0">
                <a:latin typeface="+mn-lt"/>
              </a:rPr>
              <a:t> has been set</a:t>
            </a:r>
          </a:p>
          <a:p>
            <a:endParaRPr lang="nl-NL" dirty="0">
              <a:latin typeface="+mn-lt"/>
            </a:endParaRPr>
          </a:p>
          <a:p>
            <a:r>
              <a:rPr lang="nl-NL" dirty="0" err="1">
                <a:latin typeface="+mn-lt"/>
              </a:rPr>
              <a:t>Typically</a:t>
            </a:r>
            <a:r>
              <a:rPr lang="nl-NL" dirty="0">
                <a:latin typeface="+mn-lt"/>
              </a:rPr>
              <a:t> </a:t>
            </a:r>
            <a:r>
              <a:rPr lang="nl-NL" dirty="0" err="1">
                <a:latin typeface="+mn-lt"/>
              </a:rPr>
              <a:t>the</a:t>
            </a:r>
            <a:r>
              <a:rPr lang="nl-NL" dirty="0">
                <a:latin typeface="+mn-lt"/>
              </a:rPr>
              <a:t> </a:t>
            </a:r>
            <a:r>
              <a:rPr lang="nl-NL" dirty="0" err="1">
                <a:latin typeface="+mn-lt"/>
              </a:rPr>
              <a:t>Future's</a:t>
            </a:r>
            <a:r>
              <a:rPr lang="nl-NL" dirty="0">
                <a:latin typeface="+mn-lt"/>
              </a:rPr>
              <a:t> </a:t>
            </a:r>
            <a:r>
              <a:rPr lang="nl-NL" b="1" dirty="0" err="1">
                <a:latin typeface="Consolas" panose="020B0609020204030204" pitchFamily="49" charset="0"/>
              </a:rPr>
              <a:t>set_result</a:t>
            </a:r>
            <a:r>
              <a:rPr lang="nl-NL" b="1" dirty="0">
                <a:latin typeface="Consolas" panose="020B0609020204030204" pitchFamily="49" charset="0"/>
              </a:rPr>
              <a:t>() </a:t>
            </a:r>
            <a:r>
              <a:rPr lang="nl-NL" dirty="0" err="1">
                <a:latin typeface="+mn-lt"/>
              </a:rPr>
              <a:t>method</a:t>
            </a:r>
            <a:r>
              <a:rPr lang="nl-NL" dirty="0">
                <a:latin typeface="+mn-lt"/>
              </a:rPr>
              <a:t> is </a:t>
            </a:r>
            <a:r>
              <a:rPr lang="nl-NL" dirty="0" err="1">
                <a:latin typeface="+mn-lt"/>
              </a:rPr>
              <a:t>passed</a:t>
            </a:r>
            <a:r>
              <a:rPr lang="nl-NL" dirty="0">
                <a:latin typeface="+mn-lt"/>
              </a:rPr>
              <a:t> as a </a:t>
            </a:r>
            <a:r>
              <a:rPr lang="nl-NL" dirty="0" err="1">
                <a:latin typeface="+mn-lt"/>
              </a:rPr>
              <a:t>callback</a:t>
            </a:r>
            <a:r>
              <a:rPr lang="nl-NL" dirty="0">
                <a:latin typeface="+mn-lt"/>
              </a:rPr>
              <a:t> </a:t>
            </a:r>
            <a:r>
              <a:rPr lang="nl-NL" dirty="0" err="1">
                <a:latin typeface="+mn-lt"/>
              </a:rPr>
              <a:t>to</a:t>
            </a:r>
            <a:r>
              <a:rPr lang="nl-NL" dirty="0">
                <a:latin typeface="+mn-lt"/>
              </a:rPr>
              <a:t> </a:t>
            </a:r>
            <a:r>
              <a:rPr lang="nl-NL" dirty="0" err="1">
                <a:latin typeface="+mn-lt"/>
              </a:rPr>
              <a:t>another</a:t>
            </a:r>
            <a:r>
              <a:rPr lang="nl-NL" dirty="0">
                <a:latin typeface="+mn-lt"/>
              </a:rPr>
              <a:t> </a:t>
            </a:r>
            <a:r>
              <a:rPr lang="nl-NL" dirty="0" err="1">
                <a:latin typeface="+mn-lt"/>
              </a:rPr>
              <a:t>function</a:t>
            </a:r>
            <a:r>
              <a:rPr lang="nl-NL" dirty="0">
                <a:latin typeface="+mn-lt"/>
              </a:rPr>
              <a:t>.</a:t>
            </a:r>
          </a:p>
          <a:p>
            <a:r>
              <a:rPr lang="nl-NL" dirty="0">
                <a:latin typeface="+mn-lt"/>
              </a:rPr>
              <a:t>Most of </a:t>
            </a:r>
            <a:r>
              <a:rPr lang="nl-NL" dirty="0" err="1">
                <a:latin typeface="+mn-lt"/>
              </a:rPr>
              <a:t>the</a:t>
            </a:r>
            <a:r>
              <a:rPr lang="nl-NL" dirty="0">
                <a:latin typeface="+mn-lt"/>
              </a:rPr>
              <a:t> time </a:t>
            </a:r>
            <a:r>
              <a:rPr lang="nl-NL" dirty="0" err="1">
                <a:latin typeface="+mn-lt"/>
              </a:rPr>
              <a:t>this</a:t>
            </a:r>
            <a:r>
              <a:rPr lang="nl-NL" dirty="0">
                <a:latin typeface="+mn-lt"/>
              </a:rPr>
              <a:t> is </a:t>
            </a:r>
            <a:r>
              <a:rPr lang="nl-NL" dirty="0" err="1">
                <a:latin typeface="+mn-lt"/>
              </a:rPr>
              <a:t>handled</a:t>
            </a:r>
            <a:r>
              <a:rPr lang="nl-NL" dirty="0">
                <a:latin typeface="+mn-lt"/>
              </a:rPr>
              <a:t> </a:t>
            </a:r>
            <a:r>
              <a:rPr lang="nl-NL" dirty="0" err="1">
                <a:latin typeface="+mn-lt"/>
              </a:rPr>
              <a:t>by</a:t>
            </a:r>
            <a:r>
              <a:rPr lang="nl-NL" dirty="0">
                <a:latin typeface="+mn-lt"/>
              </a:rPr>
              <a:t> </a:t>
            </a:r>
            <a:r>
              <a:rPr lang="nl-NL" dirty="0" err="1">
                <a:latin typeface="+mn-lt"/>
              </a:rPr>
              <a:t>the</a:t>
            </a:r>
            <a:r>
              <a:rPr lang="nl-NL" dirty="0">
                <a:latin typeface="+mn-lt"/>
              </a:rPr>
              <a:t> </a:t>
            </a:r>
            <a:r>
              <a:rPr lang="nl-NL" dirty="0" err="1">
                <a:latin typeface="+mn-lt"/>
              </a:rPr>
              <a:t>higher</a:t>
            </a:r>
            <a:r>
              <a:rPr lang="nl-NL" dirty="0">
                <a:latin typeface="+mn-lt"/>
              </a:rPr>
              <a:t>-level </a:t>
            </a:r>
            <a:r>
              <a:rPr lang="nl-NL" b="1" dirty="0" err="1">
                <a:latin typeface="Consolas" panose="020B0609020204030204" pitchFamily="49" charset="0"/>
              </a:rPr>
              <a:t>asyncio</a:t>
            </a:r>
            <a:r>
              <a:rPr lang="nl-NL" dirty="0">
                <a:latin typeface="+mn-lt"/>
              </a:rPr>
              <a:t> </a:t>
            </a:r>
            <a:r>
              <a:rPr lang="nl-NL" dirty="0" err="1">
                <a:latin typeface="+mn-lt"/>
              </a:rPr>
              <a:t>functions</a:t>
            </a:r>
            <a:r>
              <a:rPr lang="nl-NL" dirty="0">
                <a:latin typeface="+mn-lt"/>
              </a:rPr>
              <a:t>.</a:t>
            </a:r>
          </a:p>
        </p:txBody>
      </p:sp>
      <p:sp>
        <p:nvSpPr>
          <p:cNvPr id="3" name="Titel 2">
            <a:extLst>
              <a:ext uri="{FF2B5EF4-FFF2-40B4-BE49-F238E27FC236}">
                <a16:creationId xmlns:a16="http://schemas.microsoft.com/office/drawing/2014/main" id="{EF0BFE72-5229-5D6D-E475-A572EEB4A13A}"/>
              </a:ext>
            </a:extLst>
          </p:cNvPr>
          <p:cNvSpPr>
            <a:spLocks noGrp="1"/>
          </p:cNvSpPr>
          <p:nvPr>
            <p:ph type="title"/>
          </p:nvPr>
        </p:nvSpPr>
        <p:spPr/>
        <p:txBody>
          <a:bodyPr/>
          <a:lstStyle/>
          <a:p>
            <a:r>
              <a:rPr lang="nl-NL" sz="3000" cap="none" dirty="0" err="1">
                <a:solidFill>
                  <a:schemeClr val="accent1"/>
                </a:solidFill>
              </a:rPr>
              <a:t>Future</a:t>
            </a:r>
            <a:endParaRPr lang="nl-NL" sz="3000" cap="none" dirty="0">
              <a:solidFill>
                <a:schemeClr val="accent1"/>
              </a:solidFill>
            </a:endParaRPr>
          </a:p>
        </p:txBody>
      </p:sp>
    </p:spTree>
    <p:extLst>
      <p:ext uri="{BB962C8B-B14F-4D97-AF65-F5344CB8AC3E}">
        <p14:creationId xmlns:p14="http://schemas.microsoft.com/office/powerpoint/2010/main" val="2215557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raphic 1">
            <a:extLst>
              <a:ext uri="{FF2B5EF4-FFF2-40B4-BE49-F238E27FC236}">
                <a16:creationId xmlns:a16="http://schemas.microsoft.com/office/drawing/2014/main" id="{36E561D7-15D0-4E09-BAF0-0E0ABC4FFA39}"/>
              </a:ext>
            </a:extLst>
          </p:cNvPr>
          <p:cNvSpPr/>
          <p:nvPr/>
        </p:nvSpPr>
        <p:spPr>
          <a:xfrm>
            <a:off x="3719736" y="1470869"/>
            <a:ext cx="12238441" cy="5542796"/>
          </a:xfrm>
          <a:custGeom>
            <a:avLst/>
            <a:gdLst>
              <a:gd name="connsiteX0" fmla="*/ 7215188 w 7239000"/>
              <a:gd name="connsiteY0" fmla="*/ 3278548 h 3278547"/>
              <a:gd name="connsiteX1" fmla="*/ 6557010 w 7239000"/>
              <a:gd name="connsiteY1" fmla="*/ 2329858 h 3278547"/>
              <a:gd name="connsiteX2" fmla="*/ 4255770 w 7239000"/>
              <a:gd name="connsiteY2" fmla="*/ 41000 h 3278547"/>
              <a:gd name="connsiteX3" fmla="*/ 4255770 w 7239000"/>
              <a:gd name="connsiteY3" fmla="*/ 41000 h 3278547"/>
              <a:gd name="connsiteX4" fmla="*/ 4247198 w 7239000"/>
              <a:gd name="connsiteY4" fmla="*/ 40048 h 3278547"/>
              <a:gd name="connsiteX5" fmla="*/ 4245293 w 7239000"/>
              <a:gd name="connsiteY5" fmla="*/ 40048 h 3278547"/>
              <a:gd name="connsiteX6" fmla="*/ 2178368 w 7239000"/>
              <a:gd name="connsiteY6" fmla="*/ 949685 h 3278547"/>
              <a:gd name="connsiteX7" fmla="*/ 2162175 w 7239000"/>
              <a:gd name="connsiteY7" fmla="*/ 963973 h 3278547"/>
              <a:gd name="connsiteX8" fmla="*/ 2172653 w 7239000"/>
              <a:gd name="connsiteY8" fmla="*/ 985880 h 3278547"/>
              <a:gd name="connsiteX9" fmla="*/ 2628900 w 7239000"/>
              <a:gd name="connsiteY9" fmla="*/ 2749910 h 3278547"/>
              <a:gd name="connsiteX10" fmla="*/ 1949768 w 7239000"/>
              <a:gd name="connsiteY10" fmla="*/ 2512738 h 3278547"/>
              <a:gd name="connsiteX11" fmla="*/ 1019175 w 7239000"/>
              <a:gd name="connsiteY11" fmla="*/ 2072683 h 3278547"/>
              <a:gd name="connsiteX12" fmla="*/ 36195 w 7239000"/>
              <a:gd name="connsiteY12" fmla="*/ 3269023 h 3278547"/>
              <a:gd name="connsiteX13" fmla="*/ 0 w 7239000"/>
              <a:gd name="connsiteY13" fmla="*/ 3257593 h 3278547"/>
              <a:gd name="connsiteX14" fmla="*/ 270510 w 7239000"/>
              <a:gd name="connsiteY14" fmla="*/ 2655613 h 3278547"/>
              <a:gd name="connsiteX15" fmla="*/ 1018223 w 7239000"/>
              <a:gd name="connsiteY15" fmla="*/ 2034583 h 3278547"/>
              <a:gd name="connsiteX16" fmla="*/ 1971675 w 7239000"/>
              <a:gd name="connsiteY16" fmla="*/ 2481305 h 3278547"/>
              <a:gd name="connsiteX17" fmla="*/ 2599373 w 7239000"/>
              <a:gd name="connsiteY17" fmla="*/ 2725146 h 3278547"/>
              <a:gd name="connsiteX18" fmla="*/ 2138363 w 7239000"/>
              <a:gd name="connsiteY18" fmla="*/ 1002073 h 3278547"/>
              <a:gd name="connsiteX19" fmla="*/ 2122170 w 7239000"/>
              <a:gd name="connsiteY19" fmla="*/ 967783 h 3278547"/>
              <a:gd name="connsiteX20" fmla="*/ 2116455 w 7239000"/>
              <a:gd name="connsiteY20" fmla="*/ 955400 h 3278547"/>
              <a:gd name="connsiteX21" fmla="*/ 2126933 w 7239000"/>
              <a:gd name="connsiteY21" fmla="*/ 945875 h 3278547"/>
              <a:gd name="connsiteX22" fmla="*/ 2152650 w 7239000"/>
              <a:gd name="connsiteY22" fmla="*/ 922063 h 3278547"/>
              <a:gd name="connsiteX23" fmla="*/ 2890838 w 7239000"/>
              <a:gd name="connsiteY23" fmla="*/ 369613 h 3278547"/>
              <a:gd name="connsiteX24" fmla="*/ 4248150 w 7239000"/>
              <a:gd name="connsiteY24" fmla="*/ 2900 h 3278547"/>
              <a:gd name="connsiteX25" fmla="*/ 4252913 w 7239000"/>
              <a:gd name="connsiteY25" fmla="*/ 2900 h 3278547"/>
              <a:gd name="connsiteX26" fmla="*/ 4252913 w 7239000"/>
              <a:gd name="connsiteY26" fmla="*/ 2900 h 3278547"/>
              <a:gd name="connsiteX27" fmla="*/ 6590348 w 7239000"/>
              <a:gd name="connsiteY27" fmla="*/ 2310808 h 3278547"/>
              <a:gd name="connsiteX28" fmla="*/ 7239000 w 7239000"/>
              <a:gd name="connsiteY28" fmla="*/ 3249021 h 3278547"/>
              <a:gd name="connsiteX29" fmla="*/ 7215188 w 7239000"/>
              <a:gd name="connsiteY29" fmla="*/ 3278548 h 327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239000" h="3278547">
                <a:moveTo>
                  <a:pt x="7215188" y="3278548"/>
                </a:moveTo>
                <a:cubicBezTo>
                  <a:pt x="7036118" y="3138530"/>
                  <a:pt x="6814185" y="2764198"/>
                  <a:pt x="6557010" y="2329858"/>
                </a:cubicBezTo>
                <a:cubicBezTo>
                  <a:pt x="5998845" y="1386883"/>
                  <a:pt x="5233988" y="96245"/>
                  <a:pt x="4255770" y="41000"/>
                </a:cubicBezTo>
                <a:lnTo>
                  <a:pt x="4255770" y="41000"/>
                </a:lnTo>
                <a:lnTo>
                  <a:pt x="4247198" y="40048"/>
                </a:lnTo>
                <a:cubicBezTo>
                  <a:pt x="4246245" y="40048"/>
                  <a:pt x="4245293" y="40048"/>
                  <a:pt x="4245293" y="40048"/>
                </a:cubicBezTo>
                <a:cubicBezTo>
                  <a:pt x="3781425" y="14330"/>
                  <a:pt x="3046095" y="151490"/>
                  <a:pt x="2178368" y="949685"/>
                </a:cubicBezTo>
                <a:cubicBezTo>
                  <a:pt x="2172653" y="955400"/>
                  <a:pt x="2166938" y="960163"/>
                  <a:pt x="2162175" y="963973"/>
                </a:cubicBezTo>
                <a:cubicBezTo>
                  <a:pt x="2165033" y="970640"/>
                  <a:pt x="2168843" y="977308"/>
                  <a:pt x="2172653" y="985880"/>
                </a:cubicBezTo>
                <a:cubicBezTo>
                  <a:pt x="2486025" y="1663108"/>
                  <a:pt x="2820353" y="2519405"/>
                  <a:pt x="2628900" y="2749910"/>
                </a:cubicBezTo>
                <a:cubicBezTo>
                  <a:pt x="2499360" y="2905168"/>
                  <a:pt x="2245043" y="2723240"/>
                  <a:pt x="1949768" y="2512738"/>
                </a:cubicBezTo>
                <a:cubicBezTo>
                  <a:pt x="1655445" y="2302235"/>
                  <a:pt x="1322070" y="2064110"/>
                  <a:pt x="1019175" y="2072683"/>
                </a:cubicBezTo>
                <a:cubicBezTo>
                  <a:pt x="422910" y="2089828"/>
                  <a:pt x="40005" y="3257593"/>
                  <a:pt x="36195" y="3269023"/>
                </a:cubicBezTo>
                <a:lnTo>
                  <a:pt x="0" y="3257593"/>
                </a:lnTo>
                <a:cubicBezTo>
                  <a:pt x="953" y="3254735"/>
                  <a:pt x="98108" y="2953746"/>
                  <a:pt x="270510" y="2655613"/>
                </a:cubicBezTo>
                <a:cubicBezTo>
                  <a:pt x="503873" y="2250800"/>
                  <a:pt x="755333" y="2042203"/>
                  <a:pt x="1018223" y="2034583"/>
                </a:cubicBezTo>
                <a:cubicBezTo>
                  <a:pt x="1334453" y="2026010"/>
                  <a:pt x="1672590" y="2267945"/>
                  <a:pt x="1971675" y="2481305"/>
                </a:cubicBezTo>
                <a:cubicBezTo>
                  <a:pt x="2250758" y="2681330"/>
                  <a:pt x="2492693" y="2853733"/>
                  <a:pt x="2599373" y="2725146"/>
                </a:cubicBezTo>
                <a:cubicBezTo>
                  <a:pt x="2739390" y="2557505"/>
                  <a:pt x="2575560" y="1945048"/>
                  <a:pt x="2138363" y="1002073"/>
                </a:cubicBezTo>
                <a:cubicBezTo>
                  <a:pt x="2131695" y="986833"/>
                  <a:pt x="2125980" y="975403"/>
                  <a:pt x="2122170" y="967783"/>
                </a:cubicBezTo>
                <a:lnTo>
                  <a:pt x="2116455" y="955400"/>
                </a:lnTo>
                <a:lnTo>
                  <a:pt x="2126933" y="945875"/>
                </a:lnTo>
                <a:cubicBezTo>
                  <a:pt x="2133600" y="939208"/>
                  <a:pt x="2143125" y="931588"/>
                  <a:pt x="2152650" y="922063"/>
                </a:cubicBezTo>
                <a:cubicBezTo>
                  <a:pt x="2253615" y="828718"/>
                  <a:pt x="2522220" y="582020"/>
                  <a:pt x="2890838" y="369613"/>
                </a:cubicBezTo>
                <a:cubicBezTo>
                  <a:pt x="3353753" y="101960"/>
                  <a:pt x="3810000" y="-20912"/>
                  <a:pt x="4248150" y="2900"/>
                </a:cubicBezTo>
                <a:lnTo>
                  <a:pt x="4252913" y="2900"/>
                </a:lnTo>
                <a:lnTo>
                  <a:pt x="4252913" y="2900"/>
                </a:lnTo>
                <a:cubicBezTo>
                  <a:pt x="5253990" y="55288"/>
                  <a:pt x="6026468" y="1359260"/>
                  <a:pt x="6590348" y="2310808"/>
                </a:cubicBezTo>
                <a:cubicBezTo>
                  <a:pt x="6845618" y="2741338"/>
                  <a:pt x="7065645" y="3113765"/>
                  <a:pt x="7239000" y="3249021"/>
                </a:cubicBezTo>
                <a:lnTo>
                  <a:pt x="7215188" y="3278548"/>
                </a:lnTo>
                <a:close/>
              </a:path>
            </a:pathLst>
          </a:custGeom>
          <a:gradFill>
            <a:gsLst>
              <a:gs pos="89000">
                <a:schemeClr val="accent2">
                  <a:alpha val="0"/>
                </a:schemeClr>
              </a:gs>
              <a:gs pos="11000">
                <a:schemeClr val="accent2">
                  <a:alpha val="0"/>
                </a:schemeClr>
              </a:gs>
              <a:gs pos="64000">
                <a:srgbClr val="12ABDB"/>
              </a:gs>
              <a:gs pos="36000">
                <a:srgbClr val="12ABDB"/>
              </a:gs>
            </a:gsLst>
            <a:lin ang="540000" scaled="0"/>
          </a:gradFill>
          <a:ln w="9525" cap="flat">
            <a:noFill/>
            <a:prstDash val="solid"/>
            <a:miter/>
          </a:ln>
        </p:spPr>
        <p:txBody>
          <a:bodyPr rtlCol="0" anchor="ctr"/>
          <a:lstStyle/>
          <a:p>
            <a:endParaRPr lang="en-GB"/>
          </a:p>
        </p:txBody>
      </p:sp>
      <p:sp>
        <p:nvSpPr>
          <p:cNvPr id="2" name="Title 1"/>
          <p:cNvSpPr>
            <a:spLocks noGrp="1"/>
          </p:cNvSpPr>
          <p:nvPr>
            <p:ph type="ctrTitle"/>
          </p:nvPr>
        </p:nvSpPr>
        <p:spPr>
          <a:xfrm>
            <a:off x="404813" y="3003625"/>
            <a:ext cx="11329987" cy="738664"/>
          </a:xfrm>
        </p:spPr>
        <p:txBody>
          <a:bodyPr/>
          <a:lstStyle/>
          <a:p>
            <a:r>
              <a:rPr lang="en-GB" dirty="0"/>
              <a:t>Coroutines</a:t>
            </a:r>
            <a:endParaRPr lang="en-US" dirty="0"/>
          </a:p>
        </p:txBody>
      </p:sp>
      <p:sp>
        <p:nvSpPr>
          <p:cNvPr id="3" name="Subtitle 2"/>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122017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9889DC67-6270-78CE-9863-79355C95161B}"/>
              </a:ext>
            </a:extLst>
          </p:cNvPr>
          <p:cNvSpPr>
            <a:spLocks noGrp="1"/>
          </p:cNvSpPr>
          <p:nvPr>
            <p:ph type="body" sz="quarter" idx="10"/>
          </p:nvPr>
        </p:nvSpPr>
        <p:spPr>
          <a:xfrm>
            <a:off x="404812" y="1447201"/>
            <a:ext cx="11379201" cy="3781999"/>
          </a:xfrm>
        </p:spPr>
        <p:txBody>
          <a:bodyPr/>
          <a:lstStyle/>
          <a:p>
            <a:r>
              <a:rPr lang="nl-NL" dirty="0"/>
              <a:t>A </a:t>
            </a:r>
            <a:r>
              <a:rPr lang="nl-NL" i="1" dirty="0" err="1"/>
              <a:t>coroutine</a:t>
            </a:r>
            <a:r>
              <a:rPr lang="nl-NL" dirty="0"/>
              <a:t> is </a:t>
            </a:r>
            <a:r>
              <a:rPr lang="nl-NL" dirty="0" err="1"/>
              <a:t>created</a:t>
            </a:r>
            <a:r>
              <a:rPr lang="nl-NL" dirty="0"/>
              <a:t> </a:t>
            </a:r>
            <a:r>
              <a:rPr lang="nl-NL" dirty="0" err="1"/>
              <a:t>by</a:t>
            </a:r>
            <a:r>
              <a:rPr lang="nl-NL" dirty="0"/>
              <a:t> </a:t>
            </a:r>
            <a:r>
              <a:rPr lang="nl-NL" dirty="0" err="1"/>
              <a:t>executing</a:t>
            </a:r>
            <a:r>
              <a:rPr lang="nl-NL" dirty="0"/>
              <a:t> a </a:t>
            </a:r>
            <a:r>
              <a:rPr lang="nl-NL" i="1" dirty="0" err="1"/>
              <a:t>coroutine</a:t>
            </a:r>
            <a:r>
              <a:rPr lang="nl-NL" i="1" dirty="0"/>
              <a:t> </a:t>
            </a:r>
            <a:r>
              <a:rPr lang="nl-NL" i="1" dirty="0" err="1"/>
              <a:t>function</a:t>
            </a:r>
            <a:endParaRPr lang="nl-NL" i="1" dirty="0"/>
          </a:p>
          <a:p>
            <a:pPr marL="342900" indent="-342900">
              <a:buFont typeface="Arial" panose="020B0604020202020204" pitchFamily="34" charset="0"/>
              <a:buChar char="•"/>
            </a:pPr>
            <a:r>
              <a:rPr lang="nl-NL" dirty="0"/>
              <a:t>i.e. a </a:t>
            </a:r>
            <a:r>
              <a:rPr lang="nl-NL" dirty="0" err="1"/>
              <a:t>function</a:t>
            </a:r>
            <a:r>
              <a:rPr lang="nl-NL" dirty="0"/>
              <a:t> </a:t>
            </a:r>
            <a:r>
              <a:rPr lang="nl-NL" dirty="0" err="1"/>
              <a:t>defined</a:t>
            </a:r>
            <a:r>
              <a:rPr lang="nl-NL" dirty="0"/>
              <a:t> </a:t>
            </a:r>
            <a:r>
              <a:rPr lang="nl-NL" dirty="0" err="1"/>
              <a:t>with</a:t>
            </a:r>
            <a:r>
              <a:rPr lang="nl-NL" dirty="0"/>
              <a:t> </a:t>
            </a:r>
            <a:r>
              <a:rPr lang="nl-NL" b="1" dirty="0" err="1">
                <a:latin typeface="Consolas" panose="020B0609020204030204" pitchFamily="49" charset="0"/>
              </a:rPr>
              <a:t>async</a:t>
            </a:r>
            <a:r>
              <a:rPr lang="nl-NL" b="1" dirty="0">
                <a:latin typeface="Consolas" panose="020B0609020204030204" pitchFamily="49" charset="0"/>
              </a:rPr>
              <a:t> </a:t>
            </a:r>
            <a:r>
              <a:rPr lang="nl-NL" b="1" dirty="0" err="1">
                <a:latin typeface="Consolas" panose="020B0609020204030204" pitchFamily="49" charset="0"/>
              </a:rPr>
              <a:t>def</a:t>
            </a:r>
            <a:endParaRPr lang="nl-NL" b="1" dirty="0">
              <a:latin typeface="Consolas" panose="020B0609020204030204" pitchFamily="49" charset="0"/>
            </a:endParaRPr>
          </a:p>
          <a:p>
            <a:pPr marL="342900" indent="-342900"/>
            <a:endParaRPr lang="nl-NL" dirty="0"/>
          </a:p>
          <a:p>
            <a:pPr lvl="1" indent="0">
              <a:buNone/>
            </a:pPr>
            <a:r>
              <a:rPr lang="nl-NL" b="1" dirty="0" err="1">
                <a:latin typeface="Consolas" panose="020B0609020204030204" pitchFamily="49" charset="0"/>
              </a:rPr>
              <a:t>async</a:t>
            </a:r>
            <a:r>
              <a:rPr lang="nl-NL" b="1" dirty="0">
                <a:latin typeface="Consolas" panose="020B0609020204030204" pitchFamily="49" charset="0"/>
              </a:rPr>
              <a:t> </a:t>
            </a:r>
            <a:r>
              <a:rPr lang="nl-NL" b="1" dirty="0" err="1">
                <a:latin typeface="Consolas" panose="020B0609020204030204" pitchFamily="49" charset="0"/>
              </a:rPr>
              <a:t>def</a:t>
            </a:r>
            <a:r>
              <a:rPr lang="nl-NL" b="1" dirty="0">
                <a:latin typeface="Consolas" panose="020B0609020204030204" pitchFamily="49" charset="0"/>
              </a:rPr>
              <a:t> </a:t>
            </a:r>
            <a:r>
              <a:rPr lang="nl-NL" b="1" dirty="0" err="1">
                <a:latin typeface="Consolas" panose="020B0609020204030204" pitchFamily="49" charset="0"/>
              </a:rPr>
              <a:t>my_coroutine</a:t>
            </a:r>
            <a:r>
              <a:rPr lang="nl-NL" b="1" dirty="0">
                <a:latin typeface="Consolas" panose="020B0609020204030204" pitchFamily="49" charset="0"/>
              </a:rPr>
              <a:t>():</a:t>
            </a:r>
          </a:p>
          <a:p>
            <a:pPr lvl="1" indent="0">
              <a:buNone/>
            </a:pPr>
            <a:r>
              <a:rPr lang="nl-NL" b="1" dirty="0">
                <a:latin typeface="Consolas" panose="020B0609020204030204" pitchFamily="49" charset="0"/>
              </a:rPr>
              <a:t>	print("</a:t>
            </a:r>
            <a:r>
              <a:rPr lang="nl-NL" b="1" dirty="0" err="1">
                <a:latin typeface="Consolas" panose="020B0609020204030204" pitchFamily="49" charset="0"/>
              </a:rPr>
              <a:t>Hello</a:t>
            </a:r>
            <a:r>
              <a:rPr lang="nl-NL" b="1" dirty="0">
                <a:latin typeface="Consolas" panose="020B0609020204030204" pitchFamily="49" charset="0"/>
              </a:rPr>
              <a:t> </a:t>
            </a:r>
            <a:r>
              <a:rPr lang="nl-NL" b="1" dirty="0" err="1">
                <a:latin typeface="Consolas" panose="020B0609020204030204" pitchFamily="49" charset="0"/>
              </a:rPr>
              <a:t>world</a:t>
            </a:r>
            <a:r>
              <a:rPr lang="nl-NL" b="1" dirty="0">
                <a:latin typeface="Consolas" panose="020B0609020204030204" pitchFamily="49" charset="0"/>
              </a:rPr>
              <a:t>!")</a:t>
            </a:r>
          </a:p>
          <a:p>
            <a:pPr lvl="1" indent="0">
              <a:buNone/>
            </a:pPr>
            <a:endParaRPr lang="nl-NL" b="1" dirty="0">
              <a:latin typeface="Consolas" panose="020B0609020204030204" pitchFamily="49" charset="0"/>
            </a:endParaRPr>
          </a:p>
          <a:p>
            <a:pPr lvl="1" indent="0">
              <a:buNone/>
            </a:pPr>
            <a:r>
              <a:rPr lang="nl-NL" b="1" dirty="0">
                <a:latin typeface="Consolas" panose="020B0609020204030204" pitchFamily="49" charset="0"/>
              </a:rPr>
              <a:t>mc = </a:t>
            </a:r>
            <a:r>
              <a:rPr lang="nl-NL" b="1" dirty="0" err="1">
                <a:latin typeface="Consolas" panose="020B0609020204030204" pitchFamily="49" charset="0"/>
              </a:rPr>
              <a:t>my_coroutine</a:t>
            </a:r>
            <a:r>
              <a:rPr lang="nl-NL" b="1" dirty="0">
                <a:latin typeface="Consolas" panose="020B0609020204030204" pitchFamily="49" charset="0"/>
              </a:rPr>
              <a:t>()</a:t>
            </a:r>
          </a:p>
          <a:p>
            <a:pPr marL="342900" indent="-342900"/>
            <a:endParaRPr lang="nl-NL" dirty="0">
              <a:latin typeface="Consolas" panose="020B0609020204030204" pitchFamily="49" charset="0"/>
            </a:endParaRPr>
          </a:p>
          <a:p>
            <a:pPr marL="342900" indent="-342900"/>
            <a:r>
              <a:rPr lang="nl-NL" b="1" dirty="0" err="1">
                <a:latin typeface="Consolas" panose="020B0609020204030204" pitchFamily="49" charset="0"/>
              </a:rPr>
              <a:t>my_coroutine</a:t>
            </a:r>
            <a:r>
              <a:rPr lang="nl-NL" b="1" dirty="0"/>
              <a:t> </a:t>
            </a:r>
            <a:r>
              <a:rPr lang="nl-NL" dirty="0"/>
              <a:t>is a </a:t>
            </a:r>
            <a:r>
              <a:rPr lang="nl-NL" i="1" dirty="0" err="1"/>
              <a:t>coroutine</a:t>
            </a:r>
            <a:r>
              <a:rPr lang="nl-NL" i="1" dirty="0"/>
              <a:t> </a:t>
            </a:r>
            <a:r>
              <a:rPr lang="nl-NL" i="1" dirty="0" err="1"/>
              <a:t>function</a:t>
            </a:r>
            <a:endParaRPr lang="nl-NL" dirty="0"/>
          </a:p>
          <a:p>
            <a:pPr marL="342900" indent="-342900"/>
            <a:r>
              <a:rPr lang="nl-NL" b="1" dirty="0">
                <a:latin typeface="Consolas" panose="020B0609020204030204" pitchFamily="49" charset="0"/>
              </a:rPr>
              <a:t>mc</a:t>
            </a:r>
            <a:r>
              <a:rPr lang="nl-NL" dirty="0"/>
              <a:t> is a </a:t>
            </a:r>
            <a:r>
              <a:rPr lang="nl-NL" i="1" dirty="0" err="1"/>
              <a:t>coroutine</a:t>
            </a:r>
            <a:r>
              <a:rPr lang="nl-NL" i="1" dirty="0"/>
              <a:t>. </a:t>
            </a:r>
            <a:r>
              <a:rPr lang="nl-NL" dirty="0"/>
              <a:t>It is </a:t>
            </a:r>
            <a:r>
              <a:rPr lang="nl-NL" dirty="0" err="1"/>
              <a:t>not</a:t>
            </a:r>
            <a:r>
              <a:rPr lang="nl-NL" dirty="0"/>
              <a:t> (</a:t>
            </a:r>
            <a:r>
              <a:rPr lang="nl-NL" dirty="0" err="1"/>
              <a:t>yet</a:t>
            </a:r>
            <a:r>
              <a:rPr lang="nl-NL" dirty="0"/>
              <a:t>) </a:t>
            </a:r>
            <a:r>
              <a:rPr lang="nl-NL" dirty="0" err="1"/>
              <a:t>executing</a:t>
            </a:r>
            <a:r>
              <a:rPr lang="nl-NL" dirty="0"/>
              <a:t>, but </a:t>
            </a:r>
            <a:r>
              <a:rPr lang="nl-NL" dirty="0" err="1"/>
              <a:t>can</a:t>
            </a:r>
            <a:r>
              <a:rPr lang="nl-NL" dirty="0"/>
              <a:t> </a:t>
            </a:r>
            <a:r>
              <a:rPr lang="nl-NL" dirty="0" err="1"/>
              <a:t>be</a:t>
            </a:r>
            <a:r>
              <a:rPr lang="nl-NL" dirty="0"/>
              <a:t> </a:t>
            </a:r>
            <a:r>
              <a:rPr lang="nl-NL" dirty="0" err="1"/>
              <a:t>resumed</a:t>
            </a:r>
            <a:r>
              <a:rPr lang="nl-NL" dirty="0"/>
              <a:t> </a:t>
            </a:r>
            <a:r>
              <a:rPr lang="nl-NL" dirty="0" err="1"/>
              <a:t>and</a:t>
            </a:r>
            <a:r>
              <a:rPr lang="nl-NL" dirty="0"/>
              <a:t> </a:t>
            </a:r>
            <a:r>
              <a:rPr lang="nl-NL" dirty="0" err="1"/>
              <a:t>suspended</a:t>
            </a:r>
            <a:r>
              <a:rPr lang="nl-NL" dirty="0"/>
              <a:t>.</a:t>
            </a:r>
          </a:p>
          <a:p>
            <a:pPr marL="342900" indent="-342900"/>
            <a:endParaRPr lang="nl-NL" dirty="0"/>
          </a:p>
        </p:txBody>
      </p:sp>
      <p:sp>
        <p:nvSpPr>
          <p:cNvPr id="3" name="Titel 2">
            <a:extLst>
              <a:ext uri="{FF2B5EF4-FFF2-40B4-BE49-F238E27FC236}">
                <a16:creationId xmlns:a16="http://schemas.microsoft.com/office/drawing/2014/main" id="{8A0912E1-860E-E3F1-EF6D-0ACC73C8E9FC}"/>
              </a:ext>
            </a:extLst>
          </p:cNvPr>
          <p:cNvSpPr>
            <a:spLocks noGrp="1"/>
          </p:cNvSpPr>
          <p:nvPr>
            <p:ph type="title"/>
          </p:nvPr>
        </p:nvSpPr>
        <p:spPr/>
        <p:txBody>
          <a:bodyPr/>
          <a:lstStyle/>
          <a:p>
            <a:r>
              <a:rPr lang="nl-NL" sz="3000" cap="none" dirty="0" err="1">
                <a:solidFill>
                  <a:schemeClr val="accent1"/>
                </a:solidFill>
              </a:rPr>
              <a:t>Coroutine</a:t>
            </a:r>
            <a:endParaRPr lang="nl-NL" sz="3000" cap="none" dirty="0">
              <a:solidFill>
                <a:schemeClr val="accent1"/>
              </a:solidFill>
            </a:endParaRPr>
          </a:p>
        </p:txBody>
      </p:sp>
      <p:sp>
        <p:nvSpPr>
          <p:cNvPr id="4" name="Tekstvak 3">
            <a:extLst>
              <a:ext uri="{FF2B5EF4-FFF2-40B4-BE49-F238E27FC236}">
                <a16:creationId xmlns:a16="http://schemas.microsoft.com/office/drawing/2014/main" id="{28B94EED-14DC-CB0A-81DA-DAD8E10BA204}"/>
              </a:ext>
            </a:extLst>
          </p:cNvPr>
          <p:cNvSpPr txBox="1"/>
          <p:nvPr/>
        </p:nvSpPr>
        <p:spPr>
          <a:xfrm>
            <a:off x="335359" y="5301208"/>
            <a:ext cx="11448653" cy="1107996"/>
          </a:xfrm>
          <a:prstGeom prst="rect">
            <a:avLst/>
          </a:prstGeom>
          <a:solidFill>
            <a:srgbClr val="FFC000"/>
          </a:solidFill>
        </p:spPr>
        <p:txBody>
          <a:bodyPr wrap="square" rtlCol="0">
            <a:spAutoFit/>
          </a:bodyPr>
          <a:lstStyle/>
          <a:p>
            <a:r>
              <a:rPr lang="nl-NL" sz="2400" dirty="0" err="1"/>
              <a:t>Notice</a:t>
            </a:r>
            <a:r>
              <a:rPr lang="nl-NL" sz="2400" dirty="0"/>
              <a:t> </a:t>
            </a:r>
            <a:r>
              <a:rPr lang="nl-NL" sz="2400" dirty="0" err="1"/>
              <a:t>the</a:t>
            </a:r>
            <a:r>
              <a:rPr lang="nl-NL" sz="2400" dirty="0"/>
              <a:t> </a:t>
            </a:r>
            <a:r>
              <a:rPr lang="nl-NL" sz="2400" dirty="0" err="1"/>
              <a:t>similarity</a:t>
            </a:r>
            <a:r>
              <a:rPr lang="nl-NL" sz="2400" dirty="0"/>
              <a:t> </a:t>
            </a:r>
            <a:r>
              <a:rPr lang="nl-NL" sz="2400" dirty="0" err="1"/>
              <a:t>with</a:t>
            </a:r>
            <a:r>
              <a:rPr lang="nl-NL" sz="2400" dirty="0"/>
              <a:t> </a:t>
            </a:r>
            <a:r>
              <a:rPr lang="nl-NL" sz="2400" i="1" dirty="0"/>
              <a:t>generator </a:t>
            </a:r>
            <a:r>
              <a:rPr lang="nl-NL" sz="2400" i="1" dirty="0" err="1"/>
              <a:t>functions</a:t>
            </a:r>
            <a:r>
              <a:rPr lang="nl-NL" sz="2400" dirty="0"/>
              <a:t> </a:t>
            </a:r>
            <a:r>
              <a:rPr lang="nl-NL" sz="2400" dirty="0" err="1"/>
              <a:t>and</a:t>
            </a:r>
            <a:r>
              <a:rPr lang="nl-NL" sz="2400" dirty="0"/>
              <a:t> </a:t>
            </a:r>
            <a:r>
              <a:rPr lang="nl-NL" sz="2400" i="1" dirty="0"/>
              <a:t>generators.</a:t>
            </a:r>
            <a:r>
              <a:rPr lang="nl-NL" sz="2400" dirty="0"/>
              <a:t> </a:t>
            </a:r>
          </a:p>
          <a:p>
            <a:r>
              <a:rPr lang="nl-NL" sz="2400" dirty="0"/>
              <a:t>Generators </a:t>
            </a:r>
            <a:r>
              <a:rPr lang="nl-NL" sz="2400" dirty="0" err="1"/>
              <a:t>and</a:t>
            </a:r>
            <a:r>
              <a:rPr lang="nl-NL" sz="2400" dirty="0"/>
              <a:t> </a:t>
            </a:r>
            <a:r>
              <a:rPr lang="nl-NL" sz="2400" dirty="0" err="1"/>
              <a:t>coroutines</a:t>
            </a:r>
            <a:r>
              <a:rPr lang="nl-NL" sz="2400" dirty="0"/>
              <a:t> have a shared </a:t>
            </a:r>
            <a:r>
              <a:rPr lang="nl-NL" sz="2400" dirty="0" err="1"/>
              <a:t>heritage</a:t>
            </a:r>
            <a:r>
              <a:rPr lang="nl-NL" sz="2400" dirty="0"/>
              <a:t>.</a:t>
            </a:r>
            <a:endParaRPr lang="nl-NL" dirty="0"/>
          </a:p>
          <a:p>
            <a:endParaRPr lang="nl-NL" dirty="0"/>
          </a:p>
        </p:txBody>
      </p:sp>
    </p:spTree>
    <p:extLst>
      <p:ext uri="{BB962C8B-B14F-4D97-AF65-F5344CB8AC3E}">
        <p14:creationId xmlns:p14="http://schemas.microsoft.com/office/powerpoint/2010/main" val="18760284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raphic 1">
            <a:extLst>
              <a:ext uri="{FF2B5EF4-FFF2-40B4-BE49-F238E27FC236}">
                <a16:creationId xmlns:a16="http://schemas.microsoft.com/office/drawing/2014/main" id="{36E561D7-15D0-4E09-BAF0-0E0ABC4FFA39}"/>
              </a:ext>
            </a:extLst>
          </p:cNvPr>
          <p:cNvSpPr/>
          <p:nvPr/>
        </p:nvSpPr>
        <p:spPr>
          <a:xfrm>
            <a:off x="3719736" y="1470869"/>
            <a:ext cx="12238441" cy="5542796"/>
          </a:xfrm>
          <a:custGeom>
            <a:avLst/>
            <a:gdLst>
              <a:gd name="connsiteX0" fmla="*/ 7215188 w 7239000"/>
              <a:gd name="connsiteY0" fmla="*/ 3278548 h 3278547"/>
              <a:gd name="connsiteX1" fmla="*/ 6557010 w 7239000"/>
              <a:gd name="connsiteY1" fmla="*/ 2329858 h 3278547"/>
              <a:gd name="connsiteX2" fmla="*/ 4255770 w 7239000"/>
              <a:gd name="connsiteY2" fmla="*/ 41000 h 3278547"/>
              <a:gd name="connsiteX3" fmla="*/ 4255770 w 7239000"/>
              <a:gd name="connsiteY3" fmla="*/ 41000 h 3278547"/>
              <a:gd name="connsiteX4" fmla="*/ 4247198 w 7239000"/>
              <a:gd name="connsiteY4" fmla="*/ 40048 h 3278547"/>
              <a:gd name="connsiteX5" fmla="*/ 4245293 w 7239000"/>
              <a:gd name="connsiteY5" fmla="*/ 40048 h 3278547"/>
              <a:gd name="connsiteX6" fmla="*/ 2178368 w 7239000"/>
              <a:gd name="connsiteY6" fmla="*/ 949685 h 3278547"/>
              <a:gd name="connsiteX7" fmla="*/ 2162175 w 7239000"/>
              <a:gd name="connsiteY7" fmla="*/ 963973 h 3278547"/>
              <a:gd name="connsiteX8" fmla="*/ 2172653 w 7239000"/>
              <a:gd name="connsiteY8" fmla="*/ 985880 h 3278547"/>
              <a:gd name="connsiteX9" fmla="*/ 2628900 w 7239000"/>
              <a:gd name="connsiteY9" fmla="*/ 2749910 h 3278547"/>
              <a:gd name="connsiteX10" fmla="*/ 1949768 w 7239000"/>
              <a:gd name="connsiteY10" fmla="*/ 2512738 h 3278547"/>
              <a:gd name="connsiteX11" fmla="*/ 1019175 w 7239000"/>
              <a:gd name="connsiteY11" fmla="*/ 2072683 h 3278547"/>
              <a:gd name="connsiteX12" fmla="*/ 36195 w 7239000"/>
              <a:gd name="connsiteY12" fmla="*/ 3269023 h 3278547"/>
              <a:gd name="connsiteX13" fmla="*/ 0 w 7239000"/>
              <a:gd name="connsiteY13" fmla="*/ 3257593 h 3278547"/>
              <a:gd name="connsiteX14" fmla="*/ 270510 w 7239000"/>
              <a:gd name="connsiteY14" fmla="*/ 2655613 h 3278547"/>
              <a:gd name="connsiteX15" fmla="*/ 1018223 w 7239000"/>
              <a:gd name="connsiteY15" fmla="*/ 2034583 h 3278547"/>
              <a:gd name="connsiteX16" fmla="*/ 1971675 w 7239000"/>
              <a:gd name="connsiteY16" fmla="*/ 2481305 h 3278547"/>
              <a:gd name="connsiteX17" fmla="*/ 2599373 w 7239000"/>
              <a:gd name="connsiteY17" fmla="*/ 2725146 h 3278547"/>
              <a:gd name="connsiteX18" fmla="*/ 2138363 w 7239000"/>
              <a:gd name="connsiteY18" fmla="*/ 1002073 h 3278547"/>
              <a:gd name="connsiteX19" fmla="*/ 2122170 w 7239000"/>
              <a:gd name="connsiteY19" fmla="*/ 967783 h 3278547"/>
              <a:gd name="connsiteX20" fmla="*/ 2116455 w 7239000"/>
              <a:gd name="connsiteY20" fmla="*/ 955400 h 3278547"/>
              <a:gd name="connsiteX21" fmla="*/ 2126933 w 7239000"/>
              <a:gd name="connsiteY21" fmla="*/ 945875 h 3278547"/>
              <a:gd name="connsiteX22" fmla="*/ 2152650 w 7239000"/>
              <a:gd name="connsiteY22" fmla="*/ 922063 h 3278547"/>
              <a:gd name="connsiteX23" fmla="*/ 2890838 w 7239000"/>
              <a:gd name="connsiteY23" fmla="*/ 369613 h 3278547"/>
              <a:gd name="connsiteX24" fmla="*/ 4248150 w 7239000"/>
              <a:gd name="connsiteY24" fmla="*/ 2900 h 3278547"/>
              <a:gd name="connsiteX25" fmla="*/ 4252913 w 7239000"/>
              <a:gd name="connsiteY25" fmla="*/ 2900 h 3278547"/>
              <a:gd name="connsiteX26" fmla="*/ 4252913 w 7239000"/>
              <a:gd name="connsiteY26" fmla="*/ 2900 h 3278547"/>
              <a:gd name="connsiteX27" fmla="*/ 6590348 w 7239000"/>
              <a:gd name="connsiteY27" fmla="*/ 2310808 h 3278547"/>
              <a:gd name="connsiteX28" fmla="*/ 7239000 w 7239000"/>
              <a:gd name="connsiteY28" fmla="*/ 3249021 h 3278547"/>
              <a:gd name="connsiteX29" fmla="*/ 7215188 w 7239000"/>
              <a:gd name="connsiteY29" fmla="*/ 3278548 h 327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239000" h="3278547">
                <a:moveTo>
                  <a:pt x="7215188" y="3278548"/>
                </a:moveTo>
                <a:cubicBezTo>
                  <a:pt x="7036118" y="3138530"/>
                  <a:pt x="6814185" y="2764198"/>
                  <a:pt x="6557010" y="2329858"/>
                </a:cubicBezTo>
                <a:cubicBezTo>
                  <a:pt x="5998845" y="1386883"/>
                  <a:pt x="5233988" y="96245"/>
                  <a:pt x="4255770" y="41000"/>
                </a:cubicBezTo>
                <a:lnTo>
                  <a:pt x="4255770" y="41000"/>
                </a:lnTo>
                <a:lnTo>
                  <a:pt x="4247198" y="40048"/>
                </a:lnTo>
                <a:cubicBezTo>
                  <a:pt x="4246245" y="40048"/>
                  <a:pt x="4245293" y="40048"/>
                  <a:pt x="4245293" y="40048"/>
                </a:cubicBezTo>
                <a:cubicBezTo>
                  <a:pt x="3781425" y="14330"/>
                  <a:pt x="3046095" y="151490"/>
                  <a:pt x="2178368" y="949685"/>
                </a:cubicBezTo>
                <a:cubicBezTo>
                  <a:pt x="2172653" y="955400"/>
                  <a:pt x="2166938" y="960163"/>
                  <a:pt x="2162175" y="963973"/>
                </a:cubicBezTo>
                <a:cubicBezTo>
                  <a:pt x="2165033" y="970640"/>
                  <a:pt x="2168843" y="977308"/>
                  <a:pt x="2172653" y="985880"/>
                </a:cubicBezTo>
                <a:cubicBezTo>
                  <a:pt x="2486025" y="1663108"/>
                  <a:pt x="2820353" y="2519405"/>
                  <a:pt x="2628900" y="2749910"/>
                </a:cubicBezTo>
                <a:cubicBezTo>
                  <a:pt x="2499360" y="2905168"/>
                  <a:pt x="2245043" y="2723240"/>
                  <a:pt x="1949768" y="2512738"/>
                </a:cubicBezTo>
                <a:cubicBezTo>
                  <a:pt x="1655445" y="2302235"/>
                  <a:pt x="1322070" y="2064110"/>
                  <a:pt x="1019175" y="2072683"/>
                </a:cubicBezTo>
                <a:cubicBezTo>
                  <a:pt x="422910" y="2089828"/>
                  <a:pt x="40005" y="3257593"/>
                  <a:pt x="36195" y="3269023"/>
                </a:cubicBezTo>
                <a:lnTo>
                  <a:pt x="0" y="3257593"/>
                </a:lnTo>
                <a:cubicBezTo>
                  <a:pt x="953" y="3254735"/>
                  <a:pt x="98108" y="2953746"/>
                  <a:pt x="270510" y="2655613"/>
                </a:cubicBezTo>
                <a:cubicBezTo>
                  <a:pt x="503873" y="2250800"/>
                  <a:pt x="755333" y="2042203"/>
                  <a:pt x="1018223" y="2034583"/>
                </a:cubicBezTo>
                <a:cubicBezTo>
                  <a:pt x="1334453" y="2026010"/>
                  <a:pt x="1672590" y="2267945"/>
                  <a:pt x="1971675" y="2481305"/>
                </a:cubicBezTo>
                <a:cubicBezTo>
                  <a:pt x="2250758" y="2681330"/>
                  <a:pt x="2492693" y="2853733"/>
                  <a:pt x="2599373" y="2725146"/>
                </a:cubicBezTo>
                <a:cubicBezTo>
                  <a:pt x="2739390" y="2557505"/>
                  <a:pt x="2575560" y="1945048"/>
                  <a:pt x="2138363" y="1002073"/>
                </a:cubicBezTo>
                <a:cubicBezTo>
                  <a:pt x="2131695" y="986833"/>
                  <a:pt x="2125980" y="975403"/>
                  <a:pt x="2122170" y="967783"/>
                </a:cubicBezTo>
                <a:lnTo>
                  <a:pt x="2116455" y="955400"/>
                </a:lnTo>
                <a:lnTo>
                  <a:pt x="2126933" y="945875"/>
                </a:lnTo>
                <a:cubicBezTo>
                  <a:pt x="2133600" y="939208"/>
                  <a:pt x="2143125" y="931588"/>
                  <a:pt x="2152650" y="922063"/>
                </a:cubicBezTo>
                <a:cubicBezTo>
                  <a:pt x="2253615" y="828718"/>
                  <a:pt x="2522220" y="582020"/>
                  <a:pt x="2890838" y="369613"/>
                </a:cubicBezTo>
                <a:cubicBezTo>
                  <a:pt x="3353753" y="101960"/>
                  <a:pt x="3810000" y="-20912"/>
                  <a:pt x="4248150" y="2900"/>
                </a:cubicBezTo>
                <a:lnTo>
                  <a:pt x="4252913" y="2900"/>
                </a:lnTo>
                <a:lnTo>
                  <a:pt x="4252913" y="2900"/>
                </a:lnTo>
                <a:cubicBezTo>
                  <a:pt x="5253990" y="55288"/>
                  <a:pt x="6026468" y="1359260"/>
                  <a:pt x="6590348" y="2310808"/>
                </a:cubicBezTo>
                <a:cubicBezTo>
                  <a:pt x="6845618" y="2741338"/>
                  <a:pt x="7065645" y="3113765"/>
                  <a:pt x="7239000" y="3249021"/>
                </a:cubicBezTo>
                <a:lnTo>
                  <a:pt x="7215188" y="3278548"/>
                </a:lnTo>
                <a:close/>
              </a:path>
            </a:pathLst>
          </a:custGeom>
          <a:gradFill>
            <a:gsLst>
              <a:gs pos="89000">
                <a:schemeClr val="accent2">
                  <a:alpha val="0"/>
                </a:schemeClr>
              </a:gs>
              <a:gs pos="11000">
                <a:schemeClr val="accent2">
                  <a:alpha val="0"/>
                </a:schemeClr>
              </a:gs>
              <a:gs pos="64000">
                <a:srgbClr val="12ABDB"/>
              </a:gs>
              <a:gs pos="36000">
                <a:srgbClr val="12ABDB"/>
              </a:gs>
            </a:gsLst>
            <a:lin ang="540000" scaled="0"/>
          </a:gradFill>
          <a:ln w="9525" cap="flat">
            <a:noFill/>
            <a:prstDash val="solid"/>
            <a:miter/>
          </a:ln>
        </p:spPr>
        <p:txBody>
          <a:bodyPr rtlCol="0" anchor="ctr"/>
          <a:lstStyle/>
          <a:p>
            <a:endParaRPr lang="en-GB"/>
          </a:p>
        </p:txBody>
      </p:sp>
      <p:sp>
        <p:nvSpPr>
          <p:cNvPr id="2" name="Title 1"/>
          <p:cNvSpPr>
            <a:spLocks noGrp="1"/>
          </p:cNvSpPr>
          <p:nvPr>
            <p:ph type="ctrTitle"/>
          </p:nvPr>
        </p:nvSpPr>
        <p:spPr>
          <a:xfrm>
            <a:off x="404813" y="3003625"/>
            <a:ext cx="11329987" cy="738664"/>
          </a:xfrm>
        </p:spPr>
        <p:txBody>
          <a:bodyPr/>
          <a:lstStyle/>
          <a:p>
            <a:r>
              <a:rPr lang="en-GB" dirty="0"/>
              <a:t>Tasks</a:t>
            </a:r>
            <a:endParaRPr lang="en-US" dirty="0"/>
          </a:p>
        </p:txBody>
      </p:sp>
      <p:sp>
        <p:nvSpPr>
          <p:cNvPr id="3" name="Subtitle 2"/>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069813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27348" y="980728"/>
            <a:ext cx="11700000" cy="5300825"/>
          </a:xfrm>
        </p:spPr>
        <p:txBody>
          <a:bodyPr>
            <a:normAutofit lnSpcReduction="10000"/>
          </a:bodyPr>
          <a:lstStyle/>
          <a:p>
            <a:r>
              <a:rPr lang="en-US" dirty="0"/>
              <a:t>A series of tutorials, with in-depth exploration of some Python aspect</a:t>
            </a:r>
          </a:p>
          <a:p>
            <a:endParaRPr lang="en-US" dirty="0"/>
          </a:p>
          <a:p>
            <a:pPr marL="342900" indent="-342900">
              <a:buFont typeface="Wingdings" panose="05000000000000000000" pitchFamily="2" charset="2"/>
              <a:buChar char="ü"/>
            </a:pPr>
            <a:r>
              <a:rPr lang="en-US" i="1" dirty="0"/>
              <a:t>Object model</a:t>
            </a:r>
          </a:p>
          <a:p>
            <a:pPr marL="342900" indent="-342900">
              <a:buFont typeface="Wingdings" panose="05000000000000000000" pitchFamily="2" charset="2"/>
              <a:buChar char="ü"/>
            </a:pPr>
            <a:r>
              <a:rPr lang="en-US" i="1" dirty="0"/>
              <a:t>Namespaces and attribute lookup</a:t>
            </a:r>
          </a:p>
          <a:p>
            <a:pPr marL="342900" indent="-342900">
              <a:buFont typeface="Wingdings" panose="05000000000000000000" pitchFamily="2" charset="2"/>
              <a:buChar char="ü"/>
            </a:pPr>
            <a:r>
              <a:rPr lang="en-US" i="1" dirty="0"/>
              <a:t>Concurrency / threading</a:t>
            </a:r>
          </a:p>
          <a:p>
            <a:pPr marL="342900" indent="-342900">
              <a:buFont typeface="Wingdings" panose="05000000000000000000" pitchFamily="2" charset="2"/>
              <a:buChar char="Ø"/>
            </a:pPr>
            <a:r>
              <a:rPr lang="en-US" b="1" dirty="0"/>
              <a:t>Concurrency / </a:t>
            </a:r>
            <a:r>
              <a:rPr lang="en-US" b="1" dirty="0" err="1"/>
              <a:t>asyncio</a:t>
            </a:r>
            <a:endParaRPr lang="en-US" b="1" dirty="0"/>
          </a:p>
          <a:p>
            <a:pPr marL="342900" indent="-342900">
              <a:buFont typeface="Arial" panose="020B0604020202020204" pitchFamily="34" charset="0"/>
              <a:buChar char="•"/>
            </a:pPr>
            <a:r>
              <a:rPr lang="en-US" dirty="0">
                <a:solidFill>
                  <a:schemeClr val="bg1">
                    <a:lumMod val="50000"/>
                  </a:schemeClr>
                </a:solidFill>
              </a:rPr>
              <a:t>Properties and descriptors</a:t>
            </a:r>
          </a:p>
          <a:p>
            <a:pPr marL="342900" indent="-342900">
              <a:buFont typeface="Arial" panose="020B0604020202020204" pitchFamily="34" charset="0"/>
              <a:buChar char="•"/>
            </a:pPr>
            <a:r>
              <a:rPr lang="en-US" dirty="0">
                <a:solidFill>
                  <a:schemeClr val="bg1">
                    <a:lumMod val="50000"/>
                  </a:schemeClr>
                </a:solidFill>
              </a:rPr>
              <a:t>Packaging, distributing, and installing</a:t>
            </a:r>
          </a:p>
          <a:p>
            <a:pPr marL="342900" indent="-342900">
              <a:buFont typeface="Arial" panose="020B0604020202020204" pitchFamily="34" charset="0"/>
              <a:buChar char="•"/>
            </a:pPr>
            <a:r>
              <a:rPr lang="en-US" dirty="0">
                <a:solidFill>
                  <a:schemeClr val="bg1">
                    <a:lumMod val="50000"/>
                  </a:schemeClr>
                </a:solidFill>
              </a:rPr>
              <a:t>The Abstract Syntax Tree</a:t>
            </a:r>
          </a:p>
          <a:p>
            <a:pPr marL="342900" indent="-342900">
              <a:buFont typeface="Arial" panose="020B0604020202020204" pitchFamily="34" charset="0"/>
              <a:buChar char="•"/>
            </a:pPr>
            <a:r>
              <a:rPr lang="en-US" dirty="0">
                <a:solidFill>
                  <a:schemeClr val="bg1">
                    <a:lumMod val="50000"/>
                  </a:schemeClr>
                </a:solidFill>
              </a:rPr>
              <a:t>Introspection</a:t>
            </a:r>
          </a:p>
          <a:p>
            <a:pPr marL="342900" indent="-342900">
              <a:buFont typeface="Arial" panose="020B0604020202020204" pitchFamily="34" charset="0"/>
              <a:buChar char="•"/>
            </a:pPr>
            <a:r>
              <a:rPr lang="en-US" dirty="0">
                <a:solidFill>
                  <a:schemeClr val="bg1">
                    <a:lumMod val="50000"/>
                  </a:schemeClr>
                </a:solidFill>
              </a:rPr>
              <a:t>The import mechanism</a:t>
            </a:r>
          </a:p>
          <a:p>
            <a:pPr marL="342900" indent="-342900">
              <a:buFont typeface="Arial" panose="020B0604020202020204" pitchFamily="34" charset="0"/>
              <a:buChar char="•"/>
            </a:pPr>
            <a:r>
              <a:rPr lang="en-US" dirty="0" err="1">
                <a:solidFill>
                  <a:schemeClr val="bg1">
                    <a:lumMod val="50000"/>
                  </a:schemeClr>
                </a:solidFill>
              </a:rPr>
              <a:t>Unittesting</a:t>
            </a:r>
            <a:endParaRPr lang="en-US" dirty="0">
              <a:solidFill>
                <a:schemeClr val="bg1">
                  <a:lumMod val="50000"/>
                </a:schemeClr>
              </a:solidFill>
            </a:endParaRPr>
          </a:p>
          <a:p>
            <a:pPr marL="342900" indent="-342900">
              <a:buFont typeface="Arial" panose="020B0604020202020204" pitchFamily="34" charset="0"/>
              <a:buChar char="•"/>
            </a:pPr>
            <a:r>
              <a:rPr lang="en-US" dirty="0">
                <a:solidFill>
                  <a:schemeClr val="bg1">
                    <a:lumMod val="50000"/>
                  </a:schemeClr>
                </a:solidFill>
              </a:rPr>
              <a:t>Syntactic sugar</a:t>
            </a:r>
          </a:p>
          <a:p>
            <a:pPr marL="342900" indent="-342900">
              <a:buFont typeface="Arial" panose="020B0604020202020204" pitchFamily="34" charset="0"/>
              <a:buChar char="•"/>
            </a:pPr>
            <a:r>
              <a:rPr lang="en-US" dirty="0">
                <a:solidFill>
                  <a:schemeClr val="bg1">
                    <a:lumMod val="50000"/>
                  </a:schemeClr>
                </a:solidFill>
              </a:rPr>
              <a:t>Extending / embedding Python</a:t>
            </a:r>
          </a:p>
          <a:p>
            <a:endParaRPr lang="en-US" dirty="0"/>
          </a:p>
          <a:p>
            <a:endParaRPr lang="en-US" dirty="0"/>
          </a:p>
          <a:p>
            <a:endParaRPr lang="en-US" dirty="0"/>
          </a:p>
        </p:txBody>
      </p:sp>
      <p:sp>
        <p:nvSpPr>
          <p:cNvPr id="4" name="Title 3"/>
          <p:cNvSpPr>
            <a:spLocks noGrp="1"/>
          </p:cNvSpPr>
          <p:nvPr>
            <p:ph type="title"/>
          </p:nvPr>
        </p:nvSpPr>
        <p:spPr/>
        <p:txBody>
          <a:bodyPr/>
          <a:lstStyle/>
          <a:p>
            <a:r>
              <a:rPr lang="nl-NL" dirty="0"/>
              <a:t>Python masterclasses</a:t>
            </a:r>
            <a:endParaRPr lang="en-US" dirty="0"/>
          </a:p>
        </p:txBody>
      </p:sp>
    </p:spTree>
    <p:extLst>
      <p:ext uri="{BB962C8B-B14F-4D97-AF65-F5344CB8AC3E}">
        <p14:creationId xmlns:p14="http://schemas.microsoft.com/office/powerpoint/2010/main" val="2674498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61BE2D3E-33AC-8C56-DBB4-0F9EB92527FF}"/>
              </a:ext>
            </a:extLst>
          </p:cNvPr>
          <p:cNvSpPr>
            <a:spLocks noGrp="1"/>
          </p:cNvSpPr>
          <p:nvPr>
            <p:ph type="body" sz="quarter" idx="10"/>
          </p:nvPr>
        </p:nvSpPr>
        <p:spPr/>
        <p:txBody>
          <a:bodyPr/>
          <a:lstStyle/>
          <a:p>
            <a:r>
              <a:rPr lang="nl-NL" dirty="0"/>
              <a:t>A </a:t>
            </a:r>
            <a:r>
              <a:rPr lang="nl-NL" dirty="0" err="1"/>
              <a:t>task</a:t>
            </a:r>
            <a:r>
              <a:rPr lang="nl-NL" dirty="0"/>
              <a:t> is a </a:t>
            </a:r>
            <a:r>
              <a:rPr lang="nl-NL" dirty="0" err="1"/>
              <a:t>wrapper</a:t>
            </a:r>
            <a:r>
              <a:rPr lang="nl-NL" dirty="0"/>
              <a:t> </a:t>
            </a:r>
            <a:r>
              <a:rPr lang="nl-NL" dirty="0" err="1"/>
              <a:t>around</a:t>
            </a:r>
            <a:r>
              <a:rPr lang="nl-NL" dirty="0"/>
              <a:t> a </a:t>
            </a:r>
            <a:r>
              <a:rPr lang="nl-NL" dirty="0" err="1"/>
              <a:t>coroutine</a:t>
            </a:r>
            <a:endParaRPr lang="nl-NL" dirty="0"/>
          </a:p>
          <a:p>
            <a:pPr marL="342900" indent="-342900">
              <a:buFont typeface="Arial" panose="020B0604020202020204" pitchFamily="34" charset="0"/>
              <a:buChar char="•"/>
            </a:pPr>
            <a:r>
              <a:rPr lang="nl-NL" dirty="0" err="1"/>
              <a:t>Tasks</a:t>
            </a:r>
            <a:r>
              <a:rPr lang="nl-NL" dirty="0"/>
              <a:t> are </a:t>
            </a:r>
            <a:r>
              <a:rPr lang="nl-NL" dirty="0" err="1"/>
              <a:t>created</a:t>
            </a:r>
            <a:r>
              <a:rPr lang="nl-NL" dirty="0"/>
              <a:t> </a:t>
            </a:r>
            <a:r>
              <a:rPr lang="nl-NL" dirty="0" err="1"/>
              <a:t>with</a:t>
            </a:r>
            <a:r>
              <a:rPr lang="nl-NL" dirty="0"/>
              <a:t> </a:t>
            </a:r>
            <a:r>
              <a:rPr lang="nl-NL" dirty="0" err="1">
                <a:latin typeface="Consolas" panose="020B0609020204030204" pitchFamily="49" charset="0"/>
              </a:rPr>
              <a:t>asyncio.create_task</a:t>
            </a:r>
            <a:r>
              <a:rPr lang="nl-NL" dirty="0">
                <a:latin typeface="Consolas" panose="020B0609020204030204" pitchFamily="49" charset="0"/>
              </a:rPr>
              <a:t>(</a:t>
            </a:r>
            <a:r>
              <a:rPr lang="nl-NL" dirty="0" err="1">
                <a:latin typeface="Consolas" panose="020B0609020204030204" pitchFamily="49" charset="0"/>
              </a:rPr>
              <a:t>coroutine</a:t>
            </a:r>
            <a:r>
              <a:rPr lang="nl-NL" dirty="0">
                <a:latin typeface="Consolas" panose="020B0609020204030204" pitchFamily="49" charset="0"/>
              </a:rPr>
              <a:t>)</a:t>
            </a:r>
          </a:p>
          <a:p>
            <a:pPr marL="342900" indent="-342900">
              <a:buFont typeface="Arial" panose="020B0604020202020204" pitchFamily="34" charset="0"/>
              <a:buChar char="•"/>
            </a:pPr>
            <a:r>
              <a:rPr lang="nl-NL" dirty="0"/>
              <a:t>It </a:t>
            </a:r>
            <a:r>
              <a:rPr lang="nl-NL" dirty="0" err="1"/>
              <a:t>schedules</a:t>
            </a:r>
            <a:r>
              <a:rPr lang="nl-NL" dirty="0"/>
              <a:t> </a:t>
            </a:r>
            <a:r>
              <a:rPr lang="nl-NL" dirty="0" err="1"/>
              <a:t>the</a:t>
            </a:r>
            <a:r>
              <a:rPr lang="nl-NL" dirty="0"/>
              <a:t> </a:t>
            </a:r>
            <a:r>
              <a:rPr lang="nl-NL" dirty="0" err="1"/>
              <a:t>coroutine</a:t>
            </a:r>
            <a:r>
              <a:rPr lang="nl-NL" dirty="0"/>
              <a:t> </a:t>
            </a:r>
            <a:r>
              <a:rPr lang="nl-NL" dirty="0" err="1"/>
              <a:t>to</a:t>
            </a:r>
            <a:r>
              <a:rPr lang="nl-NL" dirty="0"/>
              <a:t> run on </a:t>
            </a:r>
            <a:r>
              <a:rPr lang="nl-NL" dirty="0" err="1"/>
              <a:t>the</a:t>
            </a:r>
            <a:r>
              <a:rPr lang="nl-NL" dirty="0"/>
              <a:t> event loop as </a:t>
            </a:r>
            <a:r>
              <a:rPr lang="nl-NL" dirty="0" err="1"/>
              <a:t>soon</a:t>
            </a:r>
            <a:r>
              <a:rPr lang="nl-NL" dirty="0"/>
              <a:t> as </a:t>
            </a:r>
            <a:r>
              <a:rPr lang="nl-NL" dirty="0" err="1"/>
              <a:t>possible</a:t>
            </a:r>
            <a:endParaRPr lang="nl-NL" dirty="0"/>
          </a:p>
          <a:p>
            <a:pPr marL="342900" indent="-342900">
              <a:buFont typeface="Arial" panose="020B0604020202020204" pitchFamily="34" charset="0"/>
              <a:buChar char="•"/>
            </a:pPr>
            <a:r>
              <a:rPr lang="nl-NL" dirty="0" err="1"/>
              <a:t>This</a:t>
            </a:r>
            <a:r>
              <a:rPr lang="nl-NL" dirty="0"/>
              <a:t> is </a:t>
            </a:r>
            <a:r>
              <a:rPr lang="nl-NL" dirty="0" err="1"/>
              <a:t>scheduling</a:t>
            </a:r>
            <a:r>
              <a:rPr lang="nl-NL" dirty="0"/>
              <a:t> is non-</a:t>
            </a:r>
            <a:r>
              <a:rPr lang="nl-NL" dirty="0" err="1"/>
              <a:t>blocking</a:t>
            </a:r>
            <a:r>
              <a:rPr lang="nl-NL" dirty="0"/>
              <a:t>, </a:t>
            </a:r>
            <a:r>
              <a:rPr lang="nl-NL" dirty="0" err="1"/>
              <a:t>so</a:t>
            </a:r>
            <a:r>
              <a:rPr lang="nl-NL" dirty="0"/>
              <a:t> code </a:t>
            </a:r>
            <a:r>
              <a:rPr lang="nl-NL" dirty="0" err="1"/>
              <a:t>following</a:t>
            </a:r>
            <a:r>
              <a:rPr lang="nl-NL" dirty="0"/>
              <a:t> </a:t>
            </a:r>
            <a:r>
              <a:rPr lang="nl-NL" dirty="0" err="1"/>
              <a:t>the</a:t>
            </a:r>
            <a:r>
              <a:rPr lang="nl-NL" dirty="0"/>
              <a:t> </a:t>
            </a:r>
            <a:r>
              <a:rPr lang="nl-NL" dirty="0" err="1">
                <a:latin typeface="Consolas" panose="020B0609020204030204" pitchFamily="49" charset="0"/>
              </a:rPr>
              <a:t>create_task</a:t>
            </a:r>
            <a:r>
              <a:rPr lang="nl-NL" dirty="0"/>
              <a:t> statement </a:t>
            </a:r>
            <a:r>
              <a:rPr lang="nl-NL" dirty="0" err="1"/>
              <a:t>executes</a:t>
            </a:r>
            <a:r>
              <a:rPr lang="nl-NL" dirty="0"/>
              <a:t> </a:t>
            </a:r>
            <a:r>
              <a:rPr lang="nl-NL" dirty="0" err="1"/>
              <a:t>immediately</a:t>
            </a:r>
            <a:endParaRPr lang="nl-NL" dirty="0"/>
          </a:p>
        </p:txBody>
      </p:sp>
      <p:sp>
        <p:nvSpPr>
          <p:cNvPr id="3" name="Titel 2">
            <a:extLst>
              <a:ext uri="{FF2B5EF4-FFF2-40B4-BE49-F238E27FC236}">
                <a16:creationId xmlns:a16="http://schemas.microsoft.com/office/drawing/2014/main" id="{EF0BFE72-5229-5D6D-E475-A572EEB4A13A}"/>
              </a:ext>
            </a:extLst>
          </p:cNvPr>
          <p:cNvSpPr>
            <a:spLocks noGrp="1"/>
          </p:cNvSpPr>
          <p:nvPr>
            <p:ph type="title"/>
          </p:nvPr>
        </p:nvSpPr>
        <p:spPr/>
        <p:txBody>
          <a:bodyPr/>
          <a:lstStyle/>
          <a:p>
            <a:r>
              <a:rPr lang="nl-NL" sz="3000" cap="none" dirty="0" err="1">
                <a:solidFill>
                  <a:schemeClr val="accent1"/>
                </a:solidFill>
              </a:rPr>
              <a:t>Tasks</a:t>
            </a:r>
            <a:endParaRPr lang="nl-NL" sz="3000" cap="none" dirty="0">
              <a:solidFill>
                <a:schemeClr val="accent1"/>
              </a:solidFill>
            </a:endParaRPr>
          </a:p>
        </p:txBody>
      </p:sp>
      <p:sp>
        <p:nvSpPr>
          <p:cNvPr id="4" name="Tekstvak 3">
            <a:extLst>
              <a:ext uri="{FF2B5EF4-FFF2-40B4-BE49-F238E27FC236}">
                <a16:creationId xmlns:a16="http://schemas.microsoft.com/office/drawing/2014/main" id="{9881AC9F-1BDE-F543-D29B-2D1C50DB5F48}"/>
              </a:ext>
            </a:extLst>
          </p:cNvPr>
          <p:cNvSpPr txBox="1"/>
          <p:nvPr/>
        </p:nvSpPr>
        <p:spPr>
          <a:xfrm>
            <a:off x="311687" y="5157192"/>
            <a:ext cx="11448653" cy="1200329"/>
          </a:xfrm>
          <a:prstGeom prst="rect">
            <a:avLst/>
          </a:prstGeom>
          <a:solidFill>
            <a:srgbClr val="FFC000"/>
          </a:solidFill>
        </p:spPr>
        <p:txBody>
          <a:bodyPr wrap="square" rtlCol="0">
            <a:spAutoFit/>
          </a:bodyPr>
          <a:lstStyle/>
          <a:p>
            <a:r>
              <a:rPr lang="nl-NL" sz="2400" dirty="0" err="1"/>
              <a:t>Pitfall</a:t>
            </a:r>
            <a:r>
              <a:rPr lang="nl-NL" sz="2400" dirty="0"/>
              <a:t>:</a:t>
            </a:r>
          </a:p>
          <a:p>
            <a:r>
              <a:rPr lang="nl-NL" sz="2400" dirty="0" err="1">
                <a:latin typeface="Consolas" panose="020B0609020204030204" pitchFamily="49" charset="0"/>
              </a:rPr>
              <a:t>asyncio.create_task</a:t>
            </a:r>
            <a:r>
              <a:rPr lang="nl-NL" sz="2400" dirty="0">
                <a:latin typeface="Consolas" panose="020B0609020204030204" pitchFamily="49" charset="0"/>
              </a:rPr>
              <a:t>()</a:t>
            </a:r>
            <a:r>
              <a:rPr lang="nl-NL" sz="2400" dirty="0"/>
              <a:t> returns </a:t>
            </a:r>
            <a:r>
              <a:rPr lang="nl-NL" sz="2400" dirty="0" err="1"/>
              <a:t>the</a:t>
            </a:r>
            <a:r>
              <a:rPr lang="nl-NL" sz="2400" dirty="0"/>
              <a:t> </a:t>
            </a:r>
            <a:r>
              <a:rPr lang="nl-NL" sz="2400" dirty="0" err="1"/>
              <a:t>Task</a:t>
            </a:r>
            <a:r>
              <a:rPr lang="nl-NL" sz="2400" dirty="0"/>
              <a:t> object. </a:t>
            </a:r>
            <a:r>
              <a:rPr lang="nl-NL" sz="2400" dirty="0" err="1"/>
              <a:t>This</a:t>
            </a:r>
            <a:r>
              <a:rPr lang="nl-NL" sz="2400" dirty="0"/>
              <a:t> object </a:t>
            </a:r>
            <a:r>
              <a:rPr lang="nl-NL" sz="2400" i="1" dirty="0"/>
              <a:t>must</a:t>
            </a:r>
            <a:r>
              <a:rPr lang="nl-NL" sz="2400" dirty="0"/>
              <a:t> </a:t>
            </a:r>
            <a:r>
              <a:rPr lang="nl-NL" sz="2400" dirty="0" err="1"/>
              <a:t>be</a:t>
            </a:r>
            <a:r>
              <a:rPr lang="nl-NL" sz="2400" dirty="0"/>
              <a:t> </a:t>
            </a:r>
            <a:r>
              <a:rPr lang="nl-NL" sz="2400" dirty="0" err="1"/>
              <a:t>awaited</a:t>
            </a:r>
            <a:r>
              <a:rPr lang="nl-NL" sz="2400" dirty="0"/>
              <a:t> at </a:t>
            </a:r>
            <a:r>
              <a:rPr lang="nl-NL" sz="2400" dirty="0" err="1"/>
              <a:t>some</a:t>
            </a:r>
            <a:r>
              <a:rPr lang="nl-NL" sz="2400" dirty="0"/>
              <a:t> point, </a:t>
            </a:r>
            <a:r>
              <a:rPr lang="nl-NL" sz="2400" dirty="0" err="1"/>
              <a:t>otherwise</a:t>
            </a:r>
            <a:r>
              <a:rPr lang="nl-NL" sz="2400" dirty="0"/>
              <a:t> Python </a:t>
            </a:r>
            <a:r>
              <a:rPr lang="nl-NL" sz="2400" dirty="0" err="1"/>
              <a:t>will</a:t>
            </a:r>
            <a:r>
              <a:rPr lang="nl-NL" sz="2400" dirty="0"/>
              <a:t> </a:t>
            </a:r>
            <a:r>
              <a:rPr lang="nl-NL" sz="2400" dirty="0" err="1"/>
              <a:t>complain</a:t>
            </a:r>
            <a:r>
              <a:rPr lang="nl-NL" sz="2400" dirty="0"/>
              <a:t> </a:t>
            </a:r>
            <a:r>
              <a:rPr lang="nl-NL" sz="2400" dirty="0" err="1"/>
              <a:t>about</a:t>
            </a:r>
            <a:r>
              <a:rPr lang="nl-NL" sz="2400" dirty="0"/>
              <a:t> </a:t>
            </a:r>
            <a:r>
              <a:rPr lang="nl-NL" sz="2400" dirty="0" err="1"/>
              <a:t>this</a:t>
            </a:r>
            <a:r>
              <a:rPr lang="nl-NL" sz="2400" dirty="0"/>
              <a:t>.</a:t>
            </a:r>
          </a:p>
        </p:txBody>
      </p:sp>
    </p:spTree>
    <p:extLst>
      <p:ext uri="{BB962C8B-B14F-4D97-AF65-F5344CB8AC3E}">
        <p14:creationId xmlns:p14="http://schemas.microsoft.com/office/powerpoint/2010/main" val="23964560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raphic 1">
            <a:extLst>
              <a:ext uri="{FF2B5EF4-FFF2-40B4-BE49-F238E27FC236}">
                <a16:creationId xmlns:a16="http://schemas.microsoft.com/office/drawing/2014/main" id="{36E561D7-15D0-4E09-BAF0-0E0ABC4FFA39}"/>
              </a:ext>
            </a:extLst>
          </p:cNvPr>
          <p:cNvSpPr/>
          <p:nvPr/>
        </p:nvSpPr>
        <p:spPr>
          <a:xfrm>
            <a:off x="3719736" y="1470869"/>
            <a:ext cx="12238441" cy="5542796"/>
          </a:xfrm>
          <a:custGeom>
            <a:avLst/>
            <a:gdLst>
              <a:gd name="connsiteX0" fmla="*/ 7215188 w 7239000"/>
              <a:gd name="connsiteY0" fmla="*/ 3278548 h 3278547"/>
              <a:gd name="connsiteX1" fmla="*/ 6557010 w 7239000"/>
              <a:gd name="connsiteY1" fmla="*/ 2329858 h 3278547"/>
              <a:gd name="connsiteX2" fmla="*/ 4255770 w 7239000"/>
              <a:gd name="connsiteY2" fmla="*/ 41000 h 3278547"/>
              <a:gd name="connsiteX3" fmla="*/ 4255770 w 7239000"/>
              <a:gd name="connsiteY3" fmla="*/ 41000 h 3278547"/>
              <a:gd name="connsiteX4" fmla="*/ 4247198 w 7239000"/>
              <a:gd name="connsiteY4" fmla="*/ 40048 h 3278547"/>
              <a:gd name="connsiteX5" fmla="*/ 4245293 w 7239000"/>
              <a:gd name="connsiteY5" fmla="*/ 40048 h 3278547"/>
              <a:gd name="connsiteX6" fmla="*/ 2178368 w 7239000"/>
              <a:gd name="connsiteY6" fmla="*/ 949685 h 3278547"/>
              <a:gd name="connsiteX7" fmla="*/ 2162175 w 7239000"/>
              <a:gd name="connsiteY7" fmla="*/ 963973 h 3278547"/>
              <a:gd name="connsiteX8" fmla="*/ 2172653 w 7239000"/>
              <a:gd name="connsiteY8" fmla="*/ 985880 h 3278547"/>
              <a:gd name="connsiteX9" fmla="*/ 2628900 w 7239000"/>
              <a:gd name="connsiteY9" fmla="*/ 2749910 h 3278547"/>
              <a:gd name="connsiteX10" fmla="*/ 1949768 w 7239000"/>
              <a:gd name="connsiteY10" fmla="*/ 2512738 h 3278547"/>
              <a:gd name="connsiteX11" fmla="*/ 1019175 w 7239000"/>
              <a:gd name="connsiteY11" fmla="*/ 2072683 h 3278547"/>
              <a:gd name="connsiteX12" fmla="*/ 36195 w 7239000"/>
              <a:gd name="connsiteY12" fmla="*/ 3269023 h 3278547"/>
              <a:gd name="connsiteX13" fmla="*/ 0 w 7239000"/>
              <a:gd name="connsiteY13" fmla="*/ 3257593 h 3278547"/>
              <a:gd name="connsiteX14" fmla="*/ 270510 w 7239000"/>
              <a:gd name="connsiteY14" fmla="*/ 2655613 h 3278547"/>
              <a:gd name="connsiteX15" fmla="*/ 1018223 w 7239000"/>
              <a:gd name="connsiteY15" fmla="*/ 2034583 h 3278547"/>
              <a:gd name="connsiteX16" fmla="*/ 1971675 w 7239000"/>
              <a:gd name="connsiteY16" fmla="*/ 2481305 h 3278547"/>
              <a:gd name="connsiteX17" fmla="*/ 2599373 w 7239000"/>
              <a:gd name="connsiteY17" fmla="*/ 2725146 h 3278547"/>
              <a:gd name="connsiteX18" fmla="*/ 2138363 w 7239000"/>
              <a:gd name="connsiteY18" fmla="*/ 1002073 h 3278547"/>
              <a:gd name="connsiteX19" fmla="*/ 2122170 w 7239000"/>
              <a:gd name="connsiteY19" fmla="*/ 967783 h 3278547"/>
              <a:gd name="connsiteX20" fmla="*/ 2116455 w 7239000"/>
              <a:gd name="connsiteY20" fmla="*/ 955400 h 3278547"/>
              <a:gd name="connsiteX21" fmla="*/ 2126933 w 7239000"/>
              <a:gd name="connsiteY21" fmla="*/ 945875 h 3278547"/>
              <a:gd name="connsiteX22" fmla="*/ 2152650 w 7239000"/>
              <a:gd name="connsiteY22" fmla="*/ 922063 h 3278547"/>
              <a:gd name="connsiteX23" fmla="*/ 2890838 w 7239000"/>
              <a:gd name="connsiteY23" fmla="*/ 369613 h 3278547"/>
              <a:gd name="connsiteX24" fmla="*/ 4248150 w 7239000"/>
              <a:gd name="connsiteY24" fmla="*/ 2900 h 3278547"/>
              <a:gd name="connsiteX25" fmla="*/ 4252913 w 7239000"/>
              <a:gd name="connsiteY25" fmla="*/ 2900 h 3278547"/>
              <a:gd name="connsiteX26" fmla="*/ 4252913 w 7239000"/>
              <a:gd name="connsiteY26" fmla="*/ 2900 h 3278547"/>
              <a:gd name="connsiteX27" fmla="*/ 6590348 w 7239000"/>
              <a:gd name="connsiteY27" fmla="*/ 2310808 h 3278547"/>
              <a:gd name="connsiteX28" fmla="*/ 7239000 w 7239000"/>
              <a:gd name="connsiteY28" fmla="*/ 3249021 h 3278547"/>
              <a:gd name="connsiteX29" fmla="*/ 7215188 w 7239000"/>
              <a:gd name="connsiteY29" fmla="*/ 3278548 h 327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239000" h="3278547">
                <a:moveTo>
                  <a:pt x="7215188" y="3278548"/>
                </a:moveTo>
                <a:cubicBezTo>
                  <a:pt x="7036118" y="3138530"/>
                  <a:pt x="6814185" y="2764198"/>
                  <a:pt x="6557010" y="2329858"/>
                </a:cubicBezTo>
                <a:cubicBezTo>
                  <a:pt x="5998845" y="1386883"/>
                  <a:pt x="5233988" y="96245"/>
                  <a:pt x="4255770" y="41000"/>
                </a:cubicBezTo>
                <a:lnTo>
                  <a:pt x="4255770" y="41000"/>
                </a:lnTo>
                <a:lnTo>
                  <a:pt x="4247198" y="40048"/>
                </a:lnTo>
                <a:cubicBezTo>
                  <a:pt x="4246245" y="40048"/>
                  <a:pt x="4245293" y="40048"/>
                  <a:pt x="4245293" y="40048"/>
                </a:cubicBezTo>
                <a:cubicBezTo>
                  <a:pt x="3781425" y="14330"/>
                  <a:pt x="3046095" y="151490"/>
                  <a:pt x="2178368" y="949685"/>
                </a:cubicBezTo>
                <a:cubicBezTo>
                  <a:pt x="2172653" y="955400"/>
                  <a:pt x="2166938" y="960163"/>
                  <a:pt x="2162175" y="963973"/>
                </a:cubicBezTo>
                <a:cubicBezTo>
                  <a:pt x="2165033" y="970640"/>
                  <a:pt x="2168843" y="977308"/>
                  <a:pt x="2172653" y="985880"/>
                </a:cubicBezTo>
                <a:cubicBezTo>
                  <a:pt x="2486025" y="1663108"/>
                  <a:pt x="2820353" y="2519405"/>
                  <a:pt x="2628900" y="2749910"/>
                </a:cubicBezTo>
                <a:cubicBezTo>
                  <a:pt x="2499360" y="2905168"/>
                  <a:pt x="2245043" y="2723240"/>
                  <a:pt x="1949768" y="2512738"/>
                </a:cubicBezTo>
                <a:cubicBezTo>
                  <a:pt x="1655445" y="2302235"/>
                  <a:pt x="1322070" y="2064110"/>
                  <a:pt x="1019175" y="2072683"/>
                </a:cubicBezTo>
                <a:cubicBezTo>
                  <a:pt x="422910" y="2089828"/>
                  <a:pt x="40005" y="3257593"/>
                  <a:pt x="36195" y="3269023"/>
                </a:cubicBezTo>
                <a:lnTo>
                  <a:pt x="0" y="3257593"/>
                </a:lnTo>
                <a:cubicBezTo>
                  <a:pt x="953" y="3254735"/>
                  <a:pt x="98108" y="2953746"/>
                  <a:pt x="270510" y="2655613"/>
                </a:cubicBezTo>
                <a:cubicBezTo>
                  <a:pt x="503873" y="2250800"/>
                  <a:pt x="755333" y="2042203"/>
                  <a:pt x="1018223" y="2034583"/>
                </a:cubicBezTo>
                <a:cubicBezTo>
                  <a:pt x="1334453" y="2026010"/>
                  <a:pt x="1672590" y="2267945"/>
                  <a:pt x="1971675" y="2481305"/>
                </a:cubicBezTo>
                <a:cubicBezTo>
                  <a:pt x="2250758" y="2681330"/>
                  <a:pt x="2492693" y="2853733"/>
                  <a:pt x="2599373" y="2725146"/>
                </a:cubicBezTo>
                <a:cubicBezTo>
                  <a:pt x="2739390" y="2557505"/>
                  <a:pt x="2575560" y="1945048"/>
                  <a:pt x="2138363" y="1002073"/>
                </a:cubicBezTo>
                <a:cubicBezTo>
                  <a:pt x="2131695" y="986833"/>
                  <a:pt x="2125980" y="975403"/>
                  <a:pt x="2122170" y="967783"/>
                </a:cubicBezTo>
                <a:lnTo>
                  <a:pt x="2116455" y="955400"/>
                </a:lnTo>
                <a:lnTo>
                  <a:pt x="2126933" y="945875"/>
                </a:lnTo>
                <a:cubicBezTo>
                  <a:pt x="2133600" y="939208"/>
                  <a:pt x="2143125" y="931588"/>
                  <a:pt x="2152650" y="922063"/>
                </a:cubicBezTo>
                <a:cubicBezTo>
                  <a:pt x="2253615" y="828718"/>
                  <a:pt x="2522220" y="582020"/>
                  <a:pt x="2890838" y="369613"/>
                </a:cubicBezTo>
                <a:cubicBezTo>
                  <a:pt x="3353753" y="101960"/>
                  <a:pt x="3810000" y="-20912"/>
                  <a:pt x="4248150" y="2900"/>
                </a:cubicBezTo>
                <a:lnTo>
                  <a:pt x="4252913" y="2900"/>
                </a:lnTo>
                <a:lnTo>
                  <a:pt x="4252913" y="2900"/>
                </a:lnTo>
                <a:cubicBezTo>
                  <a:pt x="5253990" y="55288"/>
                  <a:pt x="6026468" y="1359260"/>
                  <a:pt x="6590348" y="2310808"/>
                </a:cubicBezTo>
                <a:cubicBezTo>
                  <a:pt x="6845618" y="2741338"/>
                  <a:pt x="7065645" y="3113765"/>
                  <a:pt x="7239000" y="3249021"/>
                </a:cubicBezTo>
                <a:lnTo>
                  <a:pt x="7215188" y="3278548"/>
                </a:lnTo>
                <a:close/>
              </a:path>
            </a:pathLst>
          </a:custGeom>
          <a:gradFill>
            <a:gsLst>
              <a:gs pos="89000">
                <a:schemeClr val="accent2">
                  <a:alpha val="0"/>
                </a:schemeClr>
              </a:gs>
              <a:gs pos="11000">
                <a:schemeClr val="accent2">
                  <a:alpha val="0"/>
                </a:schemeClr>
              </a:gs>
              <a:gs pos="64000">
                <a:srgbClr val="12ABDB"/>
              </a:gs>
              <a:gs pos="36000">
                <a:srgbClr val="12ABDB"/>
              </a:gs>
            </a:gsLst>
            <a:lin ang="540000" scaled="0"/>
          </a:gra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Ubuntu"/>
              <a:ea typeface="+mn-ea"/>
              <a:cs typeface="+mn-cs"/>
            </a:endParaRPr>
          </a:p>
        </p:txBody>
      </p:sp>
      <p:sp>
        <p:nvSpPr>
          <p:cNvPr id="2" name="Title 1"/>
          <p:cNvSpPr>
            <a:spLocks noGrp="1"/>
          </p:cNvSpPr>
          <p:nvPr>
            <p:ph type="ctrTitle"/>
          </p:nvPr>
        </p:nvSpPr>
        <p:spPr>
          <a:xfrm>
            <a:off x="404813" y="3003625"/>
            <a:ext cx="11329987" cy="738664"/>
          </a:xfrm>
        </p:spPr>
        <p:txBody>
          <a:bodyPr/>
          <a:lstStyle/>
          <a:p>
            <a:r>
              <a:rPr lang="en-GB" dirty="0"/>
              <a:t>The whole picture</a:t>
            </a:r>
            <a:endParaRPr lang="en-US" dirty="0"/>
          </a:p>
        </p:txBody>
      </p:sp>
      <p:sp>
        <p:nvSpPr>
          <p:cNvPr id="3" name="Subtitle 2"/>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181097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61BE2D3E-33AC-8C56-DBB4-0F9EB92527FF}"/>
              </a:ext>
            </a:extLst>
          </p:cNvPr>
          <p:cNvSpPr>
            <a:spLocks noGrp="1"/>
          </p:cNvSpPr>
          <p:nvPr>
            <p:ph type="body" sz="quarter" idx="10"/>
          </p:nvPr>
        </p:nvSpPr>
        <p:spPr>
          <a:xfrm>
            <a:off x="404813" y="1447201"/>
            <a:ext cx="4825992" cy="5022612"/>
          </a:xfrm>
        </p:spPr>
        <p:txBody>
          <a:bodyPr/>
          <a:lstStyle/>
          <a:p>
            <a:r>
              <a:rPr lang="nl-NL" dirty="0">
                <a:latin typeface="+mn-lt"/>
              </a:rPr>
              <a:t>A </a:t>
            </a:r>
            <a:r>
              <a:rPr lang="nl-NL" b="1" dirty="0" err="1">
                <a:latin typeface="Consolas" panose="020B0609020204030204" pitchFamily="49" charset="0"/>
              </a:rPr>
              <a:t>task</a:t>
            </a:r>
            <a:r>
              <a:rPr lang="nl-NL" dirty="0">
                <a:latin typeface="+mn-lt"/>
              </a:rPr>
              <a:t> </a:t>
            </a:r>
            <a:r>
              <a:rPr lang="nl-NL" dirty="0" err="1">
                <a:latin typeface="+mn-lt"/>
              </a:rPr>
              <a:t>wraps</a:t>
            </a:r>
            <a:r>
              <a:rPr lang="nl-NL" dirty="0">
                <a:latin typeface="+mn-lt"/>
              </a:rPr>
              <a:t> a </a:t>
            </a:r>
            <a:r>
              <a:rPr lang="nl-NL" b="1" dirty="0" err="1">
                <a:latin typeface="Consolas" panose="020B0609020204030204" pitchFamily="49" charset="0"/>
              </a:rPr>
              <a:t>coroutine</a:t>
            </a:r>
            <a:r>
              <a:rPr lang="nl-NL" dirty="0">
                <a:latin typeface="+mn-lt"/>
              </a:rPr>
              <a:t> (</a:t>
            </a:r>
            <a:r>
              <a:rPr lang="nl-NL" dirty="0" err="1">
                <a:latin typeface="+mn-lt"/>
              </a:rPr>
              <a:t>which</a:t>
            </a:r>
            <a:r>
              <a:rPr lang="nl-NL" dirty="0">
                <a:latin typeface="+mn-lt"/>
              </a:rPr>
              <a:t> is </a:t>
            </a:r>
            <a:r>
              <a:rPr lang="nl-NL" dirty="0" err="1">
                <a:latin typeface="+mn-lt"/>
              </a:rPr>
              <a:t>essentially</a:t>
            </a:r>
            <a:r>
              <a:rPr lang="nl-NL" dirty="0">
                <a:latin typeface="+mn-lt"/>
              </a:rPr>
              <a:t> </a:t>
            </a:r>
            <a:r>
              <a:rPr lang="nl-NL" dirty="0" err="1">
                <a:latin typeface="+mn-lt"/>
              </a:rPr>
              <a:t>suspended</a:t>
            </a:r>
            <a:r>
              <a:rPr lang="nl-NL" dirty="0">
                <a:latin typeface="+mn-lt"/>
              </a:rPr>
              <a:t> code in </a:t>
            </a:r>
            <a:r>
              <a:rPr lang="nl-NL" dirty="0" err="1">
                <a:latin typeface="+mn-lt"/>
              </a:rPr>
              <a:t>execution</a:t>
            </a:r>
            <a:r>
              <a:rPr lang="nl-NL" dirty="0">
                <a:latin typeface="+mn-lt"/>
              </a:rPr>
              <a:t>) </a:t>
            </a:r>
            <a:r>
              <a:rPr lang="nl-NL" dirty="0" err="1">
                <a:latin typeface="+mn-lt"/>
              </a:rPr>
              <a:t>and</a:t>
            </a:r>
            <a:r>
              <a:rPr lang="nl-NL" dirty="0">
                <a:latin typeface="+mn-lt"/>
              </a:rPr>
              <a:t> </a:t>
            </a:r>
            <a:r>
              <a:rPr lang="nl-NL" dirty="0" err="1">
                <a:latin typeface="+mn-lt"/>
              </a:rPr>
              <a:t>schedules</a:t>
            </a:r>
            <a:r>
              <a:rPr lang="nl-NL" dirty="0">
                <a:latin typeface="+mn-lt"/>
              </a:rPr>
              <a:t> </a:t>
            </a:r>
            <a:r>
              <a:rPr lang="nl-NL" dirty="0" err="1">
                <a:latin typeface="+mn-lt"/>
              </a:rPr>
              <a:t>it</a:t>
            </a:r>
            <a:r>
              <a:rPr lang="nl-NL" dirty="0">
                <a:latin typeface="+mn-lt"/>
              </a:rPr>
              <a:t> on </a:t>
            </a:r>
            <a:r>
              <a:rPr lang="nl-NL" dirty="0" err="1">
                <a:latin typeface="+mn-lt"/>
              </a:rPr>
              <a:t>the</a:t>
            </a:r>
            <a:r>
              <a:rPr lang="nl-NL" dirty="0">
                <a:latin typeface="+mn-lt"/>
              </a:rPr>
              <a:t> event loop.</a:t>
            </a:r>
          </a:p>
          <a:p>
            <a:r>
              <a:rPr lang="nl-NL" dirty="0" err="1">
                <a:latin typeface="+mn-lt"/>
              </a:rPr>
              <a:t>When</a:t>
            </a:r>
            <a:r>
              <a:rPr lang="nl-NL" dirty="0">
                <a:latin typeface="+mn-lt"/>
              </a:rPr>
              <a:t> </a:t>
            </a:r>
            <a:r>
              <a:rPr lang="nl-NL" dirty="0" err="1">
                <a:latin typeface="+mn-lt"/>
              </a:rPr>
              <a:t>the</a:t>
            </a:r>
            <a:r>
              <a:rPr lang="nl-NL" dirty="0">
                <a:latin typeface="+mn-lt"/>
              </a:rPr>
              <a:t> </a:t>
            </a:r>
            <a:r>
              <a:rPr lang="nl-NL" dirty="0" err="1">
                <a:latin typeface="+mn-lt"/>
              </a:rPr>
              <a:t>coroutine</a:t>
            </a:r>
            <a:r>
              <a:rPr lang="nl-NL" dirty="0">
                <a:latin typeface="+mn-lt"/>
              </a:rPr>
              <a:t> has run, </a:t>
            </a:r>
            <a:r>
              <a:rPr lang="nl-NL" dirty="0" err="1">
                <a:latin typeface="+mn-lt"/>
              </a:rPr>
              <a:t>its</a:t>
            </a:r>
            <a:r>
              <a:rPr lang="nl-NL" dirty="0">
                <a:latin typeface="+mn-lt"/>
              </a:rPr>
              <a:t> output is </a:t>
            </a:r>
            <a:r>
              <a:rPr lang="nl-NL" dirty="0" err="1">
                <a:latin typeface="+mn-lt"/>
              </a:rPr>
              <a:t>placed</a:t>
            </a:r>
            <a:r>
              <a:rPr lang="nl-NL" dirty="0">
                <a:latin typeface="+mn-lt"/>
              </a:rPr>
              <a:t> in </a:t>
            </a:r>
            <a:r>
              <a:rPr lang="nl-NL" dirty="0" err="1">
                <a:latin typeface="+mn-lt"/>
              </a:rPr>
              <a:t>the</a:t>
            </a:r>
            <a:r>
              <a:rPr lang="nl-NL" dirty="0">
                <a:latin typeface="+mn-lt"/>
              </a:rPr>
              <a:t> </a:t>
            </a:r>
            <a:r>
              <a:rPr lang="nl-NL" b="1" dirty="0" err="1">
                <a:latin typeface="Consolas" panose="020B0609020204030204" pitchFamily="49" charset="0"/>
              </a:rPr>
              <a:t>Task</a:t>
            </a:r>
            <a:r>
              <a:rPr lang="nl-NL" dirty="0">
                <a:latin typeface="+mn-lt"/>
              </a:rPr>
              <a:t> </a:t>
            </a:r>
            <a:r>
              <a:rPr lang="nl-NL" dirty="0" err="1">
                <a:latin typeface="+mn-lt"/>
              </a:rPr>
              <a:t>with</a:t>
            </a:r>
            <a:r>
              <a:rPr lang="nl-NL" dirty="0">
                <a:latin typeface="+mn-lt"/>
              </a:rPr>
              <a:t> </a:t>
            </a:r>
            <a:r>
              <a:rPr lang="nl-NL" dirty="0" err="1">
                <a:latin typeface="+mn-lt"/>
              </a:rPr>
              <a:t>the</a:t>
            </a:r>
            <a:r>
              <a:rPr lang="nl-NL" dirty="0">
                <a:latin typeface="+mn-lt"/>
              </a:rPr>
              <a:t> </a:t>
            </a:r>
            <a:r>
              <a:rPr lang="nl-NL" b="1" dirty="0" err="1">
                <a:latin typeface="Consolas" panose="020B0609020204030204" pitchFamily="49" charset="0"/>
              </a:rPr>
              <a:t>set_result</a:t>
            </a:r>
            <a:r>
              <a:rPr lang="nl-NL" b="1" dirty="0">
                <a:latin typeface="Consolas" panose="020B0609020204030204" pitchFamily="49" charset="0"/>
              </a:rPr>
              <a:t>() </a:t>
            </a:r>
            <a:r>
              <a:rPr lang="nl-NL" dirty="0" err="1">
                <a:latin typeface="+mn-lt"/>
              </a:rPr>
              <a:t>method</a:t>
            </a:r>
            <a:r>
              <a:rPr lang="nl-NL" dirty="0">
                <a:latin typeface="+mn-lt"/>
              </a:rPr>
              <a:t> </a:t>
            </a:r>
            <a:r>
              <a:rPr lang="nl-NL" dirty="0" err="1">
                <a:latin typeface="+mn-lt"/>
              </a:rPr>
              <a:t>from</a:t>
            </a:r>
            <a:r>
              <a:rPr lang="nl-NL" dirty="0">
                <a:latin typeface="+mn-lt"/>
              </a:rPr>
              <a:t> </a:t>
            </a:r>
            <a:r>
              <a:rPr lang="nl-NL" dirty="0" err="1">
                <a:latin typeface="+mn-lt"/>
              </a:rPr>
              <a:t>the</a:t>
            </a:r>
            <a:r>
              <a:rPr lang="nl-NL" dirty="0">
                <a:latin typeface="+mn-lt"/>
              </a:rPr>
              <a:t> </a:t>
            </a:r>
            <a:r>
              <a:rPr lang="nl-NL" b="1" dirty="0" err="1">
                <a:latin typeface="Consolas" panose="020B0609020204030204" pitchFamily="49" charset="0"/>
              </a:rPr>
              <a:t>Task</a:t>
            </a:r>
            <a:r>
              <a:rPr lang="nl-NL" dirty="0">
                <a:latin typeface="+mn-lt"/>
              </a:rPr>
              <a:t>.</a:t>
            </a:r>
          </a:p>
          <a:p>
            <a:r>
              <a:rPr lang="nl-NL" dirty="0">
                <a:latin typeface="+mn-lt"/>
              </a:rPr>
              <a:t>The </a:t>
            </a:r>
            <a:r>
              <a:rPr lang="nl-NL" dirty="0" err="1">
                <a:latin typeface="+mn-lt"/>
              </a:rPr>
              <a:t>result</a:t>
            </a:r>
            <a:r>
              <a:rPr lang="nl-NL" dirty="0">
                <a:latin typeface="+mn-lt"/>
              </a:rPr>
              <a:t> </a:t>
            </a:r>
            <a:r>
              <a:rPr lang="nl-NL" dirty="0" err="1">
                <a:latin typeface="+mn-lt"/>
              </a:rPr>
              <a:t>becomes</a:t>
            </a:r>
            <a:r>
              <a:rPr lang="nl-NL" dirty="0">
                <a:latin typeface="+mn-lt"/>
              </a:rPr>
              <a:t> </a:t>
            </a:r>
            <a:r>
              <a:rPr lang="nl-NL" dirty="0" err="1">
                <a:latin typeface="+mn-lt"/>
              </a:rPr>
              <a:t>available</a:t>
            </a:r>
            <a:r>
              <a:rPr lang="nl-NL" dirty="0">
                <a:latin typeface="+mn-lt"/>
              </a:rPr>
              <a:t> </a:t>
            </a:r>
            <a:r>
              <a:rPr lang="nl-NL" dirty="0" err="1">
                <a:latin typeface="+mn-lt"/>
              </a:rPr>
              <a:t>when</a:t>
            </a:r>
            <a:r>
              <a:rPr lang="nl-NL" dirty="0">
                <a:latin typeface="+mn-lt"/>
              </a:rPr>
              <a:t> </a:t>
            </a:r>
            <a:r>
              <a:rPr lang="nl-NL" dirty="0" err="1">
                <a:latin typeface="+mn-lt"/>
              </a:rPr>
              <a:t>the</a:t>
            </a:r>
            <a:r>
              <a:rPr lang="nl-NL" dirty="0">
                <a:latin typeface="+mn-lt"/>
              </a:rPr>
              <a:t> </a:t>
            </a:r>
            <a:r>
              <a:rPr lang="nl-NL" dirty="0" err="1">
                <a:latin typeface="+mn-lt"/>
              </a:rPr>
              <a:t>task</a:t>
            </a:r>
            <a:r>
              <a:rPr lang="nl-NL" dirty="0">
                <a:latin typeface="+mn-lt"/>
              </a:rPr>
              <a:t> is </a:t>
            </a:r>
            <a:r>
              <a:rPr lang="nl-NL" b="1" dirty="0" err="1">
                <a:latin typeface="Consolas" panose="020B0609020204030204" pitchFamily="49" charset="0"/>
              </a:rPr>
              <a:t>await</a:t>
            </a:r>
            <a:r>
              <a:rPr lang="nl-NL" dirty="0" err="1">
                <a:latin typeface="+mn-lt"/>
              </a:rPr>
              <a:t>ed</a:t>
            </a:r>
            <a:endParaRPr lang="nl-NL" dirty="0">
              <a:latin typeface="+mn-lt"/>
            </a:endParaRPr>
          </a:p>
        </p:txBody>
      </p:sp>
      <p:sp>
        <p:nvSpPr>
          <p:cNvPr id="3" name="Titel 2">
            <a:extLst>
              <a:ext uri="{FF2B5EF4-FFF2-40B4-BE49-F238E27FC236}">
                <a16:creationId xmlns:a16="http://schemas.microsoft.com/office/drawing/2014/main" id="{EF0BFE72-5229-5D6D-E475-A572EEB4A13A}"/>
              </a:ext>
            </a:extLst>
          </p:cNvPr>
          <p:cNvSpPr>
            <a:spLocks noGrp="1"/>
          </p:cNvSpPr>
          <p:nvPr>
            <p:ph type="title"/>
          </p:nvPr>
        </p:nvSpPr>
        <p:spPr/>
        <p:txBody>
          <a:bodyPr/>
          <a:lstStyle/>
          <a:p>
            <a:r>
              <a:rPr lang="nl-NL" sz="3000" cap="none" dirty="0">
                <a:solidFill>
                  <a:schemeClr val="accent1"/>
                </a:solidFill>
              </a:rPr>
              <a:t>How </a:t>
            </a:r>
            <a:r>
              <a:rPr lang="nl-NL" sz="3000" cap="none" dirty="0" err="1">
                <a:solidFill>
                  <a:schemeClr val="accent1"/>
                </a:solidFill>
              </a:rPr>
              <a:t>they</a:t>
            </a:r>
            <a:r>
              <a:rPr lang="nl-NL" sz="3000" cap="none" dirty="0">
                <a:solidFill>
                  <a:schemeClr val="accent1"/>
                </a:solidFill>
              </a:rPr>
              <a:t> </a:t>
            </a:r>
            <a:r>
              <a:rPr lang="nl-NL" sz="3000" cap="none" dirty="0" err="1">
                <a:solidFill>
                  <a:schemeClr val="accent1"/>
                </a:solidFill>
              </a:rPr>
              <a:t>relate</a:t>
            </a:r>
            <a:r>
              <a:rPr lang="nl-NL" sz="3000" cap="none" dirty="0">
                <a:solidFill>
                  <a:schemeClr val="accent1"/>
                </a:solidFill>
              </a:rPr>
              <a:t> </a:t>
            </a:r>
            <a:r>
              <a:rPr lang="nl-NL" sz="3000" cap="none" dirty="0" err="1">
                <a:solidFill>
                  <a:schemeClr val="accent1"/>
                </a:solidFill>
              </a:rPr>
              <a:t>to</a:t>
            </a:r>
            <a:r>
              <a:rPr lang="nl-NL" sz="3000" cap="none" dirty="0">
                <a:solidFill>
                  <a:schemeClr val="accent1"/>
                </a:solidFill>
              </a:rPr>
              <a:t> </a:t>
            </a:r>
            <a:r>
              <a:rPr lang="nl-NL" sz="3000" cap="none" dirty="0" err="1">
                <a:solidFill>
                  <a:schemeClr val="accent1"/>
                </a:solidFill>
              </a:rPr>
              <a:t>each</a:t>
            </a:r>
            <a:r>
              <a:rPr lang="nl-NL" sz="3000" cap="none" dirty="0">
                <a:solidFill>
                  <a:schemeClr val="accent1"/>
                </a:solidFill>
              </a:rPr>
              <a:t> </a:t>
            </a:r>
            <a:r>
              <a:rPr lang="nl-NL" sz="3000" cap="none" dirty="0" err="1">
                <a:solidFill>
                  <a:schemeClr val="accent1"/>
                </a:solidFill>
              </a:rPr>
              <a:t>other</a:t>
            </a:r>
            <a:endParaRPr lang="nl-NL" sz="3000" cap="none" dirty="0">
              <a:solidFill>
                <a:schemeClr val="accent1"/>
              </a:solidFill>
            </a:endParaRPr>
          </a:p>
        </p:txBody>
      </p:sp>
      <p:sp>
        <p:nvSpPr>
          <p:cNvPr id="4" name="Rechthoek 3">
            <a:extLst>
              <a:ext uri="{FF2B5EF4-FFF2-40B4-BE49-F238E27FC236}">
                <a16:creationId xmlns:a16="http://schemas.microsoft.com/office/drawing/2014/main" id="{FCF623CE-C347-2210-0466-D5AB54C6CE33}"/>
              </a:ext>
            </a:extLst>
          </p:cNvPr>
          <p:cNvSpPr/>
          <p:nvPr/>
        </p:nvSpPr>
        <p:spPr>
          <a:xfrm>
            <a:off x="7536160" y="1104899"/>
            <a:ext cx="1296144" cy="716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600" dirty="0" err="1"/>
              <a:t>Awaitable</a:t>
            </a:r>
            <a:endParaRPr lang="nl-NL" sz="1600" dirty="0"/>
          </a:p>
        </p:txBody>
      </p:sp>
      <p:sp>
        <p:nvSpPr>
          <p:cNvPr id="5" name="Rechthoek 4">
            <a:extLst>
              <a:ext uri="{FF2B5EF4-FFF2-40B4-BE49-F238E27FC236}">
                <a16:creationId xmlns:a16="http://schemas.microsoft.com/office/drawing/2014/main" id="{C3917293-94F1-E10D-A11C-710A07EABD3D}"/>
              </a:ext>
            </a:extLst>
          </p:cNvPr>
          <p:cNvSpPr/>
          <p:nvPr/>
        </p:nvSpPr>
        <p:spPr>
          <a:xfrm>
            <a:off x="8868674" y="4361049"/>
            <a:ext cx="1296144" cy="6515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600" dirty="0" err="1"/>
              <a:t>Task</a:t>
            </a:r>
            <a:endParaRPr lang="nl-NL" sz="1600" dirty="0"/>
          </a:p>
        </p:txBody>
      </p:sp>
      <p:sp>
        <p:nvSpPr>
          <p:cNvPr id="6" name="Rechthoek 5">
            <a:extLst>
              <a:ext uri="{FF2B5EF4-FFF2-40B4-BE49-F238E27FC236}">
                <a16:creationId xmlns:a16="http://schemas.microsoft.com/office/drawing/2014/main" id="{58F63A0A-83CC-B880-19E6-AD4591E2966C}"/>
              </a:ext>
            </a:extLst>
          </p:cNvPr>
          <p:cNvSpPr/>
          <p:nvPr/>
        </p:nvSpPr>
        <p:spPr>
          <a:xfrm>
            <a:off x="8872704" y="2784297"/>
            <a:ext cx="1296144" cy="716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600" dirty="0" err="1"/>
              <a:t>Future</a:t>
            </a:r>
            <a:endParaRPr lang="nl-NL" sz="1600" dirty="0"/>
          </a:p>
        </p:txBody>
      </p:sp>
      <p:sp>
        <p:nvSpPr>
          <p:cNvPr id="7" name="Rechthoek 6">
            <a:extLst>
              <a:ext uri="{FF2B5EF4-FFF2-40B4-BE49-F238E27FC236}">
                <a16:creationId xmlns:a16="http://schemas.microsoft.com/office/drawing/2014/main" id="{C7A5A6B0-3FEA-0235-BCA7-5B4C55DD16CE}"/>
              </a:ext>
            </a:extLst>
          </p:cNvPr>
          <p:cNvSpPr/>
          <p:nvPr/>
        </p:nvSpPr>
        <p:spPr>
          <a:xfrm>
            <a:off x="6240016" y="2780928"/>
            <a:ext cx="1296144" cy="716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600" dirty="0" err="1"/>
              <a:t>Coroutine</a:t>
            </a:r>
            <a:endParaRPr lang="nl-NL" sz="1600" dirty="0"/>
          </a:p>
        </p:txBody>
      </p:sp>
      <p:sp>
        <p:nvSpPr>
          <p:cNvPr id="8" name="Gelijkbenige driehoek 7">
            <a:extLst>
              <a:ext uri="{FF2B5EF4-FFF2-40B4-BE49-F238E27FC236}">
                <a16:creationId xmlns:a16="http://schemas.microsoft.com/office/drawing/2014/main" id="{A908305A-7129-822A-2F3C-459F9AC70C3E}"/>
              </a:ext>
            </a:extLst>
          </p:cNvPr>
          <p:cNvSpPr/>
          <p:nvPr/>
        </p:nvSpPr>
        <p:spPr>
          <a:xfrm>
            <a:off x="8040216" y="1821610"/>
            <a:ext cx="288032" cy="239238"/>
          </a:xfrm>
          <a:prstGeom prst="triangl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600" dirty="0" err="1"/>
          </a:p>
        </p:txBody>
      </p:sp>
      <p:cxnSp>
        <p:nvCxnSpPr>
          <p:cNvPr id="10" name="Rechte verbindingslijn 9">
            <a:extLst>
              <a:ext uri="{FF2B5EF4-FFF2-40B4-BE49-F238E27FC236}">
                <a16:creationId xmlns:a16="http://schemas.microsoft.com/office/drawing/2014/main" id="{B6CB64FC-109B-9DEE-6C00-B1B966C4F9C0}"/>
              </a:ext>
            </a:extLst>
          </p:cNvPr>
          <p:cNvCxnSpPr>
            <a:stCxn id="8" idx="3"/>
            <a:endCxn id="7" idx="0"/>
          </p:cNvCxnSpPr>
          <p:nvPr/>
        </p:nvCxnSpPr>
        <p:spPr>
          <a:xfrm rot="5400000">
            <a:off x="7176120" y="1772816"/>
            <a:ext cx="720080" cy="1296144"/>
          </a:xfrm>
          <a:prstGeom prst="bentConnector3">
            <a:avLst>
              <a:gd name="adj1" fmla="val 50000"/>
            </a:avLst>
          </a:prstGeom>
          <a:ln w="28575"/>
        </p:spPr>
        <p:style>
          <a:lnRef idx="1">
            <a:schemeClr val="accent1"/>
          </a:lnRef>
          <a:fillRef idx="0">
            <a:schemeClr val="accent1"/>
          </a:fillRef>
          <a:effectRef idx="0">
            <a:schemeClr val="accent1"/>
          </a:effectRef>
          <a:fontRef idx="minor">
            <a:schemeClr val="tx1"/>
          </a:fontRef>
        </p:style>
      </p:cxnSp>
      <p:cxnSp>
        <p:nvCxnSpPr>
          <p:cNvPr id="11" name="Rechte verbindingslijn 9">
            <a:extLst>
              <a:ext uri="{FF2B5EF4-FFF2-40B4-BE49-F238E27FC236}">
                <a16:creationId xmlns:a16="http://schemas.microsoft.com/office/drawing/2014/main" id="{8FCA2678-948D-8915-4AED-48313CDEC886}"/>
              </a:ext>
            </a:extLst>
          </p:cNvPr>
          <p:cNvCxnSpPr>
            <a:cxnSpLocks/>
            <a:stCxn id="8" idx="3"/>
            <a:endCxn id="6" idx="0"/>
          </p:cNvCxnSpPr>
          <p:nvPr/>
        </p:nvCxnSpPr>
        <p:spPr>
          <a:xfrm rot="16200000" flipH="1">
            <a:off x="8490780" y="1754300"/>
            <a:ext cx="723449" cy="1336544"/>
          </a:xfrm>
          <a:prstGeom prst="bentConnector3">
            <a:avLst>
              <a:gd name="adj1" fmla="val 50000"/>
            </a:avLst>
          </a:prstGeom>
          <a:ln w="28575"/>
        </p:spPr>
        <p:style>
          <a:lnRef idx="1">
            <a:schemeClr val="accent1"/>
          </a:lnRef>
          <a:fillRef idx="0">
            <a:schemeClr val="accent1"/>
          </a:fillRef>
          <a:effectRef idx="0">
            <a:schemeClr val="accent1"/>
          </a:effectRef>
          <a:fontRef idx="minor">
            <a:schemeClr val="tx1"/>
          </a:fontRef>
        </p:style>
      </p:cxnSp>
      <p:cxnSp>
        <p:nvCxnSpPr>
          <p:cNvPr id="15" name="Rechte verbindingslijn 9">
            <a:extLst>
              <a:ext uri="{FF2B5EF4-FFF2-40B4-BE49-F238E27FC236}">
                <a16:creationId xmlns:a16="http://schemas.microsoft.com/office/drawing/2014/main" id="{400106AB-0D3B-B75B-886E-0EA9978DFDF3}"/>
              </a:ext>
            </a:extLst>
          </p:cNvPr>
          <p:cNvCxnSpPr>
            <a:cxnSpLocks/>
            <a:stCxn id="18" idx="3"/>
            <a:endCxn id="5" idx="0"/>
          </p:cNvCxnSpPr>
          <p:nvPr/>
        </p:nvCxnSpPr>
        <p:spPr>
          <a:xfrm rot="16200000" flipH="1">
            <a:off x="9206161" y="4050464"/>
            <a:ext cx="620804" cy="366"/>
          </a:xfrm>
          <a:prstGeom prst="bentConnector3">
            <a:avLst>
              <a:gd name="adj1" fmla="val 50000"/>
            </a:avLst>
          </a:prstGeom>
          <a:ln w="28575"/>
        </p:spPr>
        <p:style>
          <a:lnRef idx="1">
            <a:schemeClr val="accent1"/>
          </a:lnRef>
          <a:fillRef idx="0">
            <a:schemeClr val="accent1"/>
          </a:fillRef>
          <a:effectRef idx="0">
            <a:schemeClr val="accent1"/>
          </a:effectRef>
          <a:fontRef idx="minor">
            <a:schemeClr val="tx1"/>
          </a:fontRef>
        </p:style>
      </p:cxnSp>
      <p:sp>
        <p:nvSpPr>
          <p:cNvPr id="18" name="Gelijkbenige driehoek 17">
            <a:extLst>
              <a:ext uri="{FF2B5EF4-FFF2-40B4-BE49-F238E27FC236}">
                <a16:creationId xmlns:a16="http://schemas.microsoft.com/office/drawing/2014/main" id="{227DA08F-F9D3-5A6E-DDCB-6523DA4C46BE}"/>
              </a:ext>
            </a:extLst>
          </p:cNvPr>
          <p:cNvSpPr/>
          <p:nvPr/>
        </p:nvSpPr>
        <p:spPr>
          <a:xfrm>
            <a:off x="9372364" y="3501007"/>
            <a:ext cx="288032" cy="239238"/>
          </a:xfrm>
          <a:prstGeom prst="triangl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600" dirty="0" err="1"/>
          </a:p>
        </p:txBody>
      </p:sp>
    </p:spTree>
    <p:extLst>
      <p:ext uri="{BB962C8B-B14F-4D97-AF65-F5344CB8AC3E}">
        <p14:creationId xmlns:p14="http://schemas.microsoft.com/office/powerpoint/2010/main" val="26492935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659B3-EA4B-405E-9FAE-00661F32418F}"/>
              </a:ext>
            </a:extLst>
          </p:cNvPr>
          <p:cNvSpPr>
            <a:spLocks noGrp="1"/>
          </p:cNvSpPr>
          <p:nvPr>
            <p:ph type="ctrTitle"/>
          </p:nvPr>
        </p:nvSpPr>
        <p:spPr/>
        <p:txBody>
          <a:bodyPr/>
          <a:lstStyle/>
          <a:p>
            <a:r>
              <a:rPr lang="en-GB" dirty="0"/>
              <a:t>Running async code</a:t>
            </a:r>
          </a:p>
        </p:txBody>
      </p:sp>
      <p:sp>
        <p:nvSpPr>
          <p:cNvPr id="3" name="Text Placeholder 2">
            <a:extLst>
              <a:ext uri="{FF2B5EF4-FFF2-40B4-BE49-F238E27FC236}">
                <a16:creationId xmlns:a16="http://schemas.microsoft.com/office/drawing/2014/main" id="{E1F9D801-434D-4FD6-A38C-A6C187DD7E2B}"/>
              </a:ext>
            </a:extLst>
          </p:cNvPr>
          <p:cNvSpPr>
            <a:spLocks noGrp="1"/>
          </p:cNvSpPr>
          <p:nvPr>
            <p:ph type="body" sz="quarter" idx="10"/>
          </p:nvPr>
        </p:nvSpPr>
        <p:spPr/>
        <p:txBody>
          <a:bodyPr/>
          <a:lstStyle/>
          <a:p>
            <a:r>
              <a:rPr lang="en-GB" dirty="0"/>
              <a:t>4</a:t>
            </a:r>
          </a:p>
        </p:txBody>
      </p:sp>
    </p:spTree>
    <p:extLst>
      <p:ext uri="{BB962C8B-B14F-4D97-AF65-F5344CB8AC3E}">
        <p14:creationId xmlns:p14="http://schemas.microsoft.com/office/powerpoint/2010/main" val="3290124722"/>
      </p:ext>
    </p:extLst>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raphic 1">
            <a:extLst>
              <a:ext uri="{FF2B5EF4-FFF2-40B4-BE49-F238E27FC236}">
                <a16:creationId xmlns:a16="http://schemas.microsoft.com/office/drawing/2014/main" id="{36E561D7-15D0-4E09-BAF0-0E0ABC4FFA39}"/>
              </a:ext>
            </a:extLst>
          </p:cNvPr>
          <p:cNvSpPr/>
          <p:nvPr/>
        </p:nvSpPr>
        <p:spPr>
          <a:xfrm>
            <a:off x="3719736" y="1470869"/>
            <a:ext cx="12238441" cy="5542796"/>
          </a:xfrm>
          <a:custGeom>
            <a:avLst/>
            <a:gdLst>
              <a:gd name="connsiteX0" fmla="*/ 7215188 w 7239000"/>
              <a:gd name="connsiteY0" fmla="*/ 3278548 h 3278547"/>
              <a:gd name="connsiteX1" fmla="*/ 6557010 w 7239000"/>
              <a:gd name="connsiteY1" fmla="*/ 2329858 h 3278547"/>
              <a:gd name="connsiteX2" fmla="*/ 4255770 w 7239000"/>
              <a:gd name="connsiteY2" fmla="*/ 41000 h 3278547"/>
              <a:gd name="connsiteX3" fmla="*/ 4255770 w 7239000"/>
              <a:gd name="connsiteY3" fmla="*/ 41000 h 3278547"/>
              <a:gd name="connsiteX4" fmla="*/ 4247198 w 7239000"/>
              <a:gd name="connsiteY4" fmla="*/ 40048 h 3278547"/>
              <a:gd name="connsiteX5" fmla="*/ 4245293 w 7239000"/>
              <a:gd name="connsiteY5" fmla="*/ 40048 h 3278547"/>
              <a:gd name="connsiteX6" fmla="*/ 2178368 w 7239000"/>
              <a:gd name="connsiteY6" fmla="*/ 949685 h 3278547"/>
              <a:gd name="connsiteX7" fmla="*/ 2162175 w 7239000"/>
              <a:gd name="connsiteY7" fmla="*/ 963973 h 3278547"/>
              <a:gd name="connsiteX8" fmla="*/ 2172653 w 7239000"/>
              <a:gd name="connsiteY8" fmla="*/ 985880 h 3278547"/>
              <a:gd name="connsiteX9" fmla="*/ 2628900 w 7239000"/>
              <a:gd name="connsiteY9" fmla="*/ 2749910 h 3278547"/>
              <a:gd name="connsiteX10" fmla="*/ 1949768 w 7239000"/>
              <a:gd name="connsiteY10" fmla="*/ 2512738 h 3278547"/>
              <a:gd name="connsiteX11" fmla="*/ 1019175 w 7239000"/>
              <a:gd name="connsiteY11" fmla="*/ 2072683 h 3278547"/>
              <a:gd name="connsiteX12" fmla="*/ 36195 w 7239000"/>
              <a:gd name="connsiteY12" fmla="*/ 3269023 h 3278547"/>
              <a:gd name="connsiteX13" fmla="*/ 0 w 7239000"/>
              <a:gd name="connsiteY13" fmla="*/ 3257593 h 3278547"/>
              <a:gd name="connsiteX14" fmla="*/ 270510 w 7239000"/>
              <a:gd name="connsiteY14" fmla="*/ 2655613 h 3278547"/>
              <a:gd name="connsiteX15" fmla="*/ 1018223 w 7239000"/>
              <a:gd name="connsiteY15" fmla="*/ 2034583 h 3278547"/>
              <a:gd name="connsiteX16" fmla="*/ 1971675 w 7239000"/>
              <a:gd name="connsiteY16" fmla="*/ 2481305 h 3278547"/>
              <a:gd name="connsiteX17" fmla="*/ 2599373 w 7239000"/>
              <a:gd name="connsiteY17" fmla="*/ 2725146 h 3278547"/>
              <a:gd name="connsiteX18" fmla="*/ 2138363 w 7239000"/>
              <a:gd name="connsiteY18" fmla="*/ 1002073 h 3278547"/>
              <a:gd name="connsiteX19" fmla="*/ 2122170 w 7239000"/>
              <a:gd name="connsiteY19" fmla="*/ 967783 h 3278547"/>
              <a:gd name="connsiteX20" fmla="*/ 2116455 w 7239000"/>
              <a:gd name="connsiteY20" fmla="*/ 955400 h 3278547"/>
              <a:gd name="connsiteX21" fmla="*/ 2126933 w 7239000"/>
              <a:gd name="connsiteY21" fmla="*/ 945875 h 3278547"/>
              <a:gd name="connsiteX22" fmla="*/ 2152650 w 7239000"/>
              <a:gd name="connsiteY22" fmla="*/ 922063 h 3278547"/>
              <a:gd name="connsiteX23" fmla="*/ 2890838 w 7239000"/>
              <a:gd name="connsiteY23" fmla="*/ 369613 h 3278547"/>
              <a:gd name="connsiteX24" fmla="*/ 4248150 w 7239000"/>
              <a:gd name="connsiteY24" fmla="*/ 2900 h 3278547"/>
              <a:gd name="connsiteX25" fmla="*/ 4252913 w 7239000"/>
              <a:gd name="connsiteY25" fmla="*/ 2900 h 3278547"/>
              <a:gd name="connsiteX26" fmla="*/ 4252913 w 7239000"/>
              <a:gd name="connsiteY26" fmla="*/ 2900 h 3278547"/>
              <a:gd name="connsiteX27" fmla="*/ 6590348 w 7239000"/>
              <a:gd name="connsiteY27" fmla="*/ 2310808 h 3278547"/>
              <a:gd name="connsiteX28" fmla="*/ 7239000 w 7239000"/>
              <a:gd name="connsiteY28" fmla="*/ 3249021 h 3278547"/>
              <a:gd name="connsiteX29" fmla="*/ 7215188 w 7239000"/>
              <a:gd name="connsiteY29" fmla="*/ 3278548 h 327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239000" h="3278547">
                <a:moveTo>
                  <a:pt x="7215188" y="3278548"/>
                </a:moveTo>
                <a:cubicBezTo>
                  <a:pt x="7036118" y="3138530"/>
                  <a:pt x="6814185" y="2764198"/>
                  <a:pt x="6557010" y="2329858"/>
                </a:cubicBezTo>
                <a:cubicBezTo>
                  <a:pt x="5998845" y="1386883"/>
                  <a:pt x="5233988" y="96245"/>
                  <a:pt x="4255770" y="41000"/>
                </a:cubicBezTo>
                <a:lnTo>
                  <a:pt x="4255770" y="41000"/>
                </a:lnTo>
                <a:lnTo>
                  <a:pt x="4247198" y="40048"/>
                </a:lnTo>
                <a:cubicBezTo>
                  <a:pt x="4246245" y="40048"/>
                  <a:pt x="4245293" y="40048"/>
                  <a:pt x="4245293" y="40048"/>
                </a:cubicBezTo>
                <a:cubicBezTo>
                  <a:pt x="3781425" y="14330"/>
                  <a:pt x="3046095" y="151490"/>
                  <a:pt x="2178368" y="949685"/>
                </a:cubicBezTo>
                <a:cubicBezTo>
                  <a:pt x="2172653" y="955400"/>
                  <a:pt x="2166938" y="960163"/>
                  <a:pt x="2162175" y="963973"/>
                </a:cubicBezTo>
                <a:cubicBezTo>
                  <a:pt x="2165033" y="970640"/>
                  <a:pt x="2168843" y="977308"/>
                  <a:pt x="2172653" y="985880"/>
                </a:cubicBezTo>
                <a:cubicBezTo>
                  <a:pt x="2486025" y="1663108"/>
                  <a:pt x="2820353" y="2519405"/>
                  <a:pt x="2628900" y="2749910"/>
                </a:cubicBezTo>
                <a:cubicBezTo>
                  <a:pt x="2499360" y="2905168"/>
                  <a:pt x="2245043" y="2723240"/>
                  <a:pt x="1949768" y="2512738"/>
                </a:cubicBezTo>
                <a:cubicBezTo>
                  <a:pt x="1655445" y="2302235"/>
                  <a:pt x="1322070" y="2064110"/>
                  <a:pt x="1019175" y="2072683"/>
                </a:cubicBezTo>
                <a:cubicBezTo>
                  <a:pt x="422910" y="2089828"/>
                  <a:pt x="40005" y="3257593"/>
                  <a:pt x="36195" y="3269023"/>
                </a:cubicBezTo>
                <a:lnTo>
                  <a:pt x="0" y="3257593"/>
                </a:lnTo>
                <a:cubicBezTo>
                  <a:pt x="953" y="3254735"/>
                  <a:pt x="98108" y="2953746"/>
                  <a:pt x="270510" y="2655613"/>
                </a:cubicBezTo>
                <a:cubicBezTo>
                  <a:pt x="503873" y="2250800"/>
                  <a:pt x="755333" y="2042203"/>
                  <a:pt x="1018223" y="2034583"/>
                </a:cubicBezTo>
                <a:cubicBezTo>
                  <a:pt x="1334453" y="2026010"/>
                  <a:pt x="1672590" y="2267945"/>
                  <a:pt x="1971675" y="2481305"/>
                </a:cubicBezTo>
                <a:cubicBezTo>
                  <a:pt x="2250758" y="2681330"/>
                  <a:pt x="2492693" y="2853733"/>
                  <a:pt x="2599373" y="2725146"/>
                </a:cubicBezTo>
                <a:cubicBezTo>
                  <a:pt x="2739390" y="2557505"/>
                  <a:pt x="2575560" y="1945048"/>
                  <a:pt x="2138363" y="1002073"/>
                </a:cubicBezTo>
                <a:cubicBezTo>
                  <a:pt x="2131695" y="986833"/>
                  <a:pt x="2125980" y="975403"/>
                  <a:pt x="2122170" y="967783"/>
                </a:cubicBezTo>
                <a:lnTo>
                  <a:pt x="2116455" y="955400"/>
                </a:lnTo>
                <a:lnTo>
                  <a:pt x="2126933" y="945875"/>
                </a:lnTo>
                <a:cubicBezTo>
                  <a:pt x="2133600" y="939208"/>
                  <a:pt x="2143125" y="931588"/>
                  <a:pt x="2152650" y="922063"/>
                </a:cubicBezTo>
                <a:cubicBezTo>
                  <a:pt x="2253615" y="828718"/>
                  <a:pt x="2522220" y="582020"/>
                  <a:pt x="2890838" y="369613"/>
                </a:cubicBezTo>
                <a:cubicBezTo>
                  <a:pt x="3353753" y="101960"/>
                  <a:pt x="3810000" y="-20912"/>
                  <a:pt x="4248150" y="2900"/>
                </a:cubicBezTo>
                <a:lnTo>
                  <a:pt x="4252913" y="2900"/>
                </a:lnTo>
                <a:lnTo>
                  <a:pt x="4252913" y="2900"/>
                </a:lnTo>
                <a:cubicBezTo>
                  <a:pt x="5253990" y="55288"/>
                  <a:pt x="6026468" y="1359260"/>
                  <a:pt x="6590348" y="2310808"/>
                </a:cubicBezTo>
                <a:cubicBezTo>
                  <a:pt x="6845618" y="2741338"/>
                  <a:pt x="7065645" y="3113765"/>
                  <a:pt x="7239000" y="3249021"/>
                </a:cubicBezTo>
                <a:lnTo>
                  <a:pt x="7215188" y="3278548"/>
                </a:lnTo>
                <a:close/>
              </a:path>
            </a:pathLst>
          </a:custGeom>
          <a:gradFill>
            <a:gsLst>
              <a:gs pos="89000">
                <a:schemeClr val="accent2">
                  <a:alpha val="0"/>
                </a:schemeClr>
              </a:gs>
              <a:gs pos="11000">
                <a:schemeClr val="accent2">
                  <a:alpha val="0"/>
                </a:schemeClr>
              </a:gs>
              <a:gs pos="64000">
                <a:srgbClr val="12ABDB"/>
              </a:gs>
              <a:gs pos="36000">
                <a:srgbClr val="12ABDB"/>
              </a:gs>
            </a:gsLst>
            <a:lin ang="540000" scaled="0"/>
          </a:gra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Ubuntu"/>
              <a:ea typeface="+mn-ea"/>
              <a:cs typeface="+mn-cs"/>
            </a:endParaRPr>
          </a:p>
        </p:txBody>
      </p:sp>
      <p:sp>
        <p:nvSpPr>
          <p:cNvPr id="2" name="Title 1"/>
          <p:cNvSpPr>
            <a:spLocks noGrp="1"/>
          </p:cNvSpPr>
          <p:nvPr>
            <p:ph type="ctrTitle"/>
          </p:nvPr>
        </p:nvSpPr>
        <p:spPr>
          <a:xfrm>
            <a:off x="404813" y="3003625"/>
            <a:ext cx="11329987" cy="738664"/>
          </a:xfrm>
        </p:spPr>
        <p:txBody>
          <a:bodyPr/>
          <a:lstStyle/>
          <a:p>
            <a:r>
              <a:rPr lang="en-GB" dirty="0"/>
              <a:t>Coroutines</a:t>
            </a:r>
            <a:endParaRPr lang="en-US" dirty="0"/>
          </a:p>
        </p:txBody>
      </p:sp>
      <p:sp>
        <p:nvSpPr>
          <p:cNvPr id="3" name="Subtitle 2"/>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895808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194943C9-198C-3298-70AC-A21DBAE1F89C}"/>
              </a:ext>
            </a:extLst>
          </p:cNvPr>
          <p:cNvSpPr>
            <a:spLocks noGrp="1"/>
          </p:cNvSpPr>
          <p:nvPr>
            <p:ph type="body" sz="quarter" idx="10"/>
          </p:nvPr>
        </p:nvSpPr>
        <p:spPr/>
        <p:txBody>
          <a:bodyPr>
            <a:normAutofit lnSpcReduction="10000"/>
          </a:bodyPr>
          <a:lstStyle/>
          <a:p>
            <a:r>
              <a:rPr lang="nl-NL" dirty="0" err="1"/>
              <a:t>When</a:t>
            </a:r>
            <a:r>
              <a:rPr lang="nl-NL" dirty="0"/>
              <a:t> </a:t>
            </a:r>
            <a:r>
              <a:rPr lang="nl-NL" dirty="0" err="1"/>
              <a:t>you</a:t>
            </a:r>
            <a:r>
              <a:rPr lang="nl-NL" dirty="0"/>
              <a:t> call a </a:t>
            </a:r>
            <a:r>
              <a:rPr lang="nl-NL" dirty="0" err="1"/>
              <a:t>coroutine</a:t>
            </a:r>
            <a:r>
              <a:rPr lang="nl-NL" dirty="0"/>
              <a:t> </a:t>
            </a:r>
            <a:r>
              <a:rPr lang="nl-NL" dirty="0" err="1"/>
              <a:t>function</a:t>
            </a:r>
            <a:r>
              <a:rPr lang="nl-NL" dirty="0"/>
              <a:t>, </a:t>
            </a:r>
            <a:r>
              <a:rPr lang="nl-NL" dirty="0" err="1"/>
              <a:t>the</a:t>
            </a:r>
            <a:r>
              <a:rPr lang="nl-NL" dirty="0"/>
              <a:t> </a:t>
            </a:r>
            <a:r>
              <a:rPr lang="nl-NL" dirty="0" err="1"/>
              <a:t>coroutine</a:t>
            </a:r>
            <a:r>
              <a:rPr lang="nl-NL" dirty="0"/>
              <a:t> is </a:t>
            </a:r>
            <a:r>
              <a:rPr lang="nl-NL" dirty="0" err="1"/>
              <a:t>created</a:t>
            </a:r>
            <a:r>
              <a:rPr lang="nl-NL" dirty="0"/>
              <a:t>, but </a:t>
            </a:r>
            <a:r>
              <a:rPr lang="nl-NL" dirty="0" err="1"/>
              <a:t>not</a:t>
            </a:r>
            <a:r>
              <a:rPr lang="nl-NL" dirty="0"/>
              <a:t> </a:t>
            </a:r>
            <a:r>
              <a:rPr lang="nl-NL" dirty="0" err="1"/>
              <a:t>executed</a:t>
            </a:r>
            <a:endParaRPr lang="nl-NL" dirty="0"/>
          </a:p>
          <a:p>
            <a:r>
              <a:rPr lang="nl-NL" dirty="0" err="1"/>
              <a:t>You</a:t>
            </a:r>
            <a:r>
              <a:rPr lang="nl-NL" dirty="0"/>
              <a:t> </a:t>
            </a:r>
            <a:r>
              <a:rPr lang="nl-NL" dirty="0" err="1"/>
              <a:t>cannot</a:t>
            </a:r>
            <a:r>
              <a:rPr lang="nl-NL" dirty="0"/>
              <a:t> </a:t>
            </a:r>
            <a:r>
              <a:rPr lang="nl-NL" dirty="0" err="1"/>
              <a:t>simply</a:t>
            </a:r>
            <a:r>
              <a:rPr lang="nl-NL" dirty="0"/>
              <a:t> call a </a:t>
            </a:r>
            <a:r>
              <a:rPr lang="nl-NL" dirty="0" err="1"/>
              <a:t>coroutine</a:t>
            </a:r>
            <a:endParaRPr lang="nl-NL" dirty="0"/>
          </a:p>
          <a:p>
            <a:r>
              <a:rPr lang="nl-NL" dirty="0" err="1"/>
              <a:t>Instead</a:t>
            </a:r>
            <a:r>
              <a:rPr lang="nl-NL" dirty="0"/>
              <a:t> </a:t>
            </a:r>
            <a:r>
              <a:rPr lang="nl-NL" dirty="0" err="1"/>
              <a:t>you</a:t>
            </a:r>
            <a:r>
              <a:rPr lang="nl-NL" dirty="0"/>
              <a:t> have </a:t>
            </a:r>
            <a:r>
              <a:rPr lang="nl-NL" dirty="0" err="1"/>
              <a:t>to</a:t>
            </a:r>
            <a:r>
              <a:rPr lang="nl-NL" dirty="0"/>
              <a:t> </a:t>
            </a:r>
            <a:r>
              <a:rPr lang="nl-NL" dirty="0" err="1"/>
              <a:t>instantiate</a:t>
            </a:r>
            <a:r>
              <a:rPr lang="nl-NL" dirty="0"/>
              <a:t> </a:t>
            </a:r>
            <a:r>
              <a:rPr lang="nl-NL" dirty="0" err="1"/>
              <a:t>an</a:t>
            </a:r>
            <a:r>
              <a:rPr lang="nl-NL" dirty="0"/>
              <a:t> event loop, </a:t>
            </a:r>
            <a:r>
              <a:rPr lang="nl-NL" dirty="0" err="1"/>
              <a:t>wrap</a:t>
            </a:r>
            <a:r>
              <a:rPr lang="nl-NL" dirty="0"/>
              <a:t> </a:t>
            </a:r>
            <a:r>
              <a:rPr lang="nl-NL" dirty="0" err="1"/>
              <a:t>the</a:t>
            </a:r>
            <a:r>
              <a:rPr lang="nl-NL" dirty="0"/>
              <a:t> </a:t>
            </a:r>
            <a:r>
              <a:rPr lang="nl-NL" dirty="0" err="1"/>
              <a:t>coroutine</a:t>
            </a:r>
            <a:r>
              <a:rPr lang="nl-NL" dirty="0"/>
              <a:t> in a </a:t>
            </a:r>
            <a:r>
              <a:rPr lang="nl-NL" dirty="0" err="1"/>
              <a:t>task</a:t>
            </a:r>
            <a:r>
              <a:rPr lang="nl-NL" dirty="0"/>
              <a:t>, </a:t>
            </a:r>
            <a:r>
              <a:rPr lang="nl-NL" dirty="0" err="1"/>
              <a:t>add</a:t>
            </a:r>
            <a:r>
              <a:rPr lang="nl-NL" dirty="0"/>
              <a:t> </a:t>
            </a:r>
            <a:r>
              <a:rPr lang="nl-NL" dirty="0" err="1"/>
              <a:t>it</a:t>
            </a:r>
            <a:r>
              <a:rPr lang="nl-NL" dirty="0"/>
              <a:t> </a:t>
            </a:r>
            <a:r>
              <a:rPr lang="nl-NL" dirty="0" err="1"/>
              <a:t>to</a:t>
            </a:r>
            <a:r>
              <a:rPr lang="nl-NL" dirty="0"/>
              <a:t> </a:t>
            </a:r>
            <a:r>
              <a:rPr lang="nl-NL" dirty="0" err="1"/>
              <a:t>the</a:t>
            </a:r>
            <a:r>
              <a:rPr lang="nl-NL" dirty="0"/>
              <a:t> event loop, start </a:t>
            </a:r>
            <a:r>
              <a:rPr lang="nl-NL" dirty="0" err="1"/>
              <a:t>the</a:t>
            </a:r>
            <a:r>
              <a:rPr lang="nl-NL" dirty="0"/>
              <a:t> eventloop, get </a:t>
            </a:r>
            <a:r>
              <a:rPr lang="nl-NL" dirty="0" err="1"/>
              <a:t>the</a:t>
            </a:r>
            <a:r>
              <a:rPr lang="nl-NL" dirty="0"/>
              <a:t> </a:t>
            </a:r>
            <a:r>
              <a:rPr lang="nl-NL" dirty="0" err="1"/>
              <a:t>result</a:t>
            </a:r>
            <a:r>
              <a:rPr lang="nl-NL" dirty="0"/>
              <a:t>, </a:t>
            </a:r>
            <a:r>
              <a:rPr lang="nl-NL" dirty="0" err="1"/>
              <a:t>and</a:t>
            </a:r>
            <a:r>
              <a:rPr lang="nl-NL" dirty="0"/>
              <a:t> clean up </a:t>
            </a:r>
            <a:r>
              <a:rPr lang="nl-NL" dirty="0" err="1"/>
              <a:t>the</a:t>
            </a:r>
            <a:r>
              <a:rPr lang="nl-NL" dirty="0"/>
              <a:t> event loop at </a:t>
            </a:r>
            <a:r>
              <a:rPr lang="nl-NL" dirty="0" err="1"/>
              <a:t>the</a:t>
            </a:r>
            <a:r>
              <a:rPr lang="nl-NL" dirty="0"/>
              <a:t> end</a:t>
            </a:r>
          </a:p>
          <a:p>
            <a:r>
              <a:rPr lang="nl-NL" dirty="0"/>
              <a:t>Python offers </a:t>
            </a:r>
            <a:r>
              <a:rPr lang="nl-NL" dirty="0" err="1"/>
              <a:t>the</a:t>
            </a:r>
            <a:r>
              <a:rPr lang="nl-NL" dirty="0"/>
              <a:t> convenience </a:t>
            </a:r>
            <a:r>
              <a:rPr lang="nl-NL" dirty="0" err="1"/>
              <a:t>function</a:t>
            </a:r>
            <a:r>
              <a:rPr lang="nl-NL" dirty="0"/>
              <a:t> </a:t>
            </a:r>
            <a:r>
              <a:rPr lang="nl-NL" b="1" dirty="0" err="1">
                <a:latin typeface="Consolas" panose="020B0609020204030204" pitchFamily="49" charset="0"/>
              </a:rPr>
              <a:t>asyncio.run</a:t>
            </a:r>
            <a:r>
              <a:rPr lang="nl-NL" b="1" dirty="0"/>
              <a:t> </a:t>
            </a:r>
            <a:r>
              <a:rPr lang="nl-NL" dirty="0" err="1"/>
              <a:t>to</a:t>
            </a:r>
            <a:r>
              <a:rPr lang="nl-NL" dirty="0"/>
              <a:t> handle </a:t>
            </a:r>
            <a:r>
              <a:rPr lang="nl-NL" dirty="0" err="1"/>
              <a:t>all</a:t>
            </a:r>
            <a:r>
              <a:rPr lang="nl-NL" dirty="0"/>
              <a:t> </a:t>
            </a:r>
            <a:r>
              <a:rPr lang="nl-NL" dirty="0" err="1"/>
              <a:t>this</a:t>
            </a:r>
            <a:endParaRPr lang="nl-NL" dirty="0"/>
          </a:p>
          <a:p>
            <a:endParaRPr lang="nl-NL" dirty="0"/>
          </a:p>
          <a:p>
            <a:r>
              <a:rPr lang="nl-NL" b="1" dirty="0">
                <a:latin typeface="Consolas" panose="020B0609020204030204" pitchFamily="49" charset="0"/>
              </a:rPr>
              <a:t>&gt;</a:t>
            </a:r>
            <a:r>
              <a:rPr lang="en-US" b="1" dirty="0">
                <a:latin typeface="Consolas" panose="020B0609020204030204" pitchFamily="49" charset="0"/>
              </a:rPr>
              <a:t>&gt;&gt; import </a:t>
            </a:r>
            <a:r>
              <a:rPr lang="en-US" b="1" dirty="0" err="1">
                <a:latin typeface="Consolas" panose="020B0609020204030204" pitchFamily="49" charset="0"/>
              </a:rPr>
              <a:t>asyncio</a:t>
            </a:r>
            <a:endParaRPr lang="en-US" b="1" dirty="0">
              <a:latin typeface="Consolas" panose="020B0609020204030204" pitchFamily="49" charset="0"/>
            </a:endParaRPr>
          </a:p>
          <a:p>
            <a:r>
              <a:rPr lang="nl-NL" b="1" dirty="0">
                <a:latin typeface="Consolas" panose="020B0609020204030204" pitchFamily="49" charset="0"/>
              </a:rPr>
              <a:t>&gt;&gt;&gt; </a:t>
            </a:r>
            <a:r>
              <a:rPr lang="nl-NL" b="1" dirty="0" err="1">
                <a:latin typeface="Consolas" panose="020B0609020204030204" pitchFamily="49" charset="0"/>
              </a:rPr>
              <a:t>async</a:t>
            </a:r>
            <a:r>
              <a:rPr lang="nl-NL" b="1" dirty="0">
                <a:latin typeface="Consolas" panose="020B0609020204030204" pitchFamily="49" charset="0"/>
              </a:rPr>
              <a:t> </a:t>
            </a:r>
            <a:r>
              <a:rPr lang="nl-NL" b="1" dirty="0" err="1">
                <a:latin typeface="Consolas" panose="020B0609020204030204" pitchFamily="49" charset="0"/>
              </a:rPr>
              <a:t>def</a:t>
            </a:r>
            <a:r>
              <a:rPr lang="nl-NL" b="1" dirty="0">
                <a:latin typeface="Consolas" panose="020B0609020204030204" pitchFamily="49" charset="0"/>
              </a:rPr>
              <a:t> </a:t>
            </a:r>
            <a:r>
              <a:rPr lang="nl-NL" b="1" dirty="0" err="1">
                <a:latin typeface="Consolas" panose="020B0609020204030204" pitchFamily="49" charset="0"/>
              </a:rPr>
              <a:t>my_coroutine</a:t>
            </a:r>
            <a:r>
              <a:rPr lang="nl-NL" b="1" dirty="0">
                <a:latin typeface="Consolas" panose="020B0609020204030204" pitchFamily="49" charset="0"/>
              </a:rPr>
              <a:t>():</a:t>
            </a:r>
          </a:p>
          <a:p>
            <a:r>
              <a:rPr lang="nl-NL" b="1" dirty="0">
                <a:latin typeface="Consolas" panose="020B0609020204030204" pitchFamily="49" charset="0"/>
              </a:rPr>
              <a:t>...     print("</a:t>
            </a:r>
            <a:r>
              <a:rPr lang="nl-NL" b="1" dirty="0" err="1">
                <a:latin typeface="Consolas" panose="020B0609020204030204" pitchFamily="49" charset="0"/>
              </a:rPr>
              <a:t>Hello</a:t>
            </a:r>
            <a:r>
              <a:rPr lang="nl-NL" b="1" dirty="0">
                <a:latin typeface="Consolas" panose="020B0609020204030204" pitchFamily="49" charset="0"/>
              </a:rPr>
              <a:t> </a:t>
            </a:r>
            <a:r>
              <a:rPr lang="nl-NL" b="1" dirty="0" err="1">
                <a:latin typeface="Consolas" panose="020B0609020204030204" pitchFamily="49" charset="0"/>
              </a:rPr>
              <a:t>world</a:t>
            </a:r>
            <a:r>
              <a:rPr lang="nl-NL" b="1" dirty="0">
                <a:latin typeface="Consolas" panose="020B0609020204030204" pitchFamily="49" charset="0"/>
              </a:rPr>
              <a:t>!")</a:t>
            </a:r>
          </a:p>
          <a:p>
            <a:r>
              <a:rPr lang="nl-NL" b="1" dirty="0">
                <a:latin typeface="Consolas" panose="020B0609020204030204" pitchFamily="49" charset="0"/>
              </a:rPr>
              <a:t>...</a:t>
            </a:r>
          </a:p>
          <a:p>
            <a:r>
              <a:rPr lang="nl-NL" b="1" dirty="0">
                <a:latin typeface="Consolas" panose="020B0609020204030204" pitchFamily="49" charset="0"/>
              </a:rPr>
              <a:t>&gt;&gt;&gt; mc = </a:t>
            </a:r>
            <a:r>
              <a:rPr lang="nl-NL" b="1" dirty="0" err="1">
                <a:latin typeface="Consolas" panose="020B0609020204030204" pitchFamily="49" charset="0"/>
              </a:rPr>
              <a:t>my_coroutine</a:t>
            </a:r>
            <a:r>
              <a:rPr lang="nl-NL" b="1" dirty="0">
                <a:latin typeface="Consolas" panose="020B0609020204030204" pitchFamily="49" charset="0"/>
              </a:rPr>
              <a:t>()</a:t>
            </a:r>
          </a:p>
          <a:p>
            <a:r>
              <a:rPr lang="en-US" b="1" dirty="0">
                <a:latin typeface="Consolas" panose="020B0609020204030204" pitchFamily="49" charset="0"/>
              </a:rPr>
              <a:t>&gt;&gt;&gt; result = </a:t>
            </a:r>
            <a:r>
              <a:rPr lang="en-US" b="1" dirty="0" err="1">
                <a:latin typeface="Consolas" panose="020B0609020204030204" pitchFamily="49" charset="0"/>
              </a:rPr>
              <a:t>asyncio.run</a:t>
            </a:r>
            <a:r>
              <a:rPr lang="en-US" b="1" dirty="0">
                <a:latin typeface="Consolas" panose="020B0609020204030204" pitchFamily="49" charset="0"/>
              </a:rPr>
              <a:t>(mc)</a:t>
            </a:r>
          </a:p>
          <a:p>
            <a:r>
              <a:rPr lang="en-US" b="1" dirty="0">
                <a:latin typeface="Consolas" panose="020B0609020204030204" pitchFamily="49" charset="0"/>
              </a:rPr>
              <a:t>&gt;&gt;&gt; print(result)</a:t>
            </a:r>
          </a:p>
          <a:p>
            <a:r>
              <a:rPr lang="en-US" b="1" dirty="0">
                <a:latin typeface="Consolas" panose="020B0609020204030204" pitchFamily="49" charset="0"/>
              </a:rPr>
              <a:t>Hello world!</a:t>
            </a:r>
          </a:p>
          <a:p>
            <a:endParaRPr lang="nl-NL" dirty="0"/>
          </a:p>
        </p:txBody>
      </p:sp>
      <p:sp>
        <p:nvSpPr>
          <p:cNvPr id="3" name="Titel 2">
            <a:extLst>
              <a:ext uri="{FF2B5EF4-FFF2-40B4-BE49-F238E27FC236}">
                <a16:creationId xmlns:a16="http://schemas.microsoft.com/office/drawing/2014/main" id="{A6F2741F-39B1-ECE7-4BBE-18E46C511965}"/>
              </a:ext>
            </a:extLst>
          </p:cNvPr>
          <p:cNvSpPr>
            <a:spLocks noGrp="1"/>
          </p:cNvSpPr>
          <p:nvPr>
            <p:ph type="title"/>
          </p:nvPr>
        </p:nvSpPr>
        <p:spPr/>
        <p:txBody>
          <a:bodyPr/>
          <a:lstStyle/>
          <a:p>
            <a:r>
              <a:rPr lang="nl-NL" sz="3000" cap="none" dirty="0">
                <a:solidFill>
                  <a:schemeClr val="accent1"/>
                </a:solidFill>
              </a:rPr>
              <a:t>Running</a:t>
            </a:r>
            <a:r>
              <a:rPr lang="nl-NL" dirty="0"/>
              <a:t> </a:t>
            </a:r>
            <a:r>
              <a:rPr lang="nl-NL" sz="3000" cap="none" dirty="0">
                <a:solidFill>
                  <a:schemeClr val="accent1"/>
                </a:solidFill>
              </a:rPr>
              <a:t>a </a:t>
            </a:r>
            <a:r>
              <a:rPr lang="nl-NL" sz="3000" cap="none" dirty="0" err="1">
                <a:solidFill>
                  <a:schemeClr val="accent1"/>
                </a:solidFill>
              </a:rPr>
              <a:t>coroutine</a:t>
            </a:r>
            <a:endParaRPr lang="nl-NL" sz="3000" cap="none" dirty="0">
              <a:solidFill>
                <a:schemeClr val="accent1"/>
              </a:solidFill>
            </a:endParaRPr>
          </a:p>
        </p:txBody>
      </p:sp>
    </p:spTree>
    <p:extLst>
      <p:ext uri="{BB962C8B-B14F-4D97-AF65-F5344CB8AC3E}">
        <p14:creationId xmlns:p14="http://schemas.microsoft.com/office/powerpoint/2010/main" val="29048852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C67E700D-AA56-AF7C-F3A2-1C042EA11D24}"/>
              </a:ext>
            </a:extLst>
          </p:cNvPr>
          <p:cNvSpPr>
            <a:spLocks noGrp="1"/>
          </p:cNvSpPr>
          <p:nvPr>
            <p:ph type="body" sz="quarter" idx="10"/>
          </p:nvPr>
        </p:nvSpPr>
        <p:spPr/>
        <p:txBody>
          <a:bodyPr/>
          <a:lstStyle/>
          <a:p>
            <a:r>
              <a:rPr lang="nl-NL" b="1" dirty="0">
                <a:latin typeface="Consolas" panose="020B0609020204030204" pitchFamily="49" charset="0"/>
              </a:rPr>
              <a:t>import </a:t>
            </a:r>
            <a:r>
              <a:rPr lang="nl-NL" b="1" dirty="0" err="1">
                <a:latin typeface="Consolas" panose="020B0609020204030204" pitchFamily="49" charset="0"/>
              </a:rPr>
              <a:t>asyncio</a:t>
            </a:r>
            <a:endParaRPr lang="nl-NL" b="1" dirty="0">
              <a:latin typeface="Consolas" panose="020B0609020204030204" pitchFamily="49" charset="0"/>
            </a:endParaRPr>
          </a:p>
          <a:p>
            <a:endParaRPr lang="nl-NL" b="1" dirty="0">
              <a:latin typeface="Consolas" panose="020B0609020204030204" pitchFamily="49" charset="0"/>
            </a:endParaRPr>
          </a:p>
          <a:p>
            <a:r>
              <a:rPr lang="nl-NL" b="1" dirty="0" err="1">
                <a:latin typeface="Consolas" panose="020B0609020204030204" pitchFamily="49" charset="0"/>
              </a:rPr>
              <a:t>async</a:t>
            </a:r>
            <a:r>
              <a:rPr lang="nl-NL" b="1" dirty="0">
                <a:latin typeface="Consolas" panose="020B0609020204030204" pitchFamily="49" charset="0"/>
              </a:rPr>
              <a:t> </a:t>
            </a:r>
            <a:r>
              <a:rPr lang="nl-NL" b="1" dirty="0" err="1">
                <a:latin typeface="Consolas" panose="020B0609020204030204" pitchFamily="49" charset="0"/>
              </a:rPr>
              <a:t>def</a:t>
            </a:r>
            <a:r>
              <a:rPr lang="nl-NL" b="1" dirty="0">
                <a:latin typeface="Consolas" panose="020B0609020204030204" pitchFamily="49" charset="0"/>
              </a:rPr>
              <a:t> </a:t>
            </a:r>
            <a:r>
              <a:rPr lang="nl-NL" b="1" dirty="0" err="1">
                <a:latin typeface="Consolas" panose="020B0609020204030204" pitchFamily="49" charset="0"/>
              </a:rPr>
              <a:t>main</a:t>
            </a:r>
            <a:r>
              <a:rPr lang="nl-NL" b="1" dirty="0">
                <a:latin typeface="Consolas" panose="020B0609020204030204" pitchFamily="49" charset="0"/>
              </a:rPr>
              <a:t>():  # Running `</a:t>
            </a:r>
            <a:r>
              <a:rPr lang="nl-NL" b="1" dirty="0" err="1">
                <a:latin typeface="Consolas" panose="020B0609020204030204" pitchFamily="49" charset="0"/>
              </a:rPr>
              <a:t>main</a:t>
            </a:r>
            <a:r>
              <a:rPr lang="nl-NL" b="1" dirty="0">
                <a:latin typeface="Consolas" panose="020B0609020204030204" pitchFamily="49" charset="0"/>
              </a:rPr>
              <a:t>()` </a:t>
            </a:r>
            <a:r>
              <a:rPr lang="nl-NL" b="1" dirty="0" err="1">
                <a:latin typeface="Consolas" panose="020B0609020204030204" pitchFamily="49" charset="0"/>
              </a:rPr>
              <a:t>creates</a:t>
            </a:r>
            <a:r>
              <a:rPr lang="nl-NL" b="1" dirty="0">
                <a:latin typeface="Consolas" panose="020B0609020204030204" pitchFamily="49" charset="0"/>
              </a:rPr>
              <a:t> a </a:t>
            </a:r>
            <a:r>
              <a:rPr lang="nl-NL" b="1" dirty="0" err="1">
                <a:latin typeface="Consolas" panose="020B0609020204030204" pitchFamily="49" charset="0"/>
              </a:rPr>
              <a:t>coroutine</a:t>
            </a:r>
            <a:endParaRPr lang="nl-NL" b="1" dirty="0">
              <a:latin typeface="Consolas" panose="020B0609020204030204" pitchFamily="49" charset="0"/>
            </a:endParaRPr>
          </a:p>
          <a:p>
            <a:r>
              <a:rPr lang="nl-NL" b="1" dirty="0">
                <a:latin typeface="Consolas" panose="020B0609020204030204" pitchFamily="49" charset="0"/>
              </a:rPr>
              <a:t>    ...</a:t>
            </a:r>
          </a:p>
          <a:p>
            <a:endParaRPr lang="nl-NL" b="1" dirty="0">
              <a:latin typeface="Consolas" panose="020B0609020204030204" pitchFamily="49" charset="0"/>
            </a:endParaRPr>
          </a:p>
          <a:p>
            <a:r>
              <a:rPr lang="nl-NL" b="1" dirty="0" err="1">
                <a:latin typeface="Consolas" panose="020B0609020204030204" pitchFamily="49" charset="0"/>
              </a:rPr>
              <a:t>result</a:t>
            </a:r>
            <a:r>
              <a:rPr lang="nl-NL" b="1" dirty="0">
                <a:latin typeface="Consolas" panose="020B0609020204030204" pitchFamily="49" charset="0"/>
              </a:rPr>
              <a:t> = </a:t>
            </a:r>
            <a:r>
              <a:rPr lang="nl-NL" b="1" dirty="0" err="1">
                <a:latin typeface="Consolas" panose="020B0609020204030204" pitchFamily="49" charset="0"/>
              </a:rPr>
              <a:t>asyncio.run</a:t>
            </a:r>
            <a:r>
              <a:rPr lang="nl-NL" b="1" dirty="0">
                <a:latin typeface="Consolas" panose="020B0609020204030204" pitchFamily="49" charset="0"/>
              </a:rPr>
              <a:t>(</a:t>
            </a:r>
            <a:r>
              <a:rPr lang="nl-NL" b="1" dirty="0" err="1">
                <a:latin typeface="Consolas" panose="020B0609020204030204" pitchFamily="49" charset="0"/>
              </a:rPr>
              <a:t>main</a:t>
            </a:r>
            <a:r>
              <a:rPr lang="nl-NL" b="1" dirty="0">
                <a:latin typeface="Consolas" panose="020B0609020204030204" pitchFamily="49" charset="0"/>
              </a:rPr>
              <a:t>())   # The </a:t>
            </a:r>
            <a:r>
              <a:rPr lang="nl-NL" b="1" dirty="0" err="1">
                <a:latin typeface="Consolas" panose="020B0609020204030204" pitchFamily="49" charset="0"/>
              </a:rPr>
              <a:t>coroutine</a:t>
            </a:r>
            <a:r>
              <a:rPr lang="nl-NL" b="1" dirty="0">
                <a:latin typeface="Consolas" panose="020B0609020204030204" pitchFamily="49" charset="0"/>
              </a:rPr>
              <a:t> is run </a:t>
            </a:r>
            <a:r>
              <a:rPr lang="nl-NL" b="1" dirty="0" err="1">
                <a:latin typeface="Consolas" panose="020B0609020204030204" pitchFamily="49" charset="0"/>
              </a:rPr>
              <a:t>by</a:t>
            </a:r>
            <a:r>
              <a:rPr lang="nl-NL" b="1" dirty="0">
                <a:latin typeface="Consolas" panose="020B0609020204030204" pitchFamily="49" charset="0"/>
              </a:rPr>
              <a:t> </a:t>
            </a:r>
            <a:r>
              <a:rPr lang="nl-NL" b="1" dirty="0" err="1">
                <a:latin typeface="Consolas" panose="020B0609020204030204" pitchFamily="49" charset="0"/>
              </a:rPr>
              <a:t>the</a:t>
            </a:r>
            <a:r>
              <a:rPr lang="nl-NL" b="1" dirty="0">
                <a:latin typeface="Consolas" panose="020B0609020204030204" pitchFamily="49" charset="0"/>
              </a:rPr>
              <a:t> event loop</a:t>
            </a:r>
          </a:p>
          <a:p>
            <a:r>
              <a:rPr lang="nl-NL" dirty="0">
                <a:latin typeface="Consolas" panose="020B0609020204030204" pitchFamily="49" charset="0"/>
              </a:rPr>
              <a:t>...</a:t>
            </a:r>
          </a:p>
          <a:p>
            <a:r>
              <a:rPr lang="nl-NL" dirty="0">
                <a:latin typeface="Consolas" panose="020B0609020204030204" pitchFamily="49" charset="0"/>
              </a:rPr>
              <a:t> </a:t>
            </a:r>
          </a:p>
        </p:txBody>
      </p:sp>
      <p:sp>
        <p:nvSpPr>
          <p:cNvPr id="3" name="Titel 2">
            <a:extLst>
              <a:ext uri="{FF2B5EF4-FFF2-40B4-BE49-F238E27FC236}">
                <a16:creationId xmlns:a16="http://schemas.microsoft.com/office/drawing/2014/main" id="{F887F20C-3793-4DA9-14AA-4B3873ADB52E}"/>
              </a:ext>
            </a:extLst>
          </p:cNvPr>
          <p:cNvSpPr>
            <a:spLocks noGrp="1"/>
          </p:cNvSpPr>
          <p:nvPr>
            <p:ph type="title"/>
          </p:nvPr>
        </p:nvSpPr>
        <p:spPr/>
        <p:txBody>
          <a:bodyPr/>
          <a:lstStyle/>
          <a:p>
            <a:r>
              <a:rPr lang="nl-NL" sz="3000" cap="none" dirty="0">
                <a:solidFill>
                  <a:schemeClr val="accent1"/>
                </a:solidFill>
              </a:rPr>
              <a:t>High-level </a:t>
            </a:r>
            <a:r>
              <a:rPr lang="nl-NL" sz="3000" cap="none" dirty="0" err="1">
                <a:solidFill>
                  <a:schemeClr val="accent1"/>
                </a:solidFill>
              </a:rPr>
              <a:t>structure</a:t>
            </a:r>
            <a:r>
              <a:rPr lang="nl-NL" sz="3000" cap="none" dirty="0">
                <a:solidFill>
                  <a:schemeClr val="accent1"/>
                </a:solidFill>
              </a:rPr>
              <a:t> of </a:t>
            </a:r>
            <a:r>
              <a:rPr lang="nl-NL" sz="3000" cap="none" dirty="0" err="1">
                <a:solidFill>
                  <a:schemeClr val="accent1"/>
                </a:solidFill>
              </a:rPr>
              <a:t>an</a:t>
            </a:r>
            <a:r>
              <a:rPr lang="nl-NL" sz="3000" cap="none" dirty="0">
                <a:solidFill>
                  <a:schemeClr val="accent1"/>
                </a:solidFill>
              </a:rPr>
              <a:t> </a:t>
            </a:r>
            <a:r>
              <a:rPr lang="nl-NL" sz="3000" cap="none" dirty="0" err="1">
                <a:solidFill>
                  <a:schemeClr val="accent1"/>
                </a:solidFill>
              </a:rPr>
              <a:t>asyncio</a:t>
            </a:r>
            <a:r>
              <a:rPr lang="nl-NL" sz="3000" cap="none" dirty="0">
                <a:solidFill>
                  <a:schemeClr val="accent1"/>
                </a:solidFill>
              </a:rPr>
              <a:t> program</a:t>
            </a:r>
          </a:p>
        </p:txBody>
      </p:sp>
    </p:spTree>
    <p:extLst>
      <p:ext uri="{BB962C8B-B14F-4D97-AF65-F5344CB8AC3E}">
        <p14:creationId xmlns:p14="http://schemas.microsoft.com/office/powerpoint/2010/main" val="31681459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644E585C-BBBA-56EB-4318-C83B115E2AE4}"/>
              </a:ext>
            </a:extLst>
          </p:cNvPr>
          <p:cNvSpPr>
            <a:spLocks noGrp="1"/>
          </p:cNvSpPr>
          <p:nvPr>
            <p:ph type="body" sz="quarter" idx="10"/>
          </p:nvPr>
        </p:nvSpPr>
        <p:spPr/>
        <p:txBody>
          <a:bodyPr/>
          <a:lstStyle/>
          <a:p>
            <a:pPr marL="342900" indent="-342900">
              <a:buFont typeface="Arial" panose="020B0604020202020204" pitchFamily="34" charset="0"/>
              <a:buChar char="•"/>
            </a:pPr>
            <a:r>
              <a:rPr lang="nl-NL" dirty="0" err="1"/>
              <a:t>This</a:t>
            </a:r>
            <a:r>
              <a:rPr lang="nl-NL" dirty="0"/>
              <a:t> </a:t>
            </a:r>
            <a:r>
              <a:rPr lang="nl-NL" dirty="0" err="1"/>
              <a:t>example</a:t>
            </a:r>
            <a:r>
              <a:rPr lang="nl-NL" dirty="0"/>
              <a:t> </a:t>
            </a:r>
            <a:r>
              <a:rPr lang="nl-NL" dirty="0" err="1"/>
              <a:t>coroutine</a:t>
            </a:r>
            <a:r>
              <a:rPr lang="nl-NL" dirty="0"/>
              <a:t> </a:t>
            </a:r>
            <a:r>
              <a:rPr lang="nl-NL" dirty="0" err="1"/>
              <a:t>could</a:t>
            </a:r>
            <a:r>
              <a:rPr lang="nl-NL" dirty="0"/>
              <a:t> </a:t>
            </a:r>
            <a:r>
              <a:rPr lang="nl-NL" dirty="0" err="1"/>
              <a:t>just</a:t>
            </a:r>
            <a:r>
              <a:rPr lang="nl-NL" dirty="0"/>
              <a:t> as well have been a </a:t>
            </a:r>
            <a:r>
              <a:rPr lang="nl-NL" dirty="0" err="1"/>
              <a:t>normal</a:t>
            </a:r>
            <a:r>
              <a:rPr lang="nl-NL" dirty="0"/>
              <a:t> </a:t>
            </a:r>
            <a:r>
              <a:rPr lang="nl-NL" dirty="0" err="1"/>
              <a:t>function</a:t>
            </a:r>
            <a:endParaRPr lang="nl-NL" dirty="0"/>
          </a:p>
          <a:p>
            <a:pPr marL="882650" lvl="1" indent="-342900"/>
            <a:r>
              <a:rPr lang="nl-NL" dirty="0"/>
              <a:t>It </a:t>
            </a:r>
            <a:r>
              <a:rPr lang="nl-NL" dirty="0" err="1"/>
              <a:t>only</a:t>
            </a:r>
            <a:r>
              <a:rPr lang="nl-NL" dirty="0"/>
              <a:t> calls </a:t>
            </a:r>
            <a:r>
              <a:rPr lang="nl-NL" dirty="0" err="1"/>
              <a:t>the</a:t>
            </a:r>
            <a:r>
              <a:rPr lang="nl-NL" dirty="0"/>
              <a:t> </a:t>
            </a:r>
            <a:r>
              <a:rPr lang="nl-NL" dirty="0" err="1"/>
              <a:t>synchronous</a:t>
            </a:r>
            <a:r>
              <a:rPr lang="nl-NL" dirty="0"/>
              <a:t> </a:t>
            </a:r>
            <a:r>
              <a:rPr lang="nl-NL" dirty="0" err="1"/>
              <a:t>function</a:t>
            </a:r>
            <a:r>
              <a:rPr lang="nl-NL" dirty="0"/>
              <a:t> </a:t>
            </a:r>
            <a:r>
              <a:rPr lang="nl-NL" b="1" dirty="0">
                <a:latin typeface="Consolas" panose="020B0609020204030204" pitchFamily="49" charset="0"/>
              </a:rPr>
              <a:t>print</a:t>
            </a:r>
            <a:r>
              <a:rPr lang="nl-NL" dirty="0"/>
              <a:t>, </a:t>
            </a:r>
            <a:r>
              <a:rPr lang="nl-NL" dirty="0" err="1"/>
              <a:t>which</a:t>
            </a:r>
            <a:r>
              <a:rPr lang="nl-NL" dirty="0"/>
              <a:t> </a:t>
            </a:r>
            <a:r>
              <a:rPr lang="nl-NL" dirty="0" err="1"/>
              <a:t>blocks</a:t>
            </a:r>
            <a:r>
              <a:rPr lang="nl-NL" dirty="0"/>
              <a:t> </a:t>
            </a:r>
            <a:r>
              <a:rPr lang="nl-NL" dirty="0" err="1"/>
              <a:t>until</a:t>
            </a:r>
            <a:r>
              <a:rPr lang="nl-NL" dirty="0"/>
              <a:t> </a:t>
            </a:r>
            <a:r>
              <a:rPr lang="nl-NL" dirty="0" err="1"/>
              <a:t>it</a:t>
            </a:r>
            <a:r>
              <a:rPr lang="nl-NL" dirty="0"/>
              <a:t> is </a:t>
            </a:r>
            <a:r>
              <a:rPr lang="nl-NL" dirty="0" err="1"/>
              <a:t>finished</a:t>
            </a:r>
            <a:endParaRPr lang="nl-NL" dirty="0"/>
          </a:p>
          <a:p>
            <a:endParaRPr lang="nl-NL" dirty="0"/>
          </a:p>
          <a:p>
            <a:pPr marL="342900" indent="-342900">
              <a:buFont typeface="Arial" panose="020B0604020202020204" pitchFamily="34" charset="0"/>
              <a:buChar char="•"/>
            </a:pPr>
            <a:r>
              <a:rPr lang="nl-NL" dirty="0" err="1"/>
              <a:t>Useful</a:t>
            </a:r>
            <a:r>
              <a:rPr lang="nl-NL" dirty="0"/>
              <a:t> </a:t>
            </a:r>
            <a:r>
              <a:rPr lang="nl-NL" dirty="0" err="1"/>
              <a:t>coroutines</a:t>
            </a:r>
            <a:r>
              <a:rPr lang="nl-NL" dirty="0"/>
              <a:t> </a:t>
            </a:r>
            <a:r>
              <a:rPr lang="nl-NL" dirty="0" err="1"/>
              <a:t>will</a:t>
            </a:r>
            <a:r>
              <a:rPr lang="nl-NL" dirty="0"/>
              <a:t> </a:t>
            </a:r>
            <a:r>
              <a:rPr lang="nl-NL" dirty="0" err="1"/>
              <a:t>pause</a:t>
            </a:r>
            <a:r>
              <a:rPr lang="nl-NL" dirty="0"/>
              <a:t> </a:t>
            </a:r>
            <a:r>
              <a:rPr lang="nl-NL" dirty="0" err="1"/>
              <a:t>to</a:t>
            </a:r>
            <a:r>
              <a:rPr lang="nl-NL" dirty="0"/>
              <a:t> let </a:t>
            </a:r>
            <a:r>
              <a:rPr lang="nl-NL" dirty="0" err="1"/>
              <a:t>other</a:t>
            </a:r>
            <a:r>
              <a:rPr lang="nl-NL" dirty="0"/>
              <a:t> </a:t>
            </a:r>
            <a:r>
              <a:rPr lang="nl-NL" dirty="0" err="1"/>
              <a:t>coroutines</a:t>
            </a:r>
            <a:r>
              <a:rPr lang="nl-NL" dirty="0"/>
              <a:t> run</a:t>
            </a:r>
          </a:p>
          <a:p>
            <a:pPr marL="342900" indent="-342900">
              <a:buFont typeface="Arial" panose="020B0604020202020204" pitchFamily="34" charset="0"/>
              <a:buChar char="•"/>
            </a:pPr>
            <a:r>
              <a:rPr lang="nl-NL" dirty="0" err="1"/>
              <a:t>Pausing</a:t>
            </a:r>
            <a:r>
              <a:rPr lang="nl-NL" dirty="0"/>
              <a:t> is </a:t>
            </a:r>
            <a:r>
              <a:rPr lang="nl-NL" dirty="0" err="1"/>
              <a:t>through</a:t>
            </a:r>
            <a:r>
              <a:rPr lang="nl-NL" dirty="0"/>
              <a:t> </a:t>
            </a:r>
            <a:r>
              <a:rPr lang="nl-NL" dirty="0" err="1"/>
              <a:t>an</a:t>
            </a:r>
            <a:r>
              <a:rPr lang="nl-NL" dirty="0"/>
              <a:t> </a:t>
            </a:r>
            <a:r>
              <a:rPr lang="nl-NL" b="1" dirty="0" err="1">
                <a:latin typeface="Consolas" panose="020B0609020204030204" pitchFamily="49" charset="0"/>
              </a:rPr>
              <a:t>await</a:t>
            </a:r>
            <a:r>
              <a:rPr lang="nl-NL" dirty="0"/>
              <a:t> statement</a:t>
            </a:r>
          </a:p>
          <a:p>
            <a:pPr marL="342900" indent="-342900">
              <a:buFont typeface="Arial" panose="020B0604020202020204" pitchFamily="34" charset="0"/>
              <a:buChar char="•"/>
            </a:pPr>
            <a:r>
              <a:rPr lang="nl-NL" dirty="0"/>
              <a:t>The statement </a:t>
            </a:r>
            <a:r>
              <a:rPr lang="nl-NL" b="1" dirty="0" err="1">
                <a:latin typeface="Consolas" panose="020B0609020204030204" pitchFamily="49" charset="0"/>
              </a:rPr>
              <a:t>await</a:t>
            </a:r>
            <a:r>
              <a:rPr lang="nl-NL" b="1" dirty="0">
                <a:latin typeface="Consolas" panose="020B0609020204030204" pitchFamily="49" charset="0"/>
              </a:rPr>
              <a:t> </a:t>
            </a:r>
            <a:r>
              <a:rPr lang="nl-NL" b="1" i="1" dirty="0" err="1">
                <a:latin typeface="Consolas" panose="020B0609020204030204" pitchFamily="49" charset="0"/>
              </a:rPr>
              <a:t>other_coroutine</a:t>
            </a:r>
            <a:r>
              <a:rPr lang="nl-NL" b="1" i="1" dirty="0"/>
              <a:t> </a:t>
            </a:r>
            <a:r>
              <a:rPr lang="nl-NL" dirty="0" err="1"/>
              <a:t>suspends</a:t>
            </a:r>
            <a:r>
              <a:rPr lang="nl-NL" dirty="0"/>
              <a:t> </a:t>
            </a:r>
            <a:r>
              <a:rPr lang="nl-NL" dirty="0" err="1"/>
              <a:t>the</a:t>
            </a:r>
            <a:r>
              <a:rPr lang="nl-NL" dirty="0"/>
              <a:t> </a:t>
            </a:r>
            <a:r>
              <a:rPr lang="nl-NL" dirty="0" err="1"/>
              <a:t>current</a:t>
            </a:r>
            <a:r>
              <a:rPr lang="nl-NL" dirty="0"/>
              <a:t> </a:t>
            </a:r>
            <a:r>
              <a:rPr lang="nl-NL" dirty="0" err="1"/>
              <a:t>coroutine</a:t>
            </a:r>
            <a:r>
              <a:rPr lang="nl-NL" dirty="0"/>
              <a:t> </a:t>
            </a:r>
            <a:r>
              <a:rPr lang="nl-NL" dirty="0" err="1"/>
              <a:t>and</a:t>
            </a:r>
            <a:r>
              <a:rPr lang="nl-NL" dirty="0"/>
              <a:t> </a:t>
            </a:r>
            <a:r>
              <a:rPr lang="nl-NL" dirty="0" err="1"/>
              <a:t>executes</a:t>
            </a:r>
            <a:r>
              <a:rPr lang="nl-NL" dirty="0"/>
              <a:t> </a:t>
            </a:r>
            <a:r>
              <a:rPr lang="nl-NL" b="1" i="1" dirty="0" err="1">
                <a:latin typeface="Consolas" panose="020B0609020204030204" pitchFamily="49" charset="0"/>
              </a:rPr>
              <a:t>other_coroutine</a:t>
            </a:r>
            <a:r>
              <a:rPr lang="nl-NL" dirty="0"/>
              <a:t>. </a:t>
            </a:r>
            <a:r>
              <a:rPr lang="nl-NL" dirty="0" err="1"/>
              <a:t>When</a:t>
            </a:r>
            <a:r>
              <a:rPr lang="nl-NL" dirty="0"/>
              <a:t> </a:t>
            </a:r>
            <a:r>
              <a:rPr lang="nl-NL" b="1" i="1" dirty="0" err="1">
                <a:latin typeface="Consolas" panose="020B0609020204030204" pitchFamily="49" charset="0"/>
              </a:rPr>
              <a:t>other_coroutine</a:t>
            </a:r>
            <a:r>
              <a:rPr lang="nl-NL" b="1" i="1" dirty="0"/>
              <a:t> </a:t>
            </a:r>
            <a:r>
              <a:rPr lang="nl-NL" dirty="0"/>
              <a:t>finishes, </a:t>
            </a:r>
            <a:r>
              <a:rPr lang="nl-NL" dirty="0" err="1"/>
              <a:t>the</a:t>
            </a:r>
            <a:r>
              <a:rPr lang="nl-NL" dirty="0"/>
              <a:t> </a:t>
            </a:r>
            <a:r>
              <a:rPr lang="nl-NL" dirty="0" err="1"/>
              <a:t>original</a:t>
            </a:r>
            <a:r>
              <a:rPr lang="nl-NL" dirty="0"/>
              <a:t> </a:t>
            </a:r>
            <a:r>
              <a:rPr lang="nl-NL" dirty="0" err="1"/>
              <a:t>coroutine</a:t>
            </a:r>
            <a:r>
              <a:rPr lang="nl-NL" dirty="0"/>
              <a:t> is </a:t>
            </a:r>
            <a:r>
              <a:rPr lang="nl-NL" dirty="0" err="1"/>
              <a:t>resumed</a:t>
            </a:r>
            <a:r>
              <a:rPr lang="nl-NL" dirty="0"/>
              <a:t>.</a:t>
            </a:r>
            <a:endParaRPr lang="nl-NL" dirty="0">
              <a:latin typeface="Consolas" panose="020B0609020204030204" pitchFamily="49" charset="0"/>
            </a:endParaRPr>
          </a:p>
        </p:txBody>
      </p:sp>
      <p:sp>
        <p:nvSpPr>
          <p:cNvPr id="3" name="Titel 2">
            <a:extLst>
              <a:ext uri="{FF2B5EF4-FFF2-40B4-BE49-F238E27FC236}">
                <a16:creationId xmlns:a16="http://schemas.microsoft.com/office/drawing/2014/main" id="{E652EB4F-C87D-B37E-9FD2-DFEAAA5EF959}"/>
              </a:ext>
            </a:extLst>
          </p:cNvPr>
          <p:cNvSpPr>
            <a:spLocks noGrp="1"/>
          </p:cNvSpPr>
          <p:nvPr>
            <p:ph type="title"/>
          </p:nvPr>
        </p:nvSpPr>
        <p:spPr/>
        <p:txBody>
          <a:bodyPr/>
          <a:lstStyle/>
          <a:p>
            <a:r>
              <a:rPr lang="nl-NL" sz="3000" cap="none" dirty="0" err="1">
                <a:solidFill>
                  <a:schemeClr val="accent1"/>
                </a:solidFill>
              </a:rPr>
              <a:t>Await</a:t>
            </a:r>
            <a:r>
              <a:rPr lang="nl-NL" sz="3000" cap="none" dirty="0">
                <a:solidFill>
                  <a:schemeClr val="accent1"/>
                </a:solidFill>
              </a:rPr>
              <a:t> </a:t>
            </a:r>
            <a:r>
              <a:rPr lang="nl-NL" sz="3000" cap="none" dirty="0" err="1">
                <a:solidFill>
                  <a:schemeClr val="accent1"/>
                </a:solidFill>
              </a:rPr>
              <a:t>suspends</a:t>
            </a:r>
            <a:r>
              <a:rPr lang="nl-NL" sz="3000" cap="none" dirty="0">
                <a:solidFill>
                  <a:schemeClr val="accent1"/>
                </a:solidFill>
              </a:rPr>
              <a:t> </a:t>
            </a:r>
            <a:r>
              <a:rPr lang="nl-NL" sz="3000" cap="none" dirty="0" err="1">
                <a:solidFill>
                  <a:schemeClr val="accent1"/>
                </a:solidFill>
              </a:rPr>
              <a:t>coroutine</a:t>
            </a:r>
            <a:endParaRPr lang="nl-NL" sz="3000" cap="none" dirty="0">
              <a:solidFill>
                <a:schemeClr val="accent1"/>
              </a:solidFill>
            </a:endParaRPr>
          </a:p>
        </p:txBody>
      </p:sp>
      <p:sp>
        <p:nvSpPr>
          <p:cNvPr id="4" name="Tekstvak 3">
            <a:extLst>
              <a:ext uri="{FF2B5EF4-FFF2-40B4-BE49-F238E27FC236}">
                <a16:creationId xmlns:a16="http://schemas.microsoft.com/office/drawing/2014/main" id="{55305495-0C98-29F5-6B0F-DC7C1380E0A8}"/>
              </a:ext>
            </a:extLst>
          </p:cNvPr>
          <p:cNvSpPr txBox="1"/>
          <p:nvPr/>
        </p:nvSpPr>
        <p:spPr>
          <a:xfrm>
            <a:off x="311687" y="5157192"/>
            <a:ext cx="11448653" cy="1477328"/>
          </a:xfrm>
          <a:prstGeom prst="rect">
            <a:avLst/>
          </a:prstGeom>
          <a:solidFill>
            <a:srgbClr val="FFC000"/>
          </a:solidFill>
        </p:spPr>
        <p:txBody>
          <a:bodyPr wrap="square" rtlCol="0">
            <a:spAutoFit/>
          </a:bodyPr>
          <a:lstStyle/>
          <a:p>
            <a:r>
              <a:rPr lang="nl-NL" sz="2400" dirty="0" err="1"/>
              <a:t>Note</a:t>
            </a:r>
            <a:r>
              <a:rPr lang="nl-NL" sz="2400" dirty="0"/>
              <a:t>:</a:t>
            </a:r>
          </a:p>
          <a:p>
            <a:r>
              <a:rPr lang="nl-NL" sz="2400" dirty="0"/>
              <a:t>A </a:t>
            </a:r>
            <a:r>
              <a:rPr lang="nl-NL" sz="2400" dirty="0" err="1"/>
              <a:t>coroutine</a:t>
            </a:r>
            <a:r>
              <a:rPr lang="nl-NL" sz="2400" dirty="0"/>
              <a:t> </a:t>
            </a:r>
            <a:r>
              <a:rPr lang="nl-NL" sz="2400" dirty="0" err="1"/>
              <a:t>can</a:t>
            </a:r>
            <a:r>
              <a:rPr lang="nl-NL" sz="2400" dirty="0"/>
              <a:t> call </a:t>
            </a:r>
            <a:r>
              <a:rPr lang="nl-NL" sz="2400" dirty="0" err="1"/>
              <a:t>both</a:t>
            </a:r>
            <a:r>
              <a:rPr lang="nl-NL" sz="2400" dirty="0"/>
              <a:t> </a:t>
            </a:r>
            <a:r>
              <a:rPr lang="nl-NL" sz="2400" dirty="0" err="1"/>
              <a:t>synchronous</a:t>
            </a:r>
            <a:r>
              <a:rPr lang="nl-NL" sz="2400" dirty="0"/>
              <a:t> </a:t>
            </a:r>
            <a:r>
              <a:rPr lang="nl-NL" sz="2400" dirty="0" err="1"/>
              <a:t>and</a:t>
            </a:r>
            <a:r>
              <a:rPr lang="nl-NL" sz="2400" dirty="0"/>
              <a:t> </a:t>
            </a:r>
            <a:r>
              <a:rPr lang="nl-NL" sz="2400" dirty="0" err="1"/>
              <a:t>asynchronous</a:t>
            </a:r>
            <a:r>
              <a:rPr lang="nl-NL" sz="2400" dirty="0"/>
              <a:t> code.</a:t>
            </a:r>
          </a:p>
          <a:p>
            <a:r>
              <a:rPr lang="nl-NL" sz="2400" dirty="0"/>
              <a:t>A </a:t>
            </a:r>
            <a:r>
              <a:rPr lang="nl-NL" sz="2400" dirty="0" err="1"/>
              <a:t>regular</a:t>
            </a:r>
            <a:r>
              <a:rPr lang="nl-NL" sz="2400" dirty="0"/>
              <a:t> </a:t>
            </a:r>
            <a:r>
              <a:rPr lang="nl-NL" sz="2400" dirty="0" err="1"/>
              <a:t>function</a:t>
            </a:r>
            <a:r>
              <a:rPr lang="nl-NL" sz="2400" dirty="0"/>
              <a:t> </a:t>
            </a:r>
            <a:r>
              <a:rPr lang="nl-NL" sz="2400" dirty="0" err="1"/>
              <a:t>can</a:t>
            </a:r>
            <a:r>
              <a:rPr lang="nl-NL" sz="2400" dirty="0"/>
              <a:t> </a:t>
            </a:r>
            <a:r>
              <a:rPr lang="nl-NL" sz="2400" dirty="0" err="1"/>
              <a:t>only</a:t>
            </a:r>
            <a:r>
              <a:rPr lang="nl-NL" sz="2400" dirty="0"/>
              <a:t> call </a:t>
            </a:r>
            <a:r>
              <a:rPr lang="nl-NL" sz="2400" dirty="0" err="1"/>
              <a:t>synchronous</a:t>
            </a:r>
            <a:r>
              <a:rPr lang="nl-NL" sz="2400" dirty="0"/>
              <a:t> code.</a:t>
            </a:r>
            <a:endParaRPr lang="nl-NL" dirty="0"/>
          </a:p>
          <a:p>
            <a:endParaRPr lang="nl-NL" dirty="0"/>
          </a:p>
        </p:txBody>
      </p:sp>
    </p:spTree>
    <p:extLst>
      <p:ext uri="{BB962C8B-B14F-4D97-AF65-F5344CB8AC3E}">
        <p14:creationId xmlns:p14="http://schemas.microsoft.com/office/powerpoint/2010/main" val="28491305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820CDC02-8A65-A209-EFBA-22553464E020}"/>
              </a:ext>
            </a:extLst>
          </p:cNvPr>
          <p:cNvSpPr>
            <a:spLocks noGrp="1"/>
          </p:cNvSpPr>
          <p:nvPr>
            <p:ph type="body" sz="quarter" idx="10"/>
          </p:nvPr>
        </p:nvSpPr>
        <p:spPr/>
        <p:txBody>
          <a:bodyPr/>
          <a:lstStyle/>
          <a:p>
            <a:r>
              <a:rPr lang="nl-NL" dirty="0" err="1"/>
              <a:t>Example</a:t>
            </a:r>
            <a:r>
              <a:rPr lang="nl-NL" dirty="0"/>
              <a:t> code </a:t>
            </a:r>
            <a:r>
              <a:rPr lang="nl-NL" dirty="0">
                <a:latin typeface="Consolas" panose="020B0609020204030204" pitchFamily="49" charset="0"/>
              </a:rPr>
              <a:t>introduction/awaiting.py</a:t>
            </a:r>
          </a:p>
          <a:p>
            <a:endParaRPr lang="nl-NL" dirty="0"/>
          </a:p>
          <a:p>
            <a:endParaRPr lang="nl-NL" dirty="0"/>
          </a:p>
        </p:txBody>
      </p:sp>
      <p:sp>
        <p:nvSpPr>
          <p:cNvPr id="3" name="Titel 2">
            <a:extLst>
              <a:ext uri="{FF2B5EF4-FFF2-40B4-BE49-F238E27FC236}">
                <a16:creationId xmlns:a16="http://schemas.microsoft.com/office/drawing/2014/main" id="{DFED9521-E3C5-F2C6-89B1-CDECEB6D3DCD}"/>
              </a:ext>
            </a:extLst>
          </p:cNvPr>
          <p:cNvSpPr>
            <a:spLocks noGrp="1"/>
          </p:cNvSpPr>
          <p:nvPr>
            <p:ph type="title"/>
          </p:nvPr>
        </p:nvSpPr>
        <p:spPr/>
        <p:txBody>
          <a:bodyPr/>
          <a:lstStyle/>
          <a:p>
            <a:r>
              <a:rPr lang="nl-NL" sz="3000" cap="none" dirty="0" err="1">
                <a:solidFill>
                  <a:schemeClr val="accent1"/>
                </a:solidFill>
              </a:rPr>
              <a:t>Await</a:t>
            </a:r>
            <a:r>
              <a:rPr lang="nl-NL" sz="3000" cap="none" dirty="0">
                <a:solidFill>
                  <a:schemeClr val="accent1"/>
                </a:solidFill>
              </a:rPr>
              <a:t> does </a:t>
            </a:r>
            <a:r>
              <a:rPr lang="nl-NL" sz="3000" cap="none" dirty="0" err="1">
                <a:solidFill>
                  <a:schemeClr val="accent1"/>
                </a:solidFill>
              </a:rPr>
              <a:t>not</a:t>
            </a:r>
            <a:r>
              <a:rPr lang="nl-NL" sz="3000" cap="none" dirty="0">
                <a:solidFill>
                  <a:schemeClr val="accent1"/>
                </a:solidFill>
              </a:rPr>
              <a:t> </a:t>
            </a:r>
            <a:r>
              <a:rPr lang="nl-NL" sz="3000" cap="none" dirty="0" err="1">
                <a:solidFill>
                  <a:schemeClr val="accent1"/>
                </a:solidFill>
              </a:rPr>
              <a:t>interleave</a:t>
            </a:r>
            <a:r>
              <a:rPr lang="nl-NL" sz="3000" cap="none" dirty="0">
                <a:solidFill>
                  <a:schemeClr val="accent1"/>
                </a:solidFill>
              </a:rPr>
              <a:t> </a:t>
            </a:r>
            <a:r>
              <a:rPr lang="nl-NL" sz="3000" cap="none" dirty="0" err="1">
                <a:solidFill>
                  <a:schemeClr val="accent1"/>
                </a:solidFill>
              </a:rPr>
              <a:t>execution</a:t>
            </a:r>
            <a:endParaRPr lang="nl-NL" sz="3000" cap="none" dirty="0">
              <a:solidFill>
                <a:schemeClr val="accent1"/>
              </a:solidFill>
            </a:endParaRPr>
          </a:p>
        </p:txBody>
      </p:sp>
    </p:spTree>
    <p:extLst>
      <p:ext uri="{BB962C8B-B14F-4D97-AF65-F5344CB8AC3E}">
        <p14:creationId xmlns:p14="http://schemas.microsoft.com/office/powerpoint/2010/main" val="23389579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35D7BD60-ABF8-D6BC-4F01-AFD4145FF68A}"/>
              </a:ext>
            </a:extLst>
          </p:cNvPr>
          <p:cNvSpPr>
            <a:spLocks noGrp="1"/>
          </p:cNvSpPr>
          <p:nvPr>
            <p:ph type="title"/>
          </p:nvPr>
        </p:nvSpPr>
        <p:spPr/>
        <p:txBody>
          <a:bodyPr/>
          <a:lstStyle/>
          <a:p>
            <a:r>
              <a:rPr lang="nl-NL" sz="3000" cap="none" dirty="0" err="1">
                <a:solidFill>
                  <a:schemeClr val="accent1"/>
                </a:solidFill>
              </a:rPr>
              <a:t>Await</a:t>
            </a:r>
            <a:r>
              <a:rPr lang="nl-NL" sz="3000" cap="none" dirty="0">
                <a:solidFill>
                  <a:schemeClr val="accent1"/>
                </a:solidFill>
              </a:rPr>
              <a:t> </a:t>
            </a:r>
            <a:r>
              <a:rPr lang="nl-NL" sz="3000" cap="none" dirty="0" err="1">
                <a:solidFill>
                  <a:schemeClr val="accent1"/>
                </a:solidFill>
              </a:rPr>
              <a:t>alone</a:t>
            </a:r>
            <a:r>
              <a:rPr lang="nl-NL" sz="3000" cap="none" dirty="0">
                <a:solidFill>
                  <a:schemeClr val="accent1"/>
                </a:solidFill>
              </a:rPr>
              <a:t> </a:t>
            </a:r>
            <a:r>
              <a:rPr lang="nl-NL" sz="3000" cap="none" dirty="0" err="1">
                <a:solidFill>
                  <a:schemeClr val="accent1"/>
                </a:solidFill>
              </a:rPr>
              <a:t>gives</a:t>
            </a:r>
            <a:r>
              <a:rPr lang="nl-NL" sz="3000" cap="none" dirty="0">
                <a:solidFill>
                  <a:schemeClr val="accent1"/>
                </a:solidFill>
              </a:rPr>
              <a:t> no speed </a:t>
            </a:r>
            <a:r>
              <a:rPr lang="nl-NL" sz="3000" cap="none" dirty="0" err="1">
                <a:solidFill>
                  <a:schemeClr val="accent1"/>
                </a:solidFill>
              </a:rPr>
              <a:t>gain</a:t>
            </a:r>
            <a:endParaRPr lang="nl-NL" sz="3000" cap="none" dirty="0">
              <a:solidFill>
                <a:schemeClr val="accent1"/>
              </a:solidFill>
            </a:endParaRPr>
          </a:p>
        </p:txBody>
      </p:sp>
      <p:sp>
        <p:nvSpPr>
          <p:cNvPr id="4" name="Rechthoek 3">
            <a:extLst>
              <a:ext uri="{FF2B5EF4-FFF2-40B4-BE49-F238E27FC236}">
                <a16:creationId xmlns:a16="http://schemas.microsoft.com/office/drawing/2014/main" id="{210D3579-DA99-B258-0071-96AD2D59BCBA}"/>
              </a:ext>
            </a:extLst>
          </p:cNvPr>
          <p:cNvSpPr/>
          <p:nvPr/>
        </p:nvSpPr>
        <p:spPr>
          <a:xfrm>
            <a:off x="839416" y="2494566"/>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Run </a:t>
            </a:r>
            <a:r>
              <a:rPr lang="nl-NL" dirty="0" err="1"/>
              <a:t>main</a:t>
            </a:r>
            <a:r>
              <a:rPr lang="nl-NL" dirty="0"/>
              <a:t>()</a:t>
            </a:r>
          </a:p>
        </p:txBody>
      </p:sp>
      <p:sp>
        <p:nvSpPr>
          <p:cNvPr id="5" name="Rechthoek 4">
            <a:extLst>
              <a:ext uri="{FF2B5EF4-FFF2-40B4-BE49-F238E27FC236}">
                <a16:creationId xmlns:a16="http://schemas.microsoft.com/office/drawing/2014/main" id="{8509B947-C493-0010-BFD0-D06E04834E35}"/>
              </a:ext>
            </a:extLst>
          </p:cNvPr>
          <p:cNvSpPr/>
          <p:nvPr/>
        </p:nvSpPr>
        <p:spPr>
          <a:xfrm>
            <a:off x="1730696" y="3408966"/>
            <a:ext cx="126895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Run </a:t>
            </a:r>
            <a:r>
              <a:rPr lang="nl-NL" dirty="0" err="1"/>
              <a:t>printit</a:t>
            </a:r>
            <a:r>
              <a:rPr lang="nl-NL" dirty="0"/>
              <a:t>()</a:t>
            </a:r>
          </a:p>
        </p:txBody>
      </p:sp>
      <p:sp>
        <p:nvSpPr>
          <p:cNvPr id="6" name="Rechthoek 5">
            <a:extLst>
              <a:ext uri="{FF2B5EF4-FFF2-40B4-BE49-F238E27FC236}">
                <a16:creationId xmlns:a16="http://schemas.microsoft.com/office/drawing/2014/main" id="{DFFA36F7-6240-697C-AA6C-F0F7622F13B7}"/>
              </a:ext>
            </a:extLst>
          </p:cNvPr>
          <p:cNvSpPr/>
          <p:nvPr/>
        </p:nvSpPr>
        <p:spPr>
          <a:xfrm>
            <a:off x="1753816" y="2494566"/>
            <a:ext cx="1245840" cy="914400"/>
          </a:xfrm>
          <a:prstGeom prst="rect">
            <a:avLst/>
          </a:prstGeom>
          <a:solidFill>
            <a:srgbClr val="FFDA8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solidFill>
                  <a:schemeClr val="tx1"/>
                </a:solidFill>
              </a:rPr>
              <a:t>suspended</a:t>
            </a:r>
            <a:endParaRPr lang="nl-NL" dirty="0">
              <a:solidFill>
                <a:schemeClr val="tx1"/>
              </a:solidFill>
            </a:endParaRPr>
          </a:p>
        </p:txBody>
      </p:sp>
      <p:sp>
        <p:nvSpPr>
          <p:cNvPr id="7" name="Rechthoek 6">
            <a:extLst>
              <a:ext uri="{FF2B5EF4-FFF2-40B4-BE49-F238E27FC236}">
                <a16:creationId xmlns:a16="http://schemas.microsoft.com/office/drawing/2014/main" id="{FB3F11AE-B38C-D9AA-C998-0E8B77EBD99B}"/>
              </a:ext>
            </a:extLst>
          </p:cNvPr>
          <p:cNvSpPr/>
          <p:nvPr/>
        </p:nvSpPr>
        <p:spPr>
          <a:xfrm>
            <a:off x="2999655" y="2494566"/>
            <a:ext cx="7920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print()</a:t>
            </a:r>
          </a:p>
        </p:txBody>
      </p:sp>
      <p:sp>
        <p:nvSpPr>
          <p:cNvPr id="8" name="Rechthoek 7">
            <a:extLst>
              <a:ext uri="{FF2B5EF4-FFF2-40B4-BE49-F238E27FC236}">
                <a16:creationId xmlns:a16="http://schemas.microsoft.com/office/drawing/2014/main" id="{8EEB1AC9-D39E-E2D4-E7F6-08BB9B38E9AB}"/>
              </a:ext>
            </a:extLst>
          </p:cNvPr>
          <p:cNvSpPr/>
          <p:nvPr/>
        </p:nvSpPr>
        <p:spPr>
          <a:xfrm>
            <a:off x="3768624" y="3408966"/>
            <a:ext cx="1268959" cy="914400"/>
          </a:xfrm>
          <a:prstGeom prst="rect">
            <a:avLst/>
          </a:prstGeom>
          <a:solidFill>
            <a:srgbClr val="FFDA8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sleep</a:t>
            </a:r>
          </a:p>
        </p:txBody>
      </p:sp>
      <p:sp>
        <p:nvSpPr>
          <p:cNvPr id="9" name="Rechthoek 8">
            <a:extLst>
              <a:ext uri="{FF2B5EF4-FFF2-40B4-BE49-F238E27FC236}">
                <a16:creationId xmlns:a16="http://schemas.microsoft.com/office/drawing/2014/main" id="{EC39670D-B0CC-4B07-A0C7-49033D90315C}"/>
              </a:ext>
            </a:extLst>
          </p:cNvPr>
          <p:cNvSpPr/>
          <p:nvPr/>
        </p:nvSpPr>
        <p:spPr>
          <a:xfrm>
            <a:off x="3791744" y="2494566"/>
            <a:ext cx="1245840" cy="914400"/>
          </a:xfrm>
          <a:prstGeom prst="rect">
            <a:avLst/>
          </a:prstGeom>
          <a:solidFill>
            <a:srgbClr val="FFDA8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solidFill>
                  <a:schemeClr val="tx1"/>
                </a:solidFill>
              </a:rPr>
              <a:t>suspended</a:t>
            </a:r>
            <a:endParaRPr lang="nl-NL" dirty="0">
              <a:solidFill>
                <a:schemeClr val="tx1"/>
              </a:solidFill>
            </a:endParaRPr>
          </a:p>
        </p:txBody>
      </p:sp>
      <p:sp>
        <p:nvSpPr>
          <p:cNvPr id="10" name="Rechthoek 9">
            <a:extLst>
              <a:ext uri="{FF2B5EF4-FFF2-40B4-BE49-F238E27FC236}">
                <a16:creationId xmlns:a16="http://schemas.microsoft.com/office/drawing/2014/main" id="{182FA313-55E9-5D64-5124-265004F93086}"/>
              </a:ext>
            </a:extLst>
          </p:cNvPr>
          <p:cNvSpPr/>
          <p:nvPr/>
        </p:nvSpPr>
        <p:spPr>
          <a:xfrm>
            <a:off x="5037582" y="2494566"/>
            <a:ext cx="7920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print()</a:t>
            </a:r>
          </a:p>
        </p:txBody>
      </p:sp>
      <p:sp>
        <p:nvSpPr>
          <p:cNvPr id="11" name="Rechthoek 10">
            <a:extLst>
              <a:ext uri="{FF2B5EF4-FFF2-40B4-BE49-F238E27FC236}">
                <a16:creationId xmlns:a16="http://schemas.microsoft.com/office/drawing/2014/main" id="{8E6BA458-C7E7-8D47-9E61-B01D364FE65B}"/>
              </a:ext>
            </a:extLst>
          </p:cNvPr>
          <p:cNvSpPr/>
          <p:nvPr/>
        </p:nvSpPr>
        <p:spPr>
          <a:xfrm>
            <a:off x="5806551" y="3408966"/>
            <a:ext cx="126895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Run </a:t>
            </a:r>
            <a:r>
              <a:rPr lang="nl-NL" dirty="0" err="1"/>
              <a:t>printit</a:t>
            </a:r>
            <a:r>
              <a:rPr lang="nl-NL" dirty="0"/>
              <a:t>()</a:t>
            </a:r>
          </a:p>
        </p:txBody>
      </p:sp>
      <p:sp>
        <p:nvSpPr>
          <p:cNvPr id="12" name="Rechthoek 11">
            <a:extLst>
              <a:ext uri="{FF2B5EF4-FFF2-40B4-BE49-F238E27FC236}">
                <a16:creationId xmlns:a16="http://schemas.microsoft.com/office/drawing/2014/main" id="{FFE32895-6742-9DC1-B840-49BE5C1D2D1D}"/>
              </a:ext>
            </a:extLst>
          </p:cNvPr>
          <p:cNvSpPr/>
          <p:nvPr/>
        </p:nvSpPr>
        <p:spPr>
          <a:xfrm>
            <a:off x="5829671" y="2494566"/>
            <a:ext cx="1245840" cy="914400"/>
          </a:xfrm>
          <a:prstGeom prst="rect">
            <a:avLst/>
          </a:prstGeom>
          <a:solidFill>
            <a:srgbClr val="FFDA8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solidFill>
                  <a:schemeClr val="tx1"/>
                </a:solidFill>
              </a:rPr>
              <a:t>suspended</a:t>
            </a:r>
            <a:endParaRPr lang="nl-NL" dirty="0">
              <a:solidFill>
                <a:schemeClr val="tx1"/>
              </a:solidFill>
            </a:endParaRPr>
          </a:p>
        </p:txBody>
      </p:sp>
      <p:sp>
        <p:nvSpPr>
          <p:cNvPr id="13" name="Rechthoek 12">
            <a:extLst>
              <a:ext uri="{FF2B5EF4-FFF2-40B4-BE49-F238E27FC236}">
                <a16:creationId xmlns:a16="http://schemas.microsoft.com/office/drawing/2014/main" id="{87084768-435F-E579-74F7-F0309065BF3B}"/>
              </a:ext>
            </a:extLst>
          </p:cNvPr>
          <p:cNvSpPr/>
          <p:nvPr/>
        </p:nvSpPr>
        <p:spPr>
          <a:xfrm>
            <a:off x="7077215" y="2492896"/>
            <a:ext cx="7920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finish</a:t>
            </a:r>
          </a:p>
        </p:txBody>
      </p:sp>
      <p:sp>
        <p:nvSpPr>
          <p:cNvPr id="14" name="Pijl: omhoog 13">
            <a:extLst>
              <a:ext uri="{FF2B5EF4-FFF2-40B4-BE49-F238E27FC236}">
                <a16:creationId xmlns:a16="http://schemas.microsoft.com/office/drawing/2014/main" id="{526640D5-7CE2-64E5-C731-F4B03C82CD8B}"/>
              </a:ext>
            </a:extLst>
          </p:cNvPr>
          <p:cNvSpPr/>
          <p:nvPr/>
        </p:nvSpPr>
        <p:spPr>
          <a:xfrm>
            <a:off x="4172348" y="4653136"/>
            <a:ext cx="484632" cy="9784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Tekstvak 14">
            <a:extLst>
              <a:ext uri="{FF2B5EF4-FFF2-40B4-BE49-F238E27FC236}">
                <a16:creationId xmlns:a16="http://schemas.microsoft.com/office/drawing/2014/main" id="{03FE6499-0869-6EB5-CD83-C2B7152EC513}"/>
              </a:ext>
            </a:extLst>
          </p:cNvPr>
          <p:cNvSpPr txBox="1"/>
          <p:nvPr/>
        </p:nvSpPr>
        <p:spPr>
          <a:xfrm>
            <a:off x="3395699" y="5727513"/>
            <a:ext cx="2160240" cy="646331"/>
          </a:xfrm>
          <a:prstGeom prst="rect">
            <a:avLst/>
          </a:prstGeom>
          <a:noFill/>
        </p:spPr>
        <p:txBody>
          <a:bodyPr wrap="square" rtlCol="0">
            <a:spAutoFit/>
          </a:bodyPr>
          <a:lstStyle/>
          <a:p>
            <a:r>
              <a:rPr lang="nl-NL" dirty="0" err="1"/>
              <a:t>Something</a:t>
            </a:r>
            <a:r>
              <a:rPr lang="nl-NL" dirty="0"/>
              <a:t> </a:t>
            </a:r>
            <a:r>
              <a:rPr lang="nl-NL" dirty="0" err="1"/>
              <a:t>else</a:t>
            </a:r>
            <a:r>
              <a:rPr lang="nl-NL" dirty="0"/>
              <a:t> </a:t>
            </a:r>
            <a:r>
              <a:rPr lang="nl-NL" dirty="0" err="1"/>
              <a:t>could</a:t>
            </a:r>
            <a:r>
              <a:rPr lang="nl-NL" dirty="0"/>
              <a:t> have run here</a:t>
            </a:r>
          </a:p>
        </p:txBody>
      </p:sp>
    </p:spTree>
    <p:extLst>
      <p:ext uri="{BB962C8B-B14F-4D97-AF65-F5344CB8AC3E}">
        <p14:creationId xmlns:p14="http://schemas.microsoft.com/office/powerpoint/2010/main" val="1562095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27349" y="1104900"/>
            <a:ext cx="8676964" cy="5132412"/>
          </a:xfrm>
        </p:spPr>
        <p:txBody>
          <a:bodyPr>
            <a:normAutofit/>
          </a:bodyPr>
          <a:lstStyle/>
          <a:p>
            <a:pPr marL="342900" indent="-342900">
              <a:buFont typeface="Arial" panose="020B0604020202020204" pitchFamily="34" charset="0"/>
              <a:buChar char="•"/>
            </a:pPr>
            <a:r>
              <a:rPr lang="en-US" noProof="0" dirty="0"/>
              <a:t>Recap of concurrency with threading</a:t>
            </a:r>
          </a:p>
          <a:p>
            <a:pPr marL="342900" indent="-342900">
              <a:buFont typeface="Arial" panose="020B0604020202020204" pitchFamily="34" charset="0"/>
              <a:buChar char="•"/>
            </a:pPr>
            <a:r>
              <a:rPr lang="nl-NL" noProof="0" dirty="0" err="1"/>
              <a:t>Cooperative</a:t>
            </a:r>
            <a:r>
              <a:rPr lang="nl-NL" noProof="0" dirty="0"/>
              <a:t> multitasking</a:t>
            </a:r>
          </a:p>
          <a:p>
            <a:pPr marL="609600" lvl="1" indent="-342900">
              <a:buFont typeface="Arial" panose="020B0604020202020204" pitchFamily="34" charset="0"/>
              <a:buChar char="•"/>
            </a:pPr>
            <a:r>
              <a:rPr lang="nl-NL" dirty="0" err="1"/>
              <a:t>Differences</a:t>
            </a:r>
            <a:r>
              <a:rPr lang="nl-NL" dirty="0"/>
              <a:t> </a:t>
            </a:r>
            <a:r>
              <a:rPr lang="nl-NL" dirty="0" err="1"/>
              <a:t>with</a:t>
            </a:r>
            <a:r>
              <a:rPr lang="nl-NL" dirty="0"/>
              <a:t> pre-</a:t>
            </a:r>
            <a:r>
              <a:rPr lang="nl-NL" dirty="0" err="1"/>
              <a:t>emptive</a:t>
            </a:r>
            <a:r>
              <a:rPr lang="nl-NL" dirty="0"/>
              <a:t> multitasking (</a:t>
            </a:r>
            <a:r>
              <a:rPr lang="nl-NL" dirty="0" err="1"/>
              <a:t>threading</a:t>
            </a:r>
            <a:r>
              <a:rPr lang="nl-NL" dirty="0"/>
              <a:t>)</a:t>
            </a:r>
            <a:endParaRPr lang="nl-NL" noProof="0" dirty="0"/>
          </a:p>
          <a:p>
            <a:pPr marL="342900" indent="-342900">
              <a:buFont typeface="Arial" panose="020B0604020202020204" pitchFamily="34" charset="0"/>
              <a:buChar char="•"/>
            </a:pPr>
            <a:r>
              <a:rPr lang="nl-NL" dirty="0" err="1"/>
              <a:t>Asyncio</a:t>
            </a:r>
            <a:r>
              <a:rPr lang="nl-NL" dirty="0"/>
              <a:t> basics</a:t>
            </a:r>
            <a:endParaRPr lang="nl-NL" noProof="0" dirty="0"/>
          </a:p>
          <a:p>
            <a:pPr marL="342900" indent="-342900">
              <a:buFont typeface="Arial" panose="020B0604020202020204" pitchFamily="34" charset="0"/>
              <a:buChar char="•"/>
            </a:pPr>
            <a:r>
              <a:rPr lang="en-US" dirty="0"/>
              <a:t>Running async code</a:t>
            </a:r>
          </a:p>
          <a:p>
            <a:pPr marL="342900" indent="-342900">
              <a:buFont typeface="Arial" panose="020B0604020202020204" pitchFamily="34" charset="0"/>
              <a:buChar char="•"/>
            </a:pPr>
            <a:r>
              <a:rPr lang="en-US" dirty="0"/>
              <a:t>Managing tasks</a:t>
            </a:r>
          </a:p>
          <a:p>
            <a:pPr marL="342900" indent="-342900">
              <a:buFont typeface="Arial" panose="020B0604020202020204" pitchFamily="34" charset="0"/>
              <a:buChar char="•"/>
            </a:pPr>
            <a:r>
              <a:rPr lang="en-US" dirty="0"/>
              <a:t>Networking</a:t>
            </a:r>
          </a:p>
          <a:p>
            <a:endParaRPr lang="en-US" noProof="0" dirty="0"/>
          </a:p>
        </p:txBody>
      </p:sp>
      <p:sp>
        <p:nvSpPr>
          <p:cNvPr id="4" name="Title 3"/>
          <p:cNvSpPr>
            <a:spLocks noGrp="1"/>
          </p:cNvSpPr>
          <p:nvPr>
            <p:ph type="title"/>
          </p:nvPr>
        </p:nvSpPr>
        <p:spPr/>
        <p:txBody>
          <a:bodyPr/>
          <a:lstStyle/>
          <a:p>
            <a:r>
              <a:rPr lang="nl-NL" noProof="0" dirty="0"/>
              <a:t>Agenda</a:t>
            </a:r>
            <a:endParaRPr lang="en-US" noProof="0" dirty="0"/>
          </a:p>
        </p:txBody>
      </p:sp>
      <p:grpSp>
        <p:nvGrpSpPr>
          <p:cNvPr id="7" name="Group 6"/>
          <p:cNvGrpSpPr/>
          <p:nvPr/>
        </p:nvGrpSpPr>
        <p:grpSpPr>
          <a:xfrm>
            <a:off x="5447928" y="1074068"/>
            <a:ext cx="6336704" cy="4454349"/>
            <a:chOff x="3923928" y="439200"/>
            <a:chExt cx="4752528" cy="3340762"/>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07286" y="439200"/>
              <a:ext cx="1547704" cy="2249007"/>
            </a:xfrm>
            <a:prstGeom prst="rect">
              <a:avLst/>
            </a:prstGeom>
            <a:effectLst>
              <a:softEdge rad="127000"/>
            </a:effectLst>
          </p:spPr>
        </p:pic>
        <p:sp>
          <p:nvSpPr>
            <p:cNvPr id="9" name="TextBox 8"/>
            <p:cNvSpPr txBox="1"/>
            <p:nvPr/>
          </p:nvSpPr>
          <p:spPr>
            <a:xfrm>
              <a:off x="3923928" y="2948965"/>
              <a:ext cx="4752528" cy="830997"/>
            </a:xfrm>
            <a:prstGeom prst="rect">
              <a:avLst/>
            </a:prstGeom>
            <a:noFill/>
          </p:spPr>
          <p:txBody>
            <a:bodyPr wrap="square" lIns="0" tIns="0" rIns="0" b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nl-NL" sz="2400" b="0" i="0" u="none" strike="noStrike" kern="1200" cap="none" spc="0" normalizeH="0" baseline="0" noProof="0" dirty="0">
                  <a:ln>
                    <a:noFill/>
                  </a:ln>
                  <a:solidFill>
                    <a:prstClr val="black"/>
                  </a:solidFill>
                  <a:effectLst/>
                  <a:uLnTx/>
                  <a:uFillTx/>
                  <a:latin typeface="Verdana"/>
                  <a:ea typeface="+mn-ea"/>
                  <a:cs typeface="+mn-cs"/>
                </a:rPr>
                <a:t>Ruud de Jong</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nl-NL" sz="2400" b="0" i="0" u="none" strike="noStrike" kern="1200" cap="none" spc="0" normalizeH="0" baseline="0" noProof="0" dirty="0">
                  <a:ln>
                    <a:noFill/>
                  </a:ln>
                  <a:solidFill>
                    <a:prstClr val="black"/>
                  </a:solidFill>
                  <a:effectLst/>
                  <a:uLnTx/>
                  <a:uFillTx/>
                  <a:latin typeface="Verdana"/>
                  <a:ea typeface="+mn-ea"/>
                  <a:cs typeface="+mn-cs"/>
                </a:rPr>
                <a:t>Python expert at Capgemini Engineering</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nl-NL" sz="2400" b="0" i="0" u="none" strike="noStrike" kern="1200" cap="none" spc="0" normalizeH="0" baseline="0" noProof="0" dirty="0">
                  <a:ln>
                    <a:noFill/>
                  </a:ln>
                  <a:solidFill>
                    <a:prstClr val="black"/>
                  </a:solidFill>
                  <a:effectLst/>
                  <a:uLnTx/>
                  <a:uFillTx/>
                  <a:latin typeface="Verdana"/>
                  <a:ea typeface="+mn-ea"/>
                  <a:cs typeface="+mn-cs"/>
                </a:rPr>
                <a:t>ruud.dejong@capgemini.com</a:t>
              </a:r>
            </a:p>
          </p:txBody>
        </p:sp>
      </p:grpSp>
    </p:spTree>
    <p:extLst>
      <p:ext uri="{BB962C8B-B14F-4D97-AF65-F5344CB8AC3E}">
        <p14:creationId xmlns:p14="http://schemas.microsoft.com/office/powerpoint/2010/main" val="22362881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61BE2D3E-33AC-8C56-DBB4-0F9EB92527FF}"/>
              </a:ext>
            </a:extLst>
          </p:cNvPr>
          <p:cNvSpPr>
            <a:spLocks noGrp="1"/>
          </p:cNvSpPr>
          <p:nvPr>
            <p:ph type="body" sz="quarter" idx="10"/>
          </p:nvPr>
        </p:nvSpPr>
        <p:spPr/>
        <p:txBody>
          <a:bodyPr/>
          <a:lstStyle/>
          <a:p>
            <a:r>
              <a:rPr lang="nl-NL" dirty="0" err="1"/>
              <a:t>All</a:t>
            </a:r>
            <a:r>
              <a:rPr lang="nl-NL" dirty="0"/>
              <a:t> </a:t>
            </a:r>
            <a:r>
              <a:rPr lang="nl-NL" dirty="0" err="1"/>
              <a:t>coroutines</a:t>
            </a:r>
            <a:r>
              <a:rPr lang="nl-NL" dirty="0"/>
              <a:t> in </a:t>
            </a:r>
            <a:r>
              <a:rPr lang="nl-NL" dirty="0" err="1"/>
              <a:t>the</a:t>
            </a:r>
            <a:r>
              <a:rPr lang="nl-NL" dirty="0"/>
              <a:t> </a:t>
            </a:r>
            <a:r>
              <a:rPr lang="nl-NL" dirty="0" err="1"/>
              <a:t>previous</a:t>
            </a:r>
            <a:r>
              <a:rPr lang="nl-NL" dirty="0"/>
              <a:t> </a:t>
            </a:r>
            <a:r>
              <a:rPr lang="nl-NL" dirty="0" err="1"/>
              <a:t>examples</a:t>
            </a:r>
            <a:r>
              <a:rPr lang="nl-NL" dirty="0"/>
              <a:t> are </a:t>
            </a:r>
            <a:r>
              <a:rPr lang="nl-NL" dirty="0" err="1"/>
              <a:t>still</a:t>
            </a:r>
            <a:r>
              <a:rPr lang="nl-NL" dirty="0"/>
              <a:t> run </a:t>
            </a:r>
            <a:r>
              <a:rPr lang="nl-NL" dirty="0" err="1"/>
              <a:t>sequentially</a:t>
            </a:r>
            <a:endParaRPr lang="nl-NL" dirty="0"/>
          </a:p>
          <a:p>
            <a:r>
              <a:rPr lang="nl-NL" dirty="0"/>
              <a:t>The </a:t>
            </a:r>
            <a:r>
              <a:rPr lang="nl-NL" dirty="0" err="1"/>
              <a:t>previous</a:t>
            </a:r>
            <a:r>
              <a:rPr lang="nl-NL" dirty="0"/>
              <a:t> </a:t>
            </a:r>
            <a:r>
              <a:rPr lang="nl-NL" dirty="0" err="1"/>
              <a:t>one</a:t>
            </a:r>
            <a:r>
              <a:rPr lang="nl-NL" dirty="0"/>
              <a:t> must have </a:t>
            </a:r>
            <a:r>
              <a:rPr lang="nl-NL" dirty="0" err="1"/>
              <a:t>finished</a:t>
            </a:r>
            <a:r>
              <a:rPr lang="nl-NL" dirty="0"/>
              <a:t> </a:t>
            </a:r>
            <a:r>
              <a:rPr lang="nl-NL" dirty="0" err="1"/>
              <a:t>before</a:t>
            </a:r>
            <a:r>
              <a:rPr lang="nl-NL" dirty="0"/>
              <a:t> </a:t>
            </a:r>
            <a:r>
              <a:rPr lang="nl-NL" dirty="0" err="1"/>
              <a:t>the</a:t>
            </a:r>
            <a:r>
              <a:rPr lang="nl-NL" dirty="0"/>
              <a:t> next </a:t>
            </a:r>
            <a:r>
              <a:rPr lang="nl-NL" dirty="0" err="1"/>
              <a:t>one</a:t>
            </a:r>
            <a:r>
              <a:rPr lang="nl-NL" dirty="0"/>
              <a:t> starts</a:t>
            </a:r>
          </a:p>
          <a:p>
            <a:endParaRPr lang="nl-NL" dirty="0"/>
          </a:p>
          <a:p>
            <a:r>
              <a:rPr lang="nl-NL" dirty="0" err="1"/>
              <a:t>When</a:t>
            </a:r>
            <a:r>
              <a:rPr lang="nl-NL" dirty="0"/>
              <a:t> </a:t>
            </a:r>
            <a:r>
              <a:rPr lang="nl-NL" dirty="0" err="1"/>
              <a:t>you</a:t>
            </a:r>
            <a:r>
              <a:rPr lang="nl-NL" dirty="0"/>
              <a:t> </a:t>
            </a:r>
            <a:r>
              <a:rPr lang="nl-NL" b="1" dirty="0" err="1">
                <a:latin typeface="Consolas" panose="020B0609020204030204" pitchFamily="49" charset="0"/>
              </a:rPr>
              <a:t>await</a:t>
            </a:r>
            <a:r>
              <a:rPr lang="nl-NL" dirty="0"/>
              <a:t> a </a:t>
            </a:r>
            <a:r>
              <a:rPr lang="nl-NL" dirty="0" err="1"/>
              <a:t>coroutine</a:t>
            </a:r>
            <a:r>
              <a:rPr lang="nl-NL" dirty="0"/>
              <a:t>, </a:t>
            </a:r>
            <a:r>
              <a:rPr lang="nl-NL" dirty="0" err="1"/>
              <a:t>the</a:t>
            </a:r>
            <a:r>
              <a:rPr lang="nl-NL" dirty="0"/>
              <a:t> </a:t>
            </a:r>
            <a:r>
              <a:rPr lang="nl-NL" dirty="0" err="1"/>
              <a:t>calling</a:t>
            </a:r>
            <a:r>
              <a:rPr lang="nl-NL" dirty="0"/>
              <a:t> </a:t>
            </a:r>
            <a:r>
              <a:rPr lang="nl-NL" dirty="0" err="1"/>
              <a:t>function</a:t>
            </a:r>
            <a:r>
              <a:rPr lang="nl-NL" dirty="0"/>
              <a:t> is </a:t>
            </a:r>
            <a:r>
              <a:rPr lang="nl-NL" dirty="0" err="1"/>
              <a:t>suspended</a:t>
            </a:r>
            <a:r>
              <a:rPr lang="nl-NL" dirty="0"/>
              <a:t>, </a:t>
            </a:r>
            <a:r>
              <a:rPr lang="nl-NL" dirty="0" err="1"/>
              <a:t>while</a:t>
            </a:r>
            <a:r>
              <a:rPr lang="nl-NL" dirty="0"/>
              <a:t> </a:t>
            </a:r>
            <a:r>
              <a:rPr lang="nl-NL" dirty="0" err="1"/>
              <a:t>the</a:t>
            </a:r>
            <a:r>
              <a:rPr lang="nl-NL" dirty="0"/>
              <a:t> </a:t>
            </a:r>
            <a:r>
              <a:rPr lang="nl-NL" dirty="0" err="1"/>
              <a:t>coroutine</a:t>
            </a:r>
            <a:r>
              <a:rPr lang="nl-NL" dirty="0"/>
              <a:t> runs in </a:t>
            </a:r>
            <a:r>
              <a:rPr lang="nl-NL" dirty="0" err="1"/>
              <a:t>the</a:t>
            </a:r>
            <a:r>
              <a:rPr lang="nl-NL" dirty="0"/>
              <a:t> event loop</a:t>
            </a:r>
          </a:p>
          <a:p>
            <a:r>
              <a:rPr lang="nl-NL" dirty="0" err="1"/>
              <a:t>When</a:t>
            </a:r>
            <a:r>
              <a:rPr lang="nl-NL" dirty="0"/>
              <a:t> </a:t>
            </a:r>
            <a:r>
              <a:rPr lang="nl-NL" dirty="0" err="1"/>
              <a:t>you</a:t>
            </a:r>
            <a:r>
              <a:rPr lang="nl-NL" dirty="0"/>
              <a:t> do multiple </a:t>
            </a:r>
            <a:r>
              <a:rPr lang="nl-NL" b="1" dirty="0" err="1"/>
              <a:t>await</a:t>
            </a:r>
            <a:r>
              <a:rPr lang="nl-NL" dirty="0" err="1"/>
              <a:t>s</a:t>
            </a:r>
            <a:r>
              <a:rPr lang="nl-NL" dirty="0"/>
              <a:t> in </a:t>
            </a:r>
            <a:r>
              <a:rPr lang="nl-NL" dirty="0" err="1"/>
              <a:t>sequence</a:t>
            </a:r>
            <a:r>
              <a:rPr lang="nl-NL" dirty="0"/>
              <a:t>, </a:t>
            </a:r>
            <a:r>
              <a:rPr lang="nl-NL" dirty="0" err="1"/>
              <a:t>each</a:t>
            </a:r>
            <a:r>
              <a:rPr lang="nl-NL" dirty="0"/>
              <a:t> next </a:t>
            </a:r>
            <a:r>
              <a:rPr lang="nl-NL" dirty="0" err="1"/>
              <a:t>coroutine</a:t>
            </a:r>
            <a:r>
              <a:rPr lang="nl-NL" dirty="0"/>
              <a:t> </a:t>
            </a:r>
            <a:r>
              <a:rPr lang="nl-NL" dirty="0" err="1"/>
              <a:t>will</a:t>
            </a:r>
            <a:r>
              <a:rPr lang="nl-NL" dirty="0"/>
              <a:t> </a:t>
            </a:r>
            <a:r>
              <a:rPr lang="nl-NL" dirty="0" err="1"/>
              <a:t>only</a:t>
            </a:r>
            <a:r>
              <a:rPr lang="nl-NL" dirty="0"/>
              <a:t> run </a:t>
            </a:r>
            <a:r>
              <a:rPr lang="nl-NL" dirty="0" err="1"/>
              <a:t>when</a:t>
            </a:r>
            <a:r>
              <a:rPr lang="nl-NL" dirty="0"/>
              <a:t> </a:t>
            </a:r>
            <a:r>
              <a:rPr lang="nl-NL" dirty="0" err="1"/>
              <a:t>the</a:t>
            </a:r>
            <a:r>
              <a:rPr lang="nl-NL" dirty="0"/>
              <a:t> </a:t>
            </a:r>
            <a:r>
              <a:rPr lang="nl-NL" dirty="0" err="1"/>
              <a:t>previous</a:t>
            </a:r>
            <a:r>
              <a:rPr lang="nl-NL" dirty="0"/>
              <a:t> </a:t>
            </a:r>
            <a:r>
              <a:rPr lang="nl-NL" dirty="0" err="1"/>
              <a:t>one</a:t>
            </a:r>
            <a:r>
              <a:rPr lang="nl-NL" dirty="0"/>
              <a:t> has </a:t>
            </a:r>
            <a:r>
              <a:rPr lang="nl-NL" dirty="0" err="1"/>
              <a:t>completed</a:t>
            </a:r>
            <a:r>
              <a:rPr lang="nl-NL" dirty="0"/>
              <a:t>.</a:t>
            </a:r>
          </a:p>
          <a:p>
            <a:endParaRPr lang="nl-NL" dirty="0"/>
          </a:p>
          <a:p>
            <a:r>
              <a:rPr lang="nl-NL" dirty="0" err="1"/>
              <a:t>To</a:t>
            </a:r>
            <a:r>
              <a:rPr lang="nl-NL" dirty="0"/>
              <a:t> have concurrent </a:t>
            </a:r>
            <a:r>
              <a:rPr lang="nl-NL" dirty="0" err="1"/>
              <a:t>execution</a:t>
            </a:r>
            <a:r>
              <a:rPr lang="nl-NL" dirty="0"/>
              <a:t> of </a:t>
            </a:r>
            <a:r>
              <a:rPr lang="nl-NL" dirty="0" err="1"/>
              <a:t>coroutines</a:t>
            </a:r>
            <a:r>
              <a:rPr lang="nl-NL" dirty="0"/>
              <a:t>, we </a:t>
            </a:r>
            <a:r>
              <a:rPr lang="nl-NL" dirty="0" err="1"/>
              <a:t>need</a:t>
            </a:r>
            <a:r>
              <a:rPr lang="nl-NL" dirty="0"/>
              <a:t> </a:t>
            </a:r>
            <a:r>
              <a:rPr lang="nl-NL" i="1" dirty="0" err="1"/>
              <a:t>tasks</a:t>
            </a:r>
            <a:endParaRPr lang="nl-NL" dirty="0"/>
          </a:p>
        </p:txBody>
      </p:sp>
      <p:sp>
        <p:nvSpPr>
          <p:cNvPr id="3" name="Titel 2">
            <a:extLst>
              <a:ext uri="{FF2B5EF4-FFF2-40B4-BE49-F238E27FC236}">
                <a16:creationId xmlns:a16="http://schemas.microsoft.com/office/drawing/2014/main" id="{EF0BFE72-5229-5D6D-E475-A572EEB4A13A}"/>
              </a:ext>
            </a:extLst>
          </p:cNvPr>
          <p:cNvSpPr>
            <a:spLocks noGrp="1"/>
          </p:cNvSpPr>
          <p:nvPr>
            <p:ph type="title"/>
          </p:nvPr>
        </p:nvSpPr>
        <p:spPr/>
        <p:txBody>
          <a:bodyPr/>
          <a:lstStyle/>
          <a:p>
            <a:r>
              <a:rPr lang="nl-NL" sz="3000" cap="none" dirty="0" err="1">
                <a:solidFill>
                  <a:schemeClr val="accent1"/>
                </a:solidFill>
              </a:rPr>
              <a:t>Await</a:t>
            </a:r>
            <a:r>
              <a:rPr lang="nl-NL" sz="3000" cap="none" dirty="0">
                <a:solidFill>
                  <a:schemeClr val="accent1"/>
                </a:solidFill>
              </a:rPr>
              <a:t> in </a:t>
            </a:r>
            <a:r>
              <a:rPr lang="nl-NL" sz="3000" cap="none" dirty="0" err="1">
                <a:solidFill>
                  <a:schemeClr val="accent1"/>
                </a:solidFill>
              </a:rPr>
              <a:t>itself</a:t>
            </a:r>
            <a:r>
              <a:rPr lang="nl-NL" sz="3000" cap="none" dirty="0">
                <a:solidFill>
                  <a:schemeClr val="accent1"/>
                </a:solidFill>
              </a:rPr>
              <a:t> </a:t>
            </a:r>
            <a:r>
              <a:rPr lang="nl-NL" sz="3000" cap="none" dirty="0" err="1">
                <a:solidFill>
                  <a:schemeClr val="accent1"/>
                </a:solidFill>
              </a:rPr>
              <a:t>gives</a:t>
            </a:r>
            <a:r>
              <a:rPr lang="nl-NL" sz="3000" cap="none" dirty="0">
                <a:solidFill>
                  <a:schemeClr val="accent1"/>
                </a:solidFill>
              </a:rPr>
              <a:t> no </a:t>
            </a:r>
            <a:r>
              <a:rPr lang="nl-NL" sz="3000" cap="none" dirty="0" err="1">
                <a:solidFill>
                  <a:schemeClr val="accent1"/>
                </a:solidFill>
              </a:rPr>
              <a:t>concurrency</a:t>
            </a:r>
            <a:endParaRPr lang="nl-NL" sz="3000" cap="none" dirty="0">
              <a:solidFill>
                <a:schemeClr val="accent1"/>
              </a:solidFill>
            </a:endParaRPr>
          </a:p>
        </p:txBody>
      </p:sp>
    </p:spTree>
    <p:extLst>
      <p:ext uri="{BB962C8B-B14F-4D97-AF65-F5344CB8AC3E}">
        <p14:creationId xmlns:p14="http://schemas.microsoft.com/office/powerpoint/2010/main" val="19616092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raphic 1">
            <a:extLst>
              <a:ext uri="{FF2B5EF4-FFF2-40B4-BE49-F238E27FC236}">
                <a16:creationId xmlns:a16="http://schemas.microsoft.com/office/drawing/2014/main" id="{36E561D7-15D0-4E09-BAF0-0E0ABC4FFA39}"/>
              </a:ext>
            </a:extLst>
          </p:cNvPr>
          <p:cNvSpPr/>
          <p:nvPr/>
        </p:nvSpPr>
        <p:spPr>
          <a:xfrm>
            <a:off x="3719736" y="1470869"/>
            <a:ext cx="12238441" cy="5542796"/>
          </a:xfrm>
          <a:custGeom>
            <a:avLst/>
            <a:gdLst>
              <a:gd name="connsiteX0" fmla="*/ 7215188 w 7239000"/>
              <a:gd name="connsiteY0" fmla="*/ 3278548 h 3278547"/>
              <a:gd name="connsiteX1" fmla="*/ 6557010 w 7239000"/>
              <a:gd name="connsiteY1" fmla="*/ 2329858 h 3278547"/>
              <a:gd name="connsiteX2" fmla="*/ 4255770 w 7239000"/>
              <a:gd name="connsiteY2" fmla="*/ 41000 h 3278547"/>
              <a:gd name="connsiteX3" fmla="*/ 4255770 w 7239000"/>
              <a:gd name="connsiteY3" fmla="*/ 41000 h 3278547"/>
              <a:gd name="connsiteX4" fmla="*/ 4247198 w 7239000"/>
              <a:gd name="connsiteY4" fmla="*/ 40048 h 3278547"/>
              <a:gd name="connsiteX5" fmla="*/ 4245293 w 7239000"/>
              <a:gd name="connsiteY5" fmla="*/ 40048 h 3278547"/>
              <a:gd name="connsiteX6" fmla="*/ 2178368 w 7239000"/>
              <a:gd name="connsiteY6" fmla="*/ 949685 h 3278547"/>
              <a:gd name="connsiteX7" fmla="*/ 2162175 w 7239000"/>
              <a:gd name="connsiteY7" fmla="*/ 963973 h 3278547"/>
              <a:gd name="connsiteX8" fmla="*/ 2172653 w 7239000"/>
              <a:gd name="connsiteY8" fmla="*/ 985880 h 3278547"/>
              <a:gd name="connsiteX9" fmla="*/ 2628900 w 7239000"/>
              <a:gd name="connsiteY9" fmla="*/ 2749910 h 3278547"/>
              <a:gd name="connsiteX10" fmla="*/ 1949768 w 7239000"/>
              <a:gd name="connsiteY10" fmla="*/ 2512738 h 3278547"/>
              <a:gd name="connsiteX11" fmla="*/ 1019175 w 7239000"/>
              <a:gd name="connsiteY11" fmla="*/ 2072683 h 3278547"/>
              <a:gd name="connsiteX12" fmla="*/ 36195 w 7239000"/>
              <a:gd name="connsiteY12" fmla="*/ 3269023 h 3278547"/>
              <a:gd name="connsiteX13" fmla="*/ 0 w 7239000"/>
              <a:gd name="connsiteY13" fmla="*/ 3257593 h 3278547"/>
              <a:gd name="connsiteX14" fmla="*/ 270510 w 7239000"/>
              <a:gd name="connsiteY14" fmla="*/ 2655613 h 3278547"/>
              <a:gd name="connsiteX15" fmla="*/ 1018223 w 7239000"/>
              <a:gd name="connsiteY15" fmla="*/ 2034583 h 3278547"/>
              <a:gd name="connsiteX16" fmla="*/ 1971675 w 7239000"/>
              <a:gd name="connsiteY16" fmla="*/ 2481305 h 3278547"/>
              <a:gd name="connsiteX17" fmla="*/ 2599373 w 7239000"/>
              <a:gd name="connsiteY17" fmla="*/ 2725146 h 3278547"/>
              <a:gd name="connsiteX18" fmla="*/ 2138363 w 7239000"/>
              <a:gd name="connsiteY18" fmla="*/ 1002073 h 3278547"/>
              <a:gd name="connsiteX19" fmla="*/ 2122170 w 7239000"/>
              <a:gd name="connsiteY19" fmla="*/ 967783 h 3278547"/>
              <a:gd name="connsiteX20" fmla="*/ 2116455 w 7239000"/>
              <a:gd name="connsiteY20" fmla="*/ 955400 h 3278547"/>
              <a:gd name="connsiteX21" fmla="*/ 2126933 w 7239000"/>
              <a:gd name="connsiteY21" fmla="*/ 945875 h 3278547"/>
              <a:gd name="connsiteX22" fmla="*/ 2152650 w 7239000"/>
              <a:gd name="connsiteY22" fmla="*/ 922063 h 3278547"/>
              <a:gd name="connsiteX23" fmla="*/ 2890838 w 7239000"/>
              <a:gd name="connsiteY23" fmla="*/ 369613 h 3278547"/>
              <a:gd name="connsiteX24" fmla="*/ 4248150 w 7239000"/>
              <a:gd name="connsiteY24" fmla="*/ 2900 h 3278547"/>
              <a:gd name="connsiteX25" fmla="*/ 4252913 w 7239000"/>
              <a:gd name="connsiteY25" fmla="*/ 2900 h 3278547"/>
              <a:gd name="connsiteX26" fmla="*/ 4252913 w 7239000"/>
              <a:gd name="connsiteY26" fmla="*/ 2900 h 3278547"/>
              <a:gd name="connsiteX27" fmla="*/ 6590348 w 7239000"/>
              <a:gd name="connsiteY27" fmla="*/ 2310808 h 3278547"/>
              <a:gd name="connsiteX28" fmla="*/ 7239000 w 7239000"/>
              <a:gd name="connsiteY28" fmla="*/ 3249021 h 3278547"/>
              <a:gd name="connsiteX29" fmla="*/ 7215188 w 7239000"/>
              <a:gd name="connsiteY29" fmla="*/ 3278548 h 327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239000" h="3278547">
                <a:moveTo>
                  <a:pt x="7215188" y="3278548"/>
                </a:moveTo>
                <a:cubicBezTo>
                  <a:pt x="7036118" y="3138530"/>
                  <a:pt x="6814185" y="2764198"/>
                  <a:pt x="6557010" y="2329858"/>
                </a:cubicBezTo>
                <a:cubicBezTo>
                  <a:pt x="5998845" y="1386883"/>
                  <a:pt x="5233988" y="96245"/>
                  <a:pt x="4255770" y="41000"/>
                </a:cubicBezTo>
                <a:lnTo>
                  <a:pt x="4255770" y="41000"/>
                </a:lnTo>
                <a:lnTo>
                  <a:pt x="4247198" y="40048"/>
                </a:lnTo>
                <a:cubicBezTo>
                  <a:pt x="4246245" y="40048"/>
                  <a:pt x="4245293" y="40048"/>
                  <a:pt x="4245293" y="40048"/>
                </a:cubicBezTo>
                <a:cubicBezTo>
                  <a:pt x="3781425" y="14330"/>
                  <a:pt x="3046095" y="151490"/>
                  <a:pt x="2178368" y="949685"/>
                </a:cubicBezTo>
                <a:cubicBezTo>
                  <a:pt x="2172653" y="955400"/>
                  <a:pt x="2166938" y="960163"/>
                  <a:pt x="2162175" y="963973"/>
                </a:cubicBezTo>
                <a:cubicBezTo>
                  <a:pt x="2165033" y="970640"/>
                  <a:pt x="2168843" y="977308"/>
                  <a:pt x="2172653" y="985880"/>
                </a:cubicBezTo>
                <a:cubicBezTo>
                  <a:pt x="2486025" y="1663108"/>
                  <a:pt x="2820353" y="2519405"/>
                  <a:pt x="2628900" y="2749910"/>
                </a:cubicBezTo>
                <a:cubicBezTo>
                  <a:pt x="2499360" y="2905168"/>
                  <a:pt x="2245043" y="2723240"/>
                  <a:pt x="1949768" y="2512738"/>
                </a:cubicBezTo>
                <a:cubicBezTo>
                  <a:pt x="1655445" y="2302235"/>
                  <a:pt x="1322070" y="2064110"/>
                  <a:pt x="1019175" y="2072683"/>
                </a:cubicBezTo>
                <a:cubicBezTo>
                  <a:pt x="422910" y="2089828"/>
                  <a:pt x="40005" y="3257593"/>
                  <a:pt x="36195" y="3269023"/>
                </a:cubicBezTo>
                <a:lnTo>
                  <a:pt x="0" y="3257593"/>
                </a:lnTo>
                <a:cubicBezTo>
                  <a:pt x="953" y="3254735"/>
                  <a:pt x="98108" y="2953746"/>
                  <a:pt x="270510" y="2655613"/>
                </a:cubicBezTo>
                <a:cubicBezTo>
                  <a:pt x="503873" y="2250800"/>
                  <a:pt x="755333" y="2042203"/>
                  <a:pt x="1018223" y="2034583"/>
                </a:cubicBezTo>
                <a:cubicBezTo>
                  <a:pt x="1334453" y="2026010"/>
                  <a:pt x="1672590" y="2267945"/>
                  <a:pt x="1971675" y="2481305"/>
                </a:cubicBezTo>
                <a:cubicBezTo>
                  <a:pt x="2250758" y="2681330"/>
                  <a:pt x="2492693" y="2853733"/>
                  <a:pt x="2599373" y="2725146"/>
                </a:cubicBezTo>
                <a:cubicBezTo>
                  <a:pt x="2739390" y="2557505"/>
                  <a:pt x="2575560" y="1945048"/>
                  <a:pt x="2138363" y="1002073"/>
                </a:cubicBezTo>
                <a:cubicBezTo>
                  <a:pt x="2131695" y="986833"/>
                  <a:pt x="2125980" y="975403"/>
                  <a:pt x="2122170" y="967783"/>
                </a:cubicBezTo>
                <a:lnTo>
                  <a:pt x="2116455" y="955400"/>
                </a:lnTo>
                <a:lnTo>
                  <a:pt x="2126933" y="945875"/>
                </a:lnTo>
                <a:cubicBezTo>
                  <a:pt x="2133600" y="939208"/>
                  <a:pt x="2143125" y="931588"/>
                  <a:pt x="2152650" y="922063"/>
                </a:cubicBezTo>
                <a:cubicBezTo>
                  <a:pt x="2253615" y="828718"/>
                  <a:pt x="2522220" y="582020"/>
                  <a:pt x="2890838" y="369613"/>
                </a:cubicBezTo>
                <a:cubicBezTo>
                  <a:pt x="3353753" y="101960"/>
                  <a:pt x="3810000" y="-20912"/>
                  <a:pt x="4248150" y="2900"/>
                </a:cubicBezTo>
                <a:lnTo>
                  <a:pt x="4252913" y="2900"/>
                </a:lnTo>
                <a:lnTo>
                  <a:pt x="4252913" y="2900"/>
                </a:lnTo>
                <a:cubicBezTo>
                  <a:pt x="5253990" y="55288"/>
                  <a:pt x="6026468" y="1359260"/>
                  <a:pt x="6590348" y="2310808"/>
                </a:cubicBezTo>
                <a:cubicBezTo>
                  <a:pt x="6845618" y="2741338"/>
                  <a:pt x="7065645" y="3113765"/>
                  <a:pt x="7239000" y="3249021"/>
                </a:cubicBezTo>
                <a:lnTo>
                  <a:pt x="7215188" y="3278548"/>
                </a:lnTo>
                <a:close/>
              </a:path>
            </a:pathLst>
          </a:custGeom>
          <a:gradFill>
            <a:gsLst>
              <a:gs pos="89000">
                <a:schemeClr val="accent2">
                  <a:alpha val="0"/>
                </a:schemeClr>
              </a:gs>
              <a:gs pos="11000">
                <a:schemeClr val="accent2">
                  <a:alpha val="0"/>
                </a:schemeClr>
              </a:gs>
              <a:gs pos="64000">
                <a:srgbClr val="12ABDB"/>
              </a:gs>
              <a:gs pos="36000">
                <a:srgbClr val="12ABDB"/>
              </a:gs>
            </a:gsLst>
            <a:lin ang="540000" scaled="0"/>
          </a:gra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Ubuntu"/>
              <a:ea typeface="+mn-ea"/>
              <a:cs typeface="+mn-cs"/>
            </a:endParaRPr>
          </a:p>
        </p:txBody>
      </p:sp>
      <p:sp>
        <p:nvSpPr>
          <p:cNvPr id="2" name="Title 1"/>
          <p:cNvSpPr>
            <a:spLocks noGrp="1"/>
          </p:cNvSpPr>
          <p:nvPr>
            <p:ph type="ctrTitle"/>
          </p:nvPr>
        </p:nvSpPr>
        <p:spPr>
          <a:xfrm>
            <a:off x="404813" y="3003625"/>
            <a:ext cx="11329987" cy="738664"/>
          </a:xfrm>
        </p:spPr>
        <p:txBody>
          <a:bodyPr/>
          <a:lstStyle/>
          <a:p>
            <a:r>
              <a:rPr lang="en-GB" cap="none" dirty="0"/>
              <a:t>Tasks</a:t>
            </a:r>
            <a:endParaRPr lang="en-US" cap="none" dirty="0"/>
          </a:p>
        </p:txBody>
      </p:sp>
      <p:sp>
        <p:nvSpPr>
          <p:cNvPr id="3" name="Subtitle 2"/>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699645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C043DF6D-BD20-5C8E-09B7-ADB305347929}"/>
              </a:ext>
            </a:extLst>
          </p:cNvPr>
          <p:cNvSpPr>
            <a:spLocks noGrp="1"/>
          </p:cNvSpPr>
          <p:nvPr>
            <p:ph type="body" sz="quarter" idx="10"/>
          </p:nvPr>
        </p:nvSpPr>
        <p:spPr/>
        <p:txBody>
          <a:bodyPr/>
          <a:lstStyle/>
          <a:p>
            <a:r>
              <a:rPr lang="nl-NL" dirty="0" err="1">
                <a:latin typeface="+mn-lt"/>
              </a:rPr>
              <a:t>When</a:t>
            </a:r>
            <a:r>
              <a:rPr lang="nl-NL" dirty="0">
                <a:latin typeface="+mn-lt"/>
              </a:rPr>
              <a:t> </a:t>
            </a:r>
            <a:r>
              <a:rPr lang="nl-NL" dirty="0" err="1">
                <a:latin typeface="+mn-lt"/>
              </a:rPr>
              <a:t>you</a:t>
            </a:r>
            <a:r>
              <a:rPr lang="nl-NL" dirty="0">
                <a:latin typeface="+mn-lt"/>
              </a:rPr>
              <a:t> </a:t>
            </a:r>
            <a:r>
              <a:rPr lang="nl-NL" dirty="0" err="1">
                <a:latin typeface="+mn-lt"/>
              </a:rPr>
              <a:t>use</a:t>
            </a:r>
            <a:r>
              <a:rPr lang="nl-NL" dirty="0">
                <a:latin typeface="+mn-lt"/>
              </a:rPr>
              <a:t> </a:t>
            </a:r>
            <a:r>
              <a:rPr lang="nl-NL" dirty="0" err="1">
                <a:latin typeface="+mn-lt"/>
              </a:rPr>
              <a:t>tasks</a:t>
            </a:r>
            <a:r>
              <a:rPr lang="nl-NL" dirty="0">
                <a:latin typeface="+mn-lt"/>
              </a:rPr>
              <a:t>, </a:t>
            </a:r>
            <a:r>
              <a:rPr lang="nl-NL" dirty="0" err="1">
                <a:latin typeface="+mn-lt"/>
              </a:rPr>
              <a:t>you</a:t>
            </a:r>
            <a:r>
              <a:rPr lang="nl-NL" dirty="0">
                <a:latin typeface="+mn-lt"/>
              </a:rPr>
              <a:t> </a:t>
            </a:r>
            <a:r>
              <a:rPr lang="nl-NL" dirty="0" err="1">
                <a:latin typeface="+mn-lt"/>
              </a:rPr>
              <a:t>typically</a:t>
            </a:r>
            <a:r>
              <a:rPr lang="nl-NL" dirty="0">
                <a:latin typeface="+mn-lt"/>
              </a:rPr>
              <a:t> have </a:t>
            </a:r>
            <a:r>
              <a:rPr lang="nl-NL" dirty="0" err="1">
                <a:latin typeface="+mn-lt"/>
              </a:rPr>
              <a:t>the</a:t>
            </a:r>
            <a:r>
              <a:rPr lang="nl-NL" dirty="0">
                <a:latin typeface="+mn-lt"/>
              </a:rPr>
              <a:t> </a:t>
            </a:r>
            <a:r>
              <a:rPr lang="nl-NL" dirty="0" err="1">
                <a:latin typeface="+mn-lt"/>
              </a:rPr>
              <a:t>following</a:t>
            </a:r>
            <a:r>
              <a:rPr lang="nl-NL" dirty="0">
                <a:latin typeface="+mn-lt"/>
              </a:rPr>
              <a:t> </a:t>
            </a:r>
            <a:r>
              <a:rPr lang="nl-NL" dirty="0" err="1">
                <a:latin typeface="+mn-lt"/>
              </a:rPr>
              <a:t>structure</a:t>
            </a:r>
            <a:r>
              <a:rPr lang="nl-NL" dirty="0">
                <a:latin typeface="+mn-lt"/>
              </a:rPr>
              <a:t>:</a:t>
            </a:r>
          </a:p>
        </p:txBody>
      </p:sp>
      <p:sp>
        <p:nvSpPr>
          <p:cNvPr id="4" name="Titel 3">
            <a:extLst>
              <a:ext uri="{FF2B5EF4-FFF2-40B4-BE49-F238E27FC236}">
                <a16:creationId xmlns:a16="http://schemas.microsoft.com/office/drawing/2014/main" id="{69B9C468-0FF4-7B1B-71D0-AD8930E43254}"/>
              </a:ext>
            </a:extLst>
          </p:cNvPr>
          <p:cNvSpPr>
            <a:spLocks noGrp="1"/>
          </p:cNvSpPr>
          <p:nvPr>
            <p:ph type="title"/>
          </p:nvPr>
        </p:nvSpPr>
        <p:spPr/>
        <p:txBody>
          <a:bodyPr/>
          <a:lstStyle/>
          <a:p>
            <a:r>
              <a:rPr lang="nl-NL" sz="3000" cap="none" dirty="0">
                <a:solidFill>
                  <a:schemeClr val="accent1"/>
                </a:solidFill>
              </a:rPr>
              <a:t>Simple </a:t>
            </a:r>
            <a:r>
              <a:rPr lang="nl-NL" sz="3000" cap="none" dirty="0" err="1">
                <a:solidFill>
                  <a:schemeClr val="accent1"/>
                </a:solidFill>
              </a:rPr>
              <a:t>usage</a:t>
            </a:r>
            <a:r>
              <a:rPr lang="nl-NL" sz="3000" cap="none" dirty="0">
                <a:solidFill>
                  <a:schemeClr val="accent1"/>
                </a:solidFill>
              </a:rPr>
              <a:t> of </a:t>
            </a:r>
            <a:r>
              <a:rPr lang="nl-NL" sz="3000" cap="none" dirty="0" err="1">
                <a:solidFill>
                  <a:schemeClr val="accent1"/>
                </a:solidFill>
              </a:rPr>
              <a:t>tasks</a:t>
            </a:r>
            <a:endParaRPr lang="nl-NL" sz="3000" cap="none" dirty="0">
              <a:solidFill>
                <a:schemeClr val="accent1"/>
              </a:solidFill>
            </a:endParaRPr>
          </a:p>
        </p:txBody>
      </p:sp>
      <p:sp>
        <p:nvSpPr>
          <p:cNvPr id="5" name="Tekstvak 4">
            <a:extLst>
              <a:ext uri="{FF2B5EF4-FFF2-40B4-BE49-F238E27FC236}">
                <a16:creationId xmlns:a16="http://schemas.microsoft.com/office/drawing/2014/main" id="{E7D51665-AD7F-65A1-6C81-D071F5602F39}"/>
              </a:ext>
            </a:extLst>
          </p:cNvPr>
          <p:cNvSpPr txBox="1"/>
          <p:nvPr/>
        </p:nvSpPr>
        <p:spPr>
          <a:xfrm>
            <a:off x="370568" y="2204864"/>
            <a:ext cx="7420706" cy="2862322"/>
          </a:xfrm>
          <a:prstGeom prst="rect">
            <a:avLst/>
          </a:prstGeom>
          <a:noFill/>
        </p:spPr>
        <p:txBody>
          <a:bodyPr wrap="square">
            <a:spAutoFit/>
          </a:bodyPr>
          <a:lstStyle/>
          <a:p>
            <a:r>
              <a:rPr lang="nl-NL" b="1" dirty="0">
                <a:latin typeface="Consolas" panose="020B0609020204030204" pitchFamily="49" charset="0"/>
              </a:rPr>
              <a:t>import </a:t>
            </a:r>
            <a:r>
              <a:rPr lang="nl-NL" b="1" dirty="0" err="1">
                <a:latin typeface="Consolas" panose="020B0609020204030204" pitchFamily="49" charset="0"/>
              </a:rPr>
              <a:t>asyncio</a:t>
            </a:r>
            <a:endParaRPr lang="nl-NL" b="1" dirty="0">
              <a:latin typeface="Consolas" panose="020B0609020204030204" pitchFamily="49" charset="0"/>
            </a:endParaRPr>
          </a:p>
          <a:p>
            <a:endParaRPr lang="nl-NL" b="1" dirty="0">
              <a:latin typeface="Consolas" panose="020B0609020204030204" pitchFamily="49" charset="0"/>
            </a:endParaRPr>
          </a:p>
          <a:p>
            <a:r>
              <a:rPr lang="nl-NL" b="1" dirty="0" err="1">
                <a:latin typeface="Consolas" panose="020B0609020204030204" pitchFamily="49" charset="0"/>
              </a:rPr>
              <a:t>async</a:t>
            </a:r>
            <a:r>
              <a:rPr lang="nl-NL" b="1" dirty="0">
                <a:latin typeface="Consolas" panose="020B0609020204030204" pitchFamily="49" charset="0"/>
              </a:rPr>
              <a:t> </a:t>
            </a:r>
            <a:r>
              <a:rPr lang="nl-NL" b="1" dirty="0" err="1">
                <a:latin typeface="Consolas" panose="020B0609020204030204" pitchFamily="49" charset="0"/>
              </a:rPr>
              <a:t>def</a:t>
            </a:r>
            <a:r>
              <a:rPr lang="nl-NL" b="1" dirty="0">
                <a:latin typeface="Consolas" panose="020B0609020204030204" pitchFamily="49" charset="0"/>
              </a:rPr>
              <a:t> </a:t>
            </a:r>
            <a:r>
              <a:rPr lang="nl-NL" b="1" dirty="0" err="1">
                <a:latin typeface="Consolas" panose="020B0609020204030204" pitchFamily="49" charset="0"/>
              </a:rPr>
              <a:t>main</a:t>
            </a:r>
            <a:r>
              <a:rPr lang="nl-NL" b="1" dirty="0">
                <a:latin typeface="Consolas" panose="020B0609020204030204" pitchFamily="49" charset="0"/>
              </a:rPr>
              <a:t> ():</a:t>
            </a:r>
          </a:p>
          <a:p>
            <a:r>
              <a:rPr lang="nl-NL" b="1" dirty="0">
                <a:latin typeface="Consolas" panose="020B0609020204030204" pitchFamily="49" charset="0"/>
              </a:rPr>
              <a:t>    task1 = </a:t>
            </a:r>
            <a:r>
              <a:rPr lang="nl-NL" b="1" dirty="0" err="1">
                <a:latin typeface="Consolas" panose="020B0609020204030204" pitchFamily="49" charset="0"/>
              </a:rPr>
              <a:t>asyncio.create_task</a:t>
            </a:r>
            <a:r>
              <a:rPr lang="nl-NL" b="1" dirty="0">
                <a:latin typeface="Consolas" panose="020B0609020204030204" pitchFamily="49" charset="0"/>
              </a:rPr>
              <a:t>(</a:t>
            </a:r>
            <a:r>
              <a:rPr lang="nl-NL" b="1" dirty="0" err="1">
                <a:latin typeface="Consolas" panose="020B0609020204030204" pitchFamily="49" charset="0"/>
              </a:rPr>
              <a:t>coro</a:t>
            </a:r>
            <a:r>
              <a:rPr lang="nl-NL" b="1" dirty="0">
                <a:latin typeface="Consolas" panose="020B0609020204030204" pitchFamily="49" charset="0"/>
              </a:rPr>
              <a:t>(1))</a:t>
            </a:r>
          </a:p>
          <a:p>
            <a:r>
              <a:rPr lang="nl-NL" b="1" dirty="0">
                <a:latin typeface="Consolas" panose="020B0609020204030204" pitchFamily="49" charset="0"/>
              </a:rPr>
              <a:t>    task2 = </a:t>
            </a:r>
            <a:r>
              <a:rPr lang="nl-NL" b="1" dirty="0" err="1">
                <a:latin typeface="Consolas" panose="020B0609020204030204" pitchFamily="49" charset="0"/>
              </a:rPr>
              <a:t>asyncio.create_task</a:t>
            </a:r>
            <a:r>
              <a:rPr lang="nl-NL" b="1" dirty="0">
                <a:latin typeface="Consolas" panose="020B0609020204030204" pitchFamily="49" charset="0"/>
              </a:rPr>
              <a:t>(</a:t>
            </a:r>
            <a:r>
              <a:rPr lang="nl-NL" b="1" dirty="0" err="1">
                <a:latin typeface="Consolas" panose="020B0609020204030204" pitchFamily="49" charset="0"/>
              </a:rPr>
              <a:t>other_coro</a:t>
            </a:r>
            <a:r>
              <a:rPr lang="nl-NL" b="1" dirty="0">
                <a:latin typeface="Consolas" panose="020B0609020204030204" pitchFamily="49" charset="0"/>
              </a:rPr>
              <a:t>(2))</a:t>
            </a:r>
          </a:p>
          <a:p>
            <a:endParaRPr lang="nl-NL" b="1" dirty="0">
              <a:latin typeface="Consolas" panose="020B0609020204030204" pitchFamily="49" charset="0"/>
            </a:endParaRPr>
          </a:p>
          <a:p>
            <a:r>
              <a:rPr lang="nl-NL" b="1" dirty="0">
                <a:latin typeface="Consolas" panose="020B0609020204030204" pitchFamily="49" charset="0"/>
              </a:rPr>
              <a:t>    </a:t>
            </a:r>
            <a:r>
              <a:rPr lang="nl-NL" b="1" dirty="0" err="1">
                <a:latin typeface="Consolas" panose="020B0609020204030204" pitchFamily="49" charset="0"/>
              </a:rPr>
              <a:t>await</a:t>
            </a:r>
            <a:r>
              <a:rPr lang="nl-NL" b="1" dirty="0">
                <a:latin typeface="Consolas" panose="020B0609020204030204" pitchFamily="49" charset="0"/>
              </a:rPr>
              <a:t> task1</a:t>
            </a:r>
          </a:p>
          <a:p>
            <a:r>
              <a:rPr lang="nl-NL" b="1" dirty="0">
                <a:latin typeface="Consolas" panose="020B0609020204030204" pitchFamily="49" charset="0"/>
              </a:rPr>
              <a:t>    </a:t>
            </a:r>
            <a:r>
              <a:rPr lang="nl-NL" b="1" dirty="0" err="1">
                <a:latin typeface="Consolas" panose="020B0609020204030204" pitchFamily="49" charset="0"/>
              </a:rPr>
              <a:t>await</a:t>
            </a:r>
            <a:r>
              <a:rPr lang="nl-NL" b="1" dirty="0">
                <a:latin typeface="Consolas" panose="020B0609020204030204" pitchFamily="49" charset="0"/>
              </a:rPr>
              <a:t> task2</a:t>
            </a:r>
          </a:p>
          <a:p>
            <a:endParaRPr lang="nl-NL" b="1" dirty="0">
              <a:latin typeface="Consolas" panose="020B0609020204030204" pitchFamily="49" charset="0"/>
            </a:endParaRPr>
          </a:p>
          <a:p>
            <a:r>
              <a:rPr lang="nl-NL" b="1" dirty="0" err="1">
                <a:latin typeface="Consolas" panose="020B0609020204030204" pitchFamily="49" charset="0"/>
              </a:rPr>
              <a:t>asyncio.run</a:t>
            </a:r>
            <a:r>
              <a:rPr lang="nl-NL" b="1" dirty="0">
                <a:latin typeface="Consolas" panose="020B0609020204030204" pitchFamily="49" charset="0"/>
              </a:rPr>
              <a:t>(</a:t>
            </a:r>
            <a:r>
              <a:rPr lang="nl-NL" b="1" dirty="0" err="1">
                <a:latin typeface="Consolas" panose="020B0609020204030204" pitchFamily="49" charset="0"/>
              </a:rPr>
              <a:t>main</a:t>
            </a:r>
            <a:r>
              <a:rPr lang="nl-NL" b="1" dirty="0">
                <a:latin typeface="Consolas" panose="020B0609020204030204" pitchFamily="49" charset="0"/>
              </a:rPr>
              <a:t>())</a:t>
            </a:r>
          </a:p>
        </p:txBody>
      </p:sp>
    </p:spTree>
    <p:extLst>
      <p:ext uri="{BB962C8B-B14F-4D97-AF65-F5344CB8AC3E}">
        <p14:creationId xmlns:p14="http://schemas.microsoft.com/office/powerpoint/2010/main" val="37487331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C043DF6D-BD20-5C8E-09B7-ADB305347929}"/>
              </a:ext>
            </a:extLst>
          </p:cNvPr>
          <p:cNvSpPr>
            <a:spLocks noGrp="1"/>
          </p:cNvSpPr>
          <p:nvPr>
            <p:ph type="body" sz="quarter" idx="10"/>
          </p:nvPr>
        </p:nvSpPr>
        <p:spPr/>
        <p:txBody>
          <a:bodyPr/>
          <a:lstStyle/>
          <a:p>
            <a:r>
              <a:rPr lang="nl-NL" dirty="0" err="1"/>
              <a:t>Example</a:t>
            </a:r>
            <a:r>
              <a:rPr lang="nl-NL" dirty="0"/>
              <a:t> code </a:t>
            </a:r>
            <a:r>
              <a:rPr lang="nl-NL" dirty="0">
                <a:latin typeface="Consolas" panose="020B0609020204030204" pitchFamily="49" charset="0"/>
              </a:rPr>
              <a:t>introduction/tasks.py</a:t>
            </a:r>
          </a:p>
          <a:p>
            <a:endParaRPr lang="nl-NL" dirty="0">
              <a:latin typeface="Consolas" panose="020B0609020204030204" pitchFamily="49" charset="0"/>
            </a:endParaRPr>
          </a:p>
        </p:txBody>
      </p:sp>
      <p:sp>
        <p:nvSpPr>
          <p:cNvPr id="4" name="Titel 3">
            <a:extLst>
              <a:ext uri="{FF2B5EF4-FFF2-40B4-BE49-F238E27FC236}">
                <a16:creationId xmlns:a16="http://schemas.microsoft.com/office/drawing/2014/main" id="{69B9C468-0FF4-7B1B-71D0-AD8930E43254}"/>
              </a:ext>
            </a:extLst>
          </p:cNvPr>
          <p:cNvSpPr>
            <a:spLocks noGrp="1"/>
          </p:cNvSpPr>
          <p:nvPr>
            <p:ph type="title"/>
          </p:nvPr>
        </p:nvSpPr>
        <p:spPr/>
        <p:txBody>
          <a:bodyPr/>
          <a:lstStyle/>
          <a:p>
            <a:r>
              <a:rPr lang="nl-NL" sz="3000" cap="none" dirty="0" err="1">
                <a:solidFill>
                  <a:schemeClr val="accent1"/>
                </a:solidFill>
              </a:rPr>
              <a:t>Task</a:t>
            </a:r>
            <a:r>
              <a:rPr lang="nl-NL" sz="3000" cap="none" dirty="0">
                <a:solidFill>
                  <a:schemeClr val="accent1"/>
                </a:solidFill>
              </a:rPr>
              <a:t> </a:t>
            </a:r>
            <a:r>
              <a:rPr lang="nl-NL" sz="3000" cap="none" dirty="0" err="1">
                <a:solidFill>
                  <a:schemeClr val="accent1"/>
                </a:solidFill>
              </a:rPr>
              <a:t>example</a:t>
            </a:r>
            <a:endParaRPr lang="nl-NL" sz="3000" cap="none" dirty="0">
              <a:solidFill>
                <a:schemeClr val="accent1"/>
              </a:solidFill>
            </a:endParaRPr>
          </a:p>
        </p:txBody>
      </p:sp>
    </p:spTree>
    <p:extLst>
      <p:ext uri="{BB962C8B-B14F-4D97-AF65-F5344CB8AC3E}">
        <p14:creationId xmlns:p14="http://schemas.microsoft.com/office/powerpoint/2010/main" val="8544684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8DDC5D7D-4274-482A-8CF4-1D5EBED65ECD}"/>
              </a:ext>
            </a:extLst>
          </p:cNvPr>
          <p:cNvSpPr>
            <a:spLocks noGrp="1"/>
          </p:cNvSpPr>
          <p:nvPr>
            <p:ph type="title"/>
          </p:nvPr>
        </p:nvSpPr>
        <p:spPr/>
        <p:txBody>
          <a:bodyPr/>
          <a:lstStyle/>
          <a:p>
            <a:r>
              <a:rPr lang="nl-NL" sz="3000" cap="none" dirty="0" err="1">
                <a:solidFill>
                  <a:schemeClr val="accent1"/>
                </a:solidFill>
              </a:rPr>
              <a:t>Tasks</a:t>
            </a:r>
            <a:r>
              <a:rPr lang="nl-NL" sz="3000" cap="none" dirty="0">
                <a:solidFill>
                  <a:schemeClr val="accent1"/>
                </a:solidFill>
              </a:rPr>
              <a:t> are run </a:t>
            </a:r>
            <a:r>
              <a:rPr lang="nl-NL" sz="3000" cap="none" dirty="0" err="1">
                <a:solidFill>
                  <a:schemeClr val="accent1"/>
                </a:solidFill>
              </a:rPr>
              <a:t>concurrently</a:t>
            </a:r>
            <a:endParaRPr lang="nl-NL" sz="3000" cap="none" dirty="0">
              <a:solidFill>
                <a:schemeClr val="accent1"/>
              </a:solidFill>
            </a:endParaRPr>
          </a:p>
        </p:txBody>
      </p:sp>
      <p:sp>
        <p:nvSpPr>
          <p:cNvPr id="4" name="Rechthoek 3">
            <a:extLst>
              <a:ext uri="{FF2B5EF4-FFF2-40B4-BE49-F238E27FC236}">
                <a16:creationId xmlns:a16="http://schemas.microsoft.com/office/drawing/2014/main" id="{AC08C858-DBDF-2AD8-981E-3A251C8414C0}"/>
              </a:ext>
            </a:extLst>
          </p:cNvPr>
          <p:cNvSpPr/>
          <p:nvPr/>
        </p:nvSpPr>
        <p:spPr>
          <a:xfrm>
            <a:off x="1269526" y="1560132"/>
            <a:ext cx="192104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Run </a:t>
            </a:r>
            <a:r>
              <a:rPr lang="nl-NL" dirty="0" err="1"/>
              <a:t>main_sequential</a:t>
            </a:r>
            <a:r>
              <a:rPr lang="nl-NL" dirty="0"/>
              <a:t>()</a:t>
            </a:r>
          </a:p>
        </p:txBody>
      </p:sp>
      <p:sp>
        <p:nvSpPr>
          <p:cNvPr id="5" name="Rechthoek 4">
            <a:extLst>
              <a:ext uri="{FF2B5EF4-FFF2-40B4-BE49-F238E27FC236}">
                <a16:creationId xmlns:a16="http://schemas.microsoft.com/office/drawing/2014/main" id="{E350509F-F682-B13C-6051-50DF4E680DE9}"/>
              </a:ext>
            </a:extLst>
          </p:cNvPr>
          <p:cNvSpPr/>
          <p:nvPr/>
        </p:nvSpPr>
        <p:spPr>
          <a:xfrm>
            <a:off x="3197751" y="2481822"/>
            <a:ext cx="1530097" cy="516800"/>
          </a:xfrm>
          <a:prstGeom prst="rect">
            <a:avLst/>
          </a:prstGeom>
          <a:solidFill>
            <a:srgbClr val="FFDA8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sleep(1)</a:t>
            </a:r>
          </a:p>
        </p:txBody>
      </p:sp>
      <p:sp>
        <p:nvSpPr>
          <p:cNvPr id="6" name="Rechthoek 5">
            <a:extLst>
              <a:ext uri="{FF2B5EF4-FFF2-40B4-BE49-F238E27FC236}">
                <a16:creationId xmlns:a16="http://schemas.microsoft.com/office/drawing/2014/main" id="{96114B12-3608-71ED-2102-6229BDA46E85}"/>
              </a:ext>
            </a:extLst>
          </p:cNvPr>
          <p:cNvSpPr/>
          <p:nvPr/>
        </p:nvSpPr>
        <p:spPr>
          <a:xfrm>
            <a:off x="3190564" y="1560132"/>
            <a:ext cx="4850269" cy="914400"/>
          </a:xfrm>
          <a:prstGeom prst="rect">
            <a:avLst/>
          </a:prstGeom>
          <a:solidFill>
            <a:srgbClr val="FFDA8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solidFill>
                  <a:schemeClr val="tx1"/>
                </a:solidFill>
              </a:rPr>
              <a:t>suspended</a:t>
            </a:r>
            <a:endParaRPr lang="nl-NL" dirty="0">
              <a:solidFill>
                <a:schemeClr val="tx1"/>
              </a:solidFill>
            </a:endParaRPr>
          </a:p>
        </p:txBody>
      </p:sp>
      <p:sp>
        <p:nvSpPr>
          <p:cNvPr id="13" name="Rechthoek 12">
            <a:extLst>
              <a:ext uri="{FF2B5EF4-FFF2-40B4-BE49-F238E27FC236}">
                <a16:creationId xmlns:a16="http://schemas.microsoft.com/office/drawing/2014/main" id="{E8E2F7BB-35E0-57D1-DF79-0C0758FFF835}"/>
              </a:ext>
            </a:extLst>
          </p:cNvPr>
          <p:cNvSpPr/>
          <p:nvPr/>
        </p:nvSpPr>
        <p:spPr>
          <a:xfrm>
            <a:off x="8040834" y="1558462"/>
            <a:ext cx="129552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finish</a:t>
            </a:r>
          </a:p>
        </p:txBody>
      </p:sp>
      <p:sp>
        <p:nvSpPr>
          <p:cNvPr id="14" name="Rechthoek 13">
            <a:extLst>
              <a:ext uri="{FF2B5EF4-FFF2-40B4-BE49-F238E27FC236}">
                <a16:creationId xmlns:a16="http://schemas.microsoft.com/office/drawing/2014/main" id="{56113D28-9C1C-AE9D-AF3B-EEBF5DA84FE2}"/>
              </a:ext>
            </a:extLst>
          </p:cNvPr>
          <p:cNvSpPr/>
          <p:nvPr/>
        </p:nvSpPr>
        <p:spPr>
          <a:xfrm>
            <a:off x="4727848" y="2487504"/>
            <a:ext cx="3278381" cy="516800"/>
          </a:xfrm>
          <a:prstGeom prst="rect">
            <a:avLst/>
          </a:prstGeom>
          <a:solidFill>
            <a:srgbClr val="FFDA8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sleep(2)</a:t>
            </a:r>
          </a:p>
        </p:txBody>
      </p:sp>
      <p:sp>
        <p:nvSpPr>
          <p:cNvPr id="15" name="Rechthoek 14">
            <a:extLst>
              <a:ext uri="{FF2B5EF4-FFF2-40B4-BE49-F238E27FC236}">
                <a16:creationId xmlns:a16="http://schemas.microsoft.com/office/drawing/2014/main" id="{4C3FF966-5D7D-F3E0-64CD-A875D1070B0A}"/>
              </a:ext>
            </a:extLst>
          </p:cNvPr>
          <p:cNvSpPr/>
          <p:nvPr/>
        </p:nvSpPr>
        <p:spPr>
          <a:xfrm>
            <a:off x="1055440" y="3792380"/>
            <a:ext cx="213512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Run </a:t>
            </a:r>
            <a:r>
              <a:rPr lang="nl-NL" dirty="0" err="1"/>
              <a:t>main_concurrently</a:t>
            </a:r>
            <a:r>
              <a:rPr lang="nl-NL" dirty="0"/>
              <a:t>()</a:t>
            </a:r>
          </a:p>
        </p:txBody>
      </p:sp>
      <p:sp>
        <p:nvSpPr>
          <p:cNvPr id="16" name="Rechthoek 15">
            <a:extLst>
              <a:ext uri="{FF2B5EF4-FFF2-40B4-BE49-F238E27FC236}">
                <a16:creationId xmlns:a16="http://schemas.microsoft.com/office/drawing/2014/main" id="{836DF671-2014-BA71-F422-70FD621E43F4}"/>
              </a:ext>
            </a:extLst>
          </p:cNvPr>
          <p:cNvSpPr/>
          <p:nvPr/>
        </p:nvSpPr>
        <p:spPr>
          <a:xfrm>
            <a:off x="3197751" y="4714070"/>
            <a:ext cx="1530097" cy="588808"/>
          </a:xfrm>
          <a:prstGeom prst="rect">
            <a:avLst/>
          </a:prstGeom>
          <a:solidFill>
            <a:srgbClr val="FFDA8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sleep(1)</a:t>
            </a:r>
          </a:p>
        </p:txBody>
      </p:sp>
      <p:sp>
        <p:nvSpPr>
          <p:cNvPr id="17" name="Rechthoek 16">
            <a:extLst>
              <a:ext uri="{FF2B5EF4-FFF2-40B4-BE49-F238E27FC236}">
                <a16:creationId xmlns:a16="http://schemas.microsoft.com/office/drawing/2014/main" id="{370C2C09-C640-ED69-8D32-1C889A91FDB0}"/>
              </a:ext>
            </a:extLst>
          </p:cNvPr>
          <p:cNvSpPr/>
          <p:nvPr/>
        </p:nvSpPr>
        <p:spPr>
          <a:xfrm>
            <a:off x="3190563" y="3792380"/>
            <a:ext cx="3049451" cy="914400"/>
          </a:xfrm>
          <a:prstGeom prst="rect">
            <a:avLst/>
          </a:prstGeom>
          <a:solidFill>
            <a:srgbClr val="FFDA8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solidFill>
                  <a:schemeClr val="tx1"/>
                </a:solidFill>
              </a:rPr>
              <a:t>suspended</a:t>
            </a:r>
            <a:endParaRPr lang="nl-NL" dirty="0">
              <a:solidFill>
                <a:schemeClr val="tx1"/>
              </a:solidFill>
            </a:endParaRPr>
          </a:p>
        </p:txBody>
      </p:sp>
      <p:sp>
        <p:nvSpPr>
          <p:cNvPr id="19" name="Rechthoek 18">
            <a:extLst>
              <a:ext uri="{FF2B5EF4-FFF2-40B4-BE49-F238E27FC236}">
                <a16:creationId xmlns:a16="http://schemas.microsoft.com/office/drawing/2014/main" id="{94EC2568-BB26-DAAF-2035-3A414EEF245F}"/>
              </a:ext>
            </a:extLst>
          </p:cNvPr>
          <p:cNvSpPr/>
          <p:nvPr/>
        </p:nvSpPr>
        <p:spPr>
          <a:xfrm>
            <a:off x="6240634" y="3785424"/>
            <a:ext cx="129552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finish</a:t>
            </a:r>
          </a:p>
        </p:txBody>
      </p:sp>
      <p:sp>
        <p:nvSpPr>
          <p:cNvPr id="20" name="Rechthoek 19">
            <a:extLst>
              <a:ext uri="{FF2B5EF4-FFF2-40B4-BE49-F238E27FC236}">
                <a16:creationId xmlns:a16="http://schemas.microsoft.com/office/drawing/2014/main" id="{185094B1-00A2-3925-C941-7034406F5D66}"/>
              </a:ext>
            </a:extLst>
          </p:cNvPr>
          <p:cNvSpPr/>
          <p:nvPr/>
        </p:nvSpPr>
        <p:spPr>
          <a:xfrm>
            <a:off x="3303254" y="5316111"/>
            <a:ext cx="2936761" cy="496766"/>
          </a:xfrm>
          <a:prstGeom prst="rect">
            <a:avLst/>
          </a:prstGeom>
          <a:solidFill>
            <a:srgbClr val="FFDA8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sleep(2)</a:t>
            </a:r>
          </a:p>
        </p:txBody>
      </p:sp>
    </p:spTree>
    <p:extLst>
      <p:ext uri="{BB962C8B-B14F-4D97-AF65-F5344CB8AC3E}">
        <p14:creationId xmlns:p14="http://schemas.microsoft.com/office/powerpoint/2010/main" val="34933183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4AAB0C8A-C6E8-3678-36C7-5DD46D80E618}"/>
              </a:ext>
            </a:extLst>
          </p:cNvPr>
          <p:cNvSpPr>
            <a:spLocks noGrp="1"/>
          </p:cNvSpPr>
          <p:nvPr>
            <p:ph type="body" sz="quarter" idx="10"/>
          </p:nvPr>
        </p:nvSpPr>
        <p:spPr/>
        <p:txBody>
          <a:bodyPr/>
          <a:lstStyle/>
          <a:p>
            <a:r>
              <a:rPr lang="nl-NL" dirty="0" err="1"/>
              <a:t>Example</a:t>
            </a:r>
            <a:r>
              <a:rPr lang="nl-NL" dirty="0"/>
              <a:t> code </a:t>
            </a:r>
            <a:r>
              <a:rPr lang="nl-NL" dirty="0">
                <a:latin typeface="Consolas" panose="020B0609020204030204" pitchFamily="49" charset="0"/>
              </a:rPr>
              <a:t>introduction/working.py</a:t>
            </a:r>
          </a:p>
        </p:txBody>
      </p:sp>
      <p:sp>
        <p:nvSpPr>
          <p:cNvPr id="4" name="Titel 3">
            <a:extLst>
              <a:ext uri="{FF2B5EF4-FFF2-40B4-BE49-F238E27FC236}">
                <a16:creationId xmlns:a16="http://schemas.microsoft.com/office/drawing/2014/main" id="{6D38D6B0-AAF2-672A-3138-16B8D523E5D9}"/>
              </a:ext>
            </a:extLst>
          </p:cNvPr>
          <p:cNvSpPr>
            <a:spLocks noGrp="1"/>
          </p:cNvSpPr>
          <p:nvPr>
            <p:ph type="title"/>
          </p:nvPr>
        </p:nvSpPr>
        <p:spPr/>
        <p:txBody>
          <a:bodyPr/>
          <a:lstStyle/>
          <a:p>
            <a:r>
              <a:rPr lang="nl-NL" sz="2800" cap="none" dirty="0">
                <a:solidFill>
                  <a:schemeClr val="accent1"/>
                </a:solidFill>
              </a:rPr>
              <a:t>Background </a:t>
            </a:r>
            <a:r>
              <a:rPr lang="nl-NL" sz="2800" cap="none" dirty="0" err="1">
                <a:solidFill>
                  <a:schemeClr val="accent1"/>
                </a:solidFill>
              </a:rPr>
              <a:t>tasks</a:t>
            </a:r>
            <a:endParaRPr lang="nl-NL" dirty="0"/>
          </a:p>
        </p:txBody>
      </p:sp>
    </p:spTree>
    <p:extLst>
      <p:ext uri="{BB962C8B-B14F-4D97-AF65-F5344CB8AC3E}">
        <p14:creationId xmlns:p14="http://schemas.microsoft.com/office/powerpoint/2010/main" val="37341572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E0C08617-6F85-EECC-6AB6-412C492F8E8F}"/>
              </a:ext>
            </a:extLst>
          </p:cNvPr>
          <p:cNvSpPr>
            <a:spLocks noGrp="1"/>
          </p:cNvSpPr>
          <p:nvPr>
            <p:ph type="body" sz="quarter" idx="10"/>
          </p:nvPr>
        </p:nvSpPr>
        <p:spPr/>
        <p:txBody>
          <a:bodyPr/>
          <a:lstStyle/>
          <a:p>
            <a:r>
              <a:rPr lang="nl-NL" dirty="0" err="1"/>
              <a:t>Previous</a:t>
            </a:r>
            <a:r>
              <a:rPr lang="nl-NL" dirty="0"/>
              <a:t> </a:t>
            </a:r>
            <a:r>
              <a:rPr lang="nl-NL" dirty="0" err="1"/>
              <a:t>example</a:t>
            </a:r>
            <a:r>
              <a:rPr lang="nl-NL" dirty="0"/>
              <a:t> </a:t>
            </a:r>
            <a:r>
              <a:rPr lang="nl-NL" dirty="0" err="1"/>
              <a:t>used</a:t>
            </a:r>
            <a:r>
              <a:rPr lang="nl-NL" dirty="0"/>
              <a:t> a </a:t>
            </a:r>
            <a:r>
              <a:rPr lang="nl-NL" dirty="0" err="1"/>
              <a:t>global</a:t>
            </a:r>
            <a:r>
              <a:rPr lang="nl-NL" dirty="0"/>
              <a:t> </a:t>
            </a:r>
            <a:r>
              <a:rPr lang="nl-NL" dirty="0" err="1"/>
              <a:t>flag</a:t>
            </a:r>
            <a:r>
              <a:rPr lang="nl-NL" dirty="0"/>
              <a:t> </a:t>
            </a:r>
            <a:r>
              <a:rPr lang="nl-NL" dirty="0" err="1"/>
              <a:t>to</a:t>
            </a:r>
            <a:r>
              <a:rPr lang="nl-NL" dirty="0"/>
              <a:t> </a:t>
            </a:r>
            <a:r>
              <a:rPr lang="nl-NL" dirty="0" err="1"/>
              <a:t>indicate</a:t>
            </a:r>
            <a:r>
              <a:rPr lang="nl-NL" dirty="0"/>
              <a:t> </a:t>
            </a:r>
            <a:r>
              <a:rPr lang="nl-NL" dirty="0" err="1"/>
              <a:t>if</a:t>
            </a:r>
            <a:r>
              <a:rPr lang="nl-NL" dirty="0"/>
              <a:t> </a:t>
            </a:r>
            <a:r>
              <a:rPr lang="nl-NL" dirty="0" err="1"/>
              <a:t>the</a:t>
            </a:r>
            <a:r>
              <a:rPr lang="nl-NL" dirty="0"/>
              <a:t> </a:t>
            </a:r>
            <a:r>
              <a:rPr lang="nl-NL" dirty="0" err="1"/>
              <a:t>worker</a:t>
            </a:r>
            <a:r>
              <a:rPr lang="nl-NL" dirty="0"/>
              <a:t> </a:t>
            </a:r>
            <a:r>
              <a:rPr lang="nl-NL" dirty="0" err="1"/>
              <a:t>should</a:t>
            </a:r>
            <a:r>
              <a:rPr lang="nl-NL" dirty="0"/>
              <a:t> stop</a:t>
            </a:r>
          </a:p>
          <a:p>
            <a:r>
              <a:rPr lang="nl-NL" dirty="0" err="1"/>
              <a:t>This</a:t>
            </a:r>
            <a:r>
              <a:rPr lang="nl-NL" dirty="0"/>
              <a:t> </a:t>
            </a:r>
            <a:r>
              <a:rPr lang="nl-NL" dirty="0" err="1"/>
              <a:t>works</a:t>
            </a:r>
            <a:r>
              <a:rPr lang="nl-NL" dirty="0"/>
              <a:t> </a:t>
            </a:r>
            <a:r>
              <a:rPr lang="nl-NL" dirty="0" err="1"/>
              <a:t>only</a:t>
            </a:r>
            <a:r>
              <a:rPr lang="nl-NL" dirty="0"/>
              <a:t> </a:t>
            </a:r>
            <a:r>
              <a:rPr lang="nl-NL" dirty="0" err="1"/>
              <a:t>when</a:t>
            </a:r>
            <a:r>
              <a:rPr lang="nl-NL" dirty="0"/>
              <a:t> </a:t>
            </a:r>
            <a:r>
              <a:rPr lang="nl-NL" dirty="0" err="1"/>
              <a:t>the</a:t>
            </a:r>
            <a:r>
              <a:rPr lang="nl-NL" dirty="0"/>
              <a:t> </a:t>
            </a:r>
            <a:r>
              <a:rPr lang="nl-NL" dirty="0" err="1"/>
              <a:t>worker</a:t>
            </a:r>
            <a:r>
              <a:rPr lang="nl-NL" dirty="0"/>
              <a:t> </a:t>
            </a:r>
            <a:r>
              <a:rPr lang="nl-NL" dirty="0" err="1"/>
              <a:t>regularly</a:t>
            </a:r>
            <a:r>
              <a:rPr lang="nl-NL" dirty="0"/>
              <a:t> checks </a:t>
            </a:r>
            <a:r>
              <a:rPr lang="nl-NL" dirty="0" err="1"/>
              <a:t>that</a:t>
            </a:r>
            <a:r>
              <a:rPr lang="nl-NL" dirty="0"/>
              <a:t> </a:t>
            </a:r>
            <a:r>
              <a:rPr lang="nl-NL" dirty="0" err="1"/>
              <a:t>flag</a:t>
            </a:r>
            <a:endParaRPr lang="nl-NL" dirty="0"/>
          </a:p>
          <a:p>
            <a:endParaRPr lang="nl-NL" dirty="0"/>
          </a:p>
          <a:p>
            <a:r>
              <a:rPr lang="nl-NL" dirty="0" err="1"/>
              <a:t>There</a:t>
            </a:r>
            <a:r>
              <a:rPr lang="nl-NL" dirty="0"/>
              <a:t> are </a:t>
            </a:r>
            <a:r>
              <a:rPr lang="nl-NL" dirty="0" err="1"/>
              <a:t>better</a:t>
            </a:r>
            <a:r>
              <a:rPr lang="nl-NL" dirty="0"/>
              <a:t> </a:t>
            </a:r>
            <a:r>
              <a:rPr lang="nl-NL" dirty="0" err="1"/>
              <a:t>ways</a:t>
            </a:r>
            <a:r>
              <a:rPr lang="nl-NL" dirty="0"/>
              <a:t> </a:t>
            </a:r>
            <a:r>
              <a:rPr lang="nl-NL" dirty="0" err="1"/>
              <a:t>to</a:t>
            </a:r>
            <a:r>
              <a:rPr lang="nl-NL" dirty="0"/>
              <a:t> do </a:t>
            </a:r>
            <a:r>
              <a:rPr lang="nl-NL" dirty="0" err="1"/>
              <a:t>this</a:t>
            </a:r>
            <a:r>
              <a:rPr lang="nl-NL" dirty="0"/>
              <a:t>.</a:t>
            </a:r>
          </a:p>
          <a:p>
            <a:endParaRPr lang="nl-NL" dirty="0"/>
          </a:p>
          <a:p>
            <a:pPr marL="342900" indent="-342900">
              <a:buFont typeface="Arial" panose="020B0604020202020204" pitchFamily="34" charset="0"/>
              <a:buChar char="•"/>
            </a:pPr>
            <a:r>
              <a:rPr lang="nl-NL" dirty="0"/>
              <a:t>Cancel </a:t>
            </a:r>
            <a:r>
              <a:rPr lang="nl-NL" dirty="0" err="1"/>
              <a:t>task</a:t>
            </a:r>
            <a:r>
              <a:rPr lang="nl-NL" dirty="0"/>
              <a:t> (</a:t>
            </a:r>
            <a:r>
              <a:rPr lang="nl-NL" dirty="0" err="1">
                <a:latin typeface="Consolas" panose="020B0609020204030204" pitchFamily="49" charset="0"/>
              </a:rPr>
              <a:t>introduction</a:t>
            </a:r>
            <a:r>
              <a:rPr lang="nl-NL" dirty="0">
                <a:latin typeface="Consolas" panose="020B0609020204030204" pitchFamily="49" charset="0"/>
              </a:rPr>
              <a:t>/cancel.py</a:t>
            </a:r>
            <a:r>
              <a:rPr lang="nl-NL" dirty="0"/>
              <a:t>)</a:t>
            </a:r>
          </a:p>
          <a:p>
            <a:pPr marL="342900" indent="-342900">
              <a:buFont typeface="Arial" panose="020B0604020202020204" pitchFamily="34" charset="0"/>
              <a:buChar char="•"/>
            </a:pPr>
            <a:r>
              <a:rPr lang="nl-NL" dirty="0" err="1"/>
              <a:t>Wait</a:t>
            </a:r>
            <a:r>
              <a:rPr lang="nl-NL" dirty="0"/>
              <a:t> </a:t>
            </a:r>
            <a:r>
              <a:rPr lang="nl-NL" dirty="0" err="1"/>
              <a:t>with</a:t>
            </a:r>
            <a:r>
              <a:rPr lang="nl-NL" dirty="0"/>
              <a:t> </a:t>
            </a:r>
            <a:r>
              <a:rPr lang="nl-NL" dirty="0" err="1"/>
              <a:t>timeout</a:t>
            </a:r>
            <a:r>
              <a:rPr lang="nl-NL" dirty="0"/>
              <a:t> (</a:t>
            </a:r>
            <a:r>
              <a:rPr lang="nl-NL" dirty="0" err="1">
                <a:latin typeface="Consolas" panose="020B0609020204030204" pitchFamily="49" charset="0"/>
              </a:rPr>
              <a:t>introduction</a:t>
            </a:r>
            <a:r>
              <a:rPr lang="nl-NL" dirty="0">
                <a:latin typeface="Consolas" panose="020B0609020204030204" pitchFamily="49" charset="0"/>
              </a:rPr>
              <a:t>/timeout.py</a:t>
            </a:r>
            <a:r>
              <a:rPr lang="nl-NL" dirty="0"/>
              <a:t>)</a:t>
            </a:r>
          </a:p>
          <a:p>
            <a:pPr marL="882650" lvl="1" indent="-342900"/>
            <a:r>
              <a:rPr lang="nl-NL" dirty="0" err="1"/>
              <a:t>Task</a:t>
            </a:r>
            <a:r>
              <a:rPr lang="nl-NL" dirty="0"/>
              <a:t> is </a:t>
            </a:r>
            <a:r>
              <a:rPr lang="nl-NL" dirty="0" err="1"/>
              <a:t>canceled</a:t>
            </a:r>
            <a:r>
              <a:rPr lang="nl-NL" dirty="0"/>
              <a:t> </a:t>
            </a:r>
            <a:r>
              <a:rPr lang="nl-NL" dirty="0" err="1"/>
              <a:t>when</a:t>
            </a:r>
            <a:r>
              <a:rPr lang="nl-NL" dirty="0"/>
              <a:t> </a:t>
            </a:r>
            <a:r>
              <a:rPr lang="nl-NL" dirty="0" err="1"/>
              <a:t>timeout</a:t>
            </a:r>
            <a:r>
              <a:rPr lang="nl-NL" dirty="0"/>
              <a:t> </a:t>
            </a:r>
            <a:r>
              <a:rPr lang="nl-NL" dirty="0" err="1"/>
              <a:t>occurs</a:t>
            </a:r>
            <a:endParaRPr lang="nl-NL" dirty="0"/>
          </a:p>
          <a:p>
            <a:endParaRPr lang="nl-NL" dirty="0"/>
          </a:p>
          <a:p>
            <a:endParaRPr lang="nl-NL" dirty="0"/>
          </a:p>
        </p:txBody>
      </p:sp>
      <p:sp>
        <p:nvSpPr>
          <p:cNvPr id="3" name="Titel 2">
            <a:extLst>
              <a:ext uri="{FF2B5EF4-FFF2-40B4-BE49-F238E27FC236}">
                <a16:creationId xmlns:a16="http://schemas.microsoft.com/office/drawing/2014/main" id="{F06A0493-278D-B59B-EBE5-E4AD464BF50A}"/>
              </a:ext>
            </a:extLst>
          </p:cNvPr>
          <p:cNvSpPr>
            <a:spLocks noGrp="1"/>
          </p:cNvSpPr>
          <p:nvPr>
            <p:ph type="title"/>
          </p:nvPr>
        </p:nvSpPr>
        <p:spPr/>
        <p:txBody>
          <a:bodyPr/>
          <a:lstStyle/>
          <a:p>
            <a:r>
              <a:rPr lang="nl-NL" sz="3000" cap="none" dirty="0" err="1">
                <a:solidFill>
                  <a:schemeClr val="accent1"/>
                </a:solidFill>
              </a:rPr>
              <a:t>Canceling</a:t>
            </a:r>
            <a:r>
              <a:rPr lang="nl-NL" sz="3000" cap="none" dirty="0">
                <a:solidFill>
                  <a:schemeClr val="accent1"/>
                </a:solidFill>
              </a:rPr>
              <a:t> </a:t>
            </a:r>
            <a:r>
              <a:rPr lang="nl-NL" sz="3000" cap="none" dirty="0" err="1">
                <a:solidFill>
                  <a:schemeClr val="accent1"/>
                </a:solidFill>
              </a:rPr>
              <a:t>tasks</a:t>
            </a:r>
            <a:endParaRPr lang="nl-NL" sz="3000" cap="none" dirty="0">
              <a:solidFill>
                <a:schemeClr val="accent1"/>
              </a:solidFill>
            </a:endParaRPr>
          </a:p>
        </p:txBody>
      </p:sp>
      <p:sp>
        <p:nvSpPr>
          <p:cNvPr id="4" name="Tekstvak 3">
            <a:extLst>
              <a:ext uri="{FF2B5EF4-FFF2-40B4-BE49-F238E27FC236}">
                <a16:creationId xmlns:a16="http://schemas.microsoft.com/office/drawing/2014/main" id="{FBDF9E45-3618-ABC1-57A9-28A7A003C6D1}"/>
              </a:ext>
            </a:extLst>
          </p:cNvPr>
          <p:cNvSpPr txBox="1"/>
          <p:nvPr/>
        </p:nvSpPr>
        <p:spPr>
          <a:xfrm>
            <a:off x="311687" y="5157192"/>
            <a:ext cx="11448653" cy="1200329"/>
          </a:xfrm>
          <a:prstGeom prst="rect">
            <a:avLst/>
          </a:prstGeom>
          <a:solidFill>
            <a:srgbClr val="FFC000"/>
          </a:solidFill>
        </p:spPr>
        <p:txBody>
          <a:bodyPr wrap="square" rtlCol="0">
            <a:spAutoFit/>
          </a:bodyPr>
          <a:lstStyle/>
          <a:p>
            <a:r>
              <a:rPr lang="nl-NL" sz="2400" dirty="0"/>
              <a:t>Advanced:</a:t>
            </a:r>
          </a:p>
          <a:p>
            <a:r>
              <a:rPr lang="nl-NL" sz="2400" dirty="0" err="1"/>
              <a:t>Tasks</a:t>
            </a:r>
            <a:r>
              <a:rPr lang="nl-NL" sz="2400" dirty="0"/>
              <a:t> </a:t>
            </a:r>
            <a:r>
              <a:rPr lang="nl-NL" sz="2400" dirty="0" err="1"/>
              <a:t>can</a:t>
            </a:r>
            <a:r>
              <a:rPr lang="nl-NL" sz="2400" dirty="0"/>
              <a:t> </a:t>
            </a:r>
            <a:r>
              <a:rPr lang="nl-NL" sz="2400" dirty="0" err="1"/>
              <a:t>be</a:t>
            </a:r>
            <a:r>
              <a:rPr lang="nl-NL" sz="2400" dirty="0"/>
              <a:t> </a:t>
            </a:r>
            <a:r>
              <a:rPr lang="nl-NL" sz="2400" dirty="0" err="1"/>
              <a:t>shielded</a:t>
            </a:r>
            <a:r>
              <a:rPr lang="nl-NL" sz="2400" dirty="0"/>
              <a:t> </a:t>
            </a:r>
            <a:r>
              <a:rPr lang="nl-NL" sz="2400" dirty="0" err="1"/>
              <a:t>from</a:t>
            </a:r>
            <a:r>
              <a:rPr lang="nl-NL" sz="2400" dirty="0"/>
              <a:t> </a:t>
            </a:r>
            <a:r>
              <a:rPr lang="nl-NL" sz="2400" dirty="0" err="1"/>
              <a:t>cancellation</a:t>
            </a:r>
            <a:r>
              <a:rPr lang="nl-NL" sz="2400" dirty="0"/>
              <a:t> </a:t>
            </a:r>
            <a:r>
              <a:rPr lang="nl-NL" sz="2400" dirty="0" err="1"/>
              <a:t>by</a:t>
            </a:r>
            <a:r>
              <a:rPr lang="nl-NL" sz="2400" dirty="0"/>
              <a:t> </a:t>
            </a:r>
            <a:r>
              <a:rPr lang="nl-NL" sz="2400" dirty="0" err="1"/>
              <a:t>wrapping</a:t>
            </a:r>
            <a:r>
              <a:rPr lang="nl-NL" sz="2400" dirty="0"/>
              <a:t> </a:t>
            </a:r>
            <a:r>
              <a:rPr lang="nl-NL" sz="2400" dirty="0" err="1"/>
              <a:t>them</a:t>
            </a:r>
            <a:r>
              <a:rPr lang="nl-NL" sz="2400" dirty="0"/>
              <a:t> </a:t>
            </a:r>
            <a:r>
              <a:rPr lang="nl-NL" sz="2400" dirty="0" err="1"/>
              <a:t>with</a:t>
            </a:r>
            <a:r>
              <a:rPr lang="nl-NL" sz="2400" dirty="0"/>
              <a:t> </a:t>
            </a:r>
            <a:r>
              <a:rPr lang="nl-NL" sz="2400" b="1" dirty="0" err="1">
                <a:latin typeface="Consolas" panose="020B0609020204030204" pitchFamily="49" charset="0"/>
              </a:rPr>
              <a:t>asyncio.shield</a:t>
            </a:r>
            <a:r>
              <a:rPr lang="nl-NL" sz="2400" dirty="0"/>
              <a:t>.</a:t>
            </a:r>
          </a:p>
          <a:p>
            <a:r>
              <a:rPr lang="nl-NL" sz="2400" dirty="0" err="1"/>
              <a:t>This</a:t>
            </a:r>
            <a:r>
              <a:rPr lang="nl-NL" sz="2400" dirty="0"/>
              <a:t> </a:t>
            </a:r>
            <a:r>
              <a:rPr lang="nl-NL" sz="2400" dirty="0" err="1"/>
              <a:t>can</a:t>
            </a:r>
            <a:r>
              <a:rPr lang="nl-NL" sz="2400" dirty="0"/>
              <a:t> </a:t>
            </a:r>
            <a:r>
              <a:rPr lang="nl-NL" sz="2400" dirty="0" err="1"/>
              <a:t>be</a:t>
            </a:r>
            <a:r>
              <a:rPr lang="nl-NL" sz="2400" dirty="0"/>
              <a:t> </a:t>
            </a:r>
            <a:r>
              <a:rPr lang="nl-NL" sz="2400" dirty="0" err="1"/>
              <a:t>used</a:t>
            </a:r>
            <a:r>
              <a:rPr lang="nl-NL" sz="2400" dirty="0"/>
              <a:t> e.g. </a:t>
            </a:r>
            <a:r>
              <a:rPr lang="nl-NL" sz="2400" dirty="0" err="1"/>
              <a:t>to</a:t>
            </a:r>
            <a:r>
              <a:rPr lang="nl-NL" sz="2400" dirty="0"/>
              <a:t> </a:t>
            </a:r>
            <a:r>
              <a:rPr lang="nl-NL" sz="2400" dirty="0" err="1"/>
              <a:t>inform</a:t>
            </a:r>
            <a:r>
              <a:rPr lang="nl-NL" sz="2400" dirty="0"/>
              <a:t> </a:t>
            </a:r>
            <a:r>
              <a:rPr lang="nl-NL" sz="2400" dirty="0" err="1"/>
              <a:t>the</a:t>
            </a:r>
            <a:r>
              <a:rPr lang="nl-NL" sz="2400" dirty="0"/>
              <a:t> user of a </a:t>
            </a:r>
            <a:r>
              <a:rPr lang="nl-NL" sz="2400" dirty="0" err="1"/>
              <a:t>task</a:t>
            </a:r>
            <a:r>
              <a:rPr lang="nl-NL" sz="2400" dirty="0"/>
              <a:t> </a:t>
            </a:r>
            <a:r>
              <a:rPr lang="nl-NL" sz="2400" dirty="0" err="1"/>
              <a:t>that</a:t>
            </a:r>
            <a:r>
              <a:rPr lang="nl-NL" sz="2400" dirty="0"/>
              <a:t> takes </a:t>
            </a:r>
            <a:r>
              <a:rPr lang="nl-NL" sz="2400" dirty="0" err="1"/>
              <a:t>longer</a:t>
            </a:r>
            <a:r>
              <a:rPr lang="nl-NL" sz="2400" dirty="0"/>
              <a:t> </a:t>
            </a:r>
            <a:r>
              <a:rPr lang="nl-NL" sz="2400" dirty="0" err="1"/>
              <a:t>than</a:t>
            </a:r>
            <a:r>
              <a:rPr lang="nl-NL" sz="2400" dirty="0"/>
              <a:t> </a:t>
            </a:r>
            <a:r>
              <a:rPr lang="nl-NL" sz="2400" dirty="0" err="1"/>
              <a:t>usual</a:t>
            </a:r>
            <a:r>
              <a:rPr lang="nl-NL" sz="2400" dirty="0"/>
              <a:t>.</a:t>
            </a:r>
          </a:p>
        </p:txBody>
      </p:sp>
    </p:spTree>
    <p:extLst>
      <p:ext uri="{BB962C8B-B14F-4D97-AF65-F5344CB8AC3E}">
        <p14:creationId xmlns:p14="http://schemas.microsoft.com/office/powerpoint/2010/main" val="40124833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BC960D80-40C3-6D20-DBA0-CEF0F7675807}"/>
              </a:ext>
            </a:extLst>
          </p:cNvPr>
          <p:cNvSpPr>
            <a:spLocks noGrp="1"/>
          </p:cNvSpPr>
          <p:nvPr>
            <p:ph type="body" sz="quarter" idx="10"/>
          </p:nvPr>
        </p:nvSpPr>
        <p:spPr/>
        <p:txBody>
          <a:bodyPr/>
          <a:lstStyle/>
          <a:p>
            <a:r>
              <a:rPr lang="nl-NL" dirty="0" err="1"/>
              <a:t>From</a:t>
            </a:r>
            <a:r>
              <a:rPr lang="nl-NL" dirty="0"/>
              <a:t> a high-level </a:t>
            </a:r>
            <a:r>
              <a:rPr lang="nl-NL" dirty="0" err="1"/>
              <a:t>perspective</a:t>
            </a:r>
            <a:r>
              <a:rPr lang="nl-NL" dirty="0"/>
              <a:t>, </a:t>
            </a:r>
            <a:r>
              <a:rPr lang="nl-NL" dirty="0" err="1"/>
              <a:t>tasks</a:t>
            </a:r>
            <a:r>
              <a:rPr lang="nl-NL" dirty="0"/>
              <a:t> are </a:t>
            </a:r>
            <a:r>
              <a:rPr lang="nl-NL" dirty="0" err="1"/>
              <a:t>the</a:t>
            </a:r>
            <a:r>
              <a:rPr lang="nl-NL" dirty="0"/>
              <a:t> </a:t>
            </a:r>
            <a:r>
              <a:rPr lang="nl-NL" dirty="0" err="1"/>
              <a:t>asynchronous</a:t>
            </a:r>
            <a:r>
              <a:rPr lang="nl-NL" dirty="0"/>
              <a:t> equivalent of </a:t>
            </a:r>
            <a:r>
              <a:rPr lang="nl-NL" dirty="0" err="1"/>
              <a:t>threads</a:t>
            </a:r>
            <a:r>
              <a:rPr lang="nl-NL" dirty="0"/>
              <a:t>.</a:t>
            </a:r>
          </a:p>
          <a:p>
            <a:r>
              <a:rPr lang="nl-NL" dirty="0"/>
              <a:t>But </a:t>
            </a:r>
            <a:r>
              <a:rPr lang="nl-NL" dirty="0" err="1"/>
              <a:t>there</a:t>
            </a:r>
            <a:r>
              <a:rPr lang="nl-NL" dirty="0"/>
              <a:t> are major </a:t>
            </a:r>
            <a:r>
              <a:rPr lang="nl-NL" dirty="0" err="1"/>
              <a:t>differences</a:t>
            </a:r>
            <a:r>
              <a:rPr lang="nl-NL" dirty="0"/>
              <a:t>.</a:t>
            </a:r>
          </a:p>
          <a:p>
            <a:pPr marL="342900" indent="-342900">
              <a:buFont typeface="Arial" panose="020B0604020202020204" pitchFamily="34" charset="0"/>
              <a:buChar char="•"/>
            </a:pPr>
            <a:r>
              <a:rPr lang="nl-NL" dirty="0" err="1"/>
              <a:t>Threads</a:t>
            </a:r>
            <a:r>
              <a:rPr lang="nl-NL" dirty="0"/>
              <a:t> are OS resources, </a:t>
            </a:r>
            <a:r>
              <a:rPr lang="nl-NL" dirty="0" err="1"/>
              <a:t>tasks</a:t>
            </a:r>
            <a:r>
              <a:rPr lang="nl-NL" dirty="0"/>
              <a:t> are Python </a:t>
            </a:r>
            <a:r>
              <a:rPr lang="nl-NL" dirty="0" err="1"/>
              <a:t>objects</a:t>
            </a:r>
            <a:endParaRPr lang="nl-NL" dirty="0"/>
          </a:p>
          <a:p>
            <a:pPr marL="882650" lvl="1" indent="-342900"/>
            <a:r>
              <a:rPr lang="nl-NL" dirty="0"/>
              <a:t>The OS </a:t>
            </a:r>
            <a:r>
              <a:rPr lang="nl-NL" dirty="0" err="1"/>
              <a:t>can</a:t>
            </a:r>
            <a:r>
              <a:rPr lang="nl-NL" dirty="0"/>
              <a:t> </a:t>
            </a:r>
            <a:r>
              <a:rPr lang="nl-NL" dirty="0" err="1"/>
              <a:t>typically</a:t>
            </a:r>
            <a:r>
              <a:rPr lang="nl-NL" dirty="0"/>
              <a:t> handle </a:t>
            </a:r>
            <a:r>
              <a:rPr lang="nl-NL" dirty="0" err="1"/>
              <a:t>some</a:t>
            </a:r>
            <a:r>
              <a:rPr lang="nl-NL" dirty="0"/>
              <a:t> 10,000 </a:t>
            </a:r>
            <a:r>
              <a:rPr lang="nl-NL" dirty="0" err="1"/>
              <a:t>threads</a:t>
            </a:r>
            <a:r>
              <a:rPr lang="nl-NL" dirty="0"/>
              <a:t> </a:t>
            </a:r>
            <a:r>
              <a:rPr lang="nl-NL" dirty="0" err="1"/>
              <a:t>before</a:t>
            </a:r>
            <a:r>
              <a:rPr lang="nl-NL" dirty="0"/>
              <a:t> </a:t>
            </a:r>
            <a:r>
              <a:rPr lang="nl-NL" dirty="0" err="1"/>
              <a:t>the</a:t>
            </a:r>
            <a:r>
              <a:rPr lang="nl-NL" dirty="0"/>
              <a:t> system </a:t>
            </a:r>
            <a:r>
              <a:rPr lang="nl-NL" dirty="0" err="1"/>
              <a:t>becomes</a:t>
            </a:r>
            <a:r>
              <a:rPr lang="nl-NL" dirty="0"/>
              <a:t> </a:t>
            </a:r>
            <a:r>
              <a:rPr lang="nl-NL" dirty="0" err="1"/>
              <a:t>less</a:t>
            </a:r>
            <a:r>
              <a:rPr lang="nl-NL" dirty="0"/>
              <a:t> </a:t>
            </a:r>
            <a:r>
              <a:rPr lang="nl-NL" dirty="0" err="1"/>
              <a:t>responsive</a:t>
            </a:r>
            <a:endParaRPr lang="nl-NL" dirty="0"/>
          </a:p>
          <a:p>
            <a:pPr marL="882650" lvl="1" indent="-342900"/>
            <a:r>
              <a:rPr lang="nl-NL" dirty="0"/>
              <a:t>Python has no </a:t>
            </a:r>
            <a:r>
              <a:rPr lang="nl-NL" dirty="0" err="1"/>
              <a:t>problem</a:t>
            </a:r>
            <a:r>
              <a:rPr lang="nl-NL" dirty="0"/>
              <a:t> running a </a:t>
            </a:r>
            <a:r>
              <a:rPr lang="nl-NL" dirty="0" err="1"/>
              <a:t>million</a:t>
            </a:r>
            <a:r>
              <a:rPr lang="nl-NL" dirty="0"/>
              <a:t> of </a:t>
            </a:r>
            <a:r>
              <a:rPr lang="nl-NL" dirty="0" err="1"/>
              <a:t>tasks</a:t>
            </a:r>
            <a:r>
              <a:rPr lang="nl-NL" dirty="0"/>
              <a:t>. It </a:t>
            </a:r>
            <a:r>
              <a:rPr lang="nl-NL" dirty="0" err="1"/>
              <a:t>just</a:t>
            </a:r>
            <a:r>
              <a:rPr lang="nl-NL" dirty="0"/>
              <a:t> takes time.</a:t>
            </a:r>
          </a:p>
          <a:p>
            <a:pPr marL="342900" indent="-342900">
              <a:buFont typeface="Arial" panose="020B0604020202020204" pitchFamily="34" charset="0"/>
              <a:buChar char="•"/>
            </a:pPr>
            <a:r>
              <a:rPr lang="nl-NL" dirty="0" err="1"/>
              <a:t>Threads</a:t>
            </a:r>
            <a:r>
              <a:rPr lang="nl-NL" dirty="0"/>
              <a:t> </a:t>
            </a:r>
            <a:r>
              <a:rPr lang="nl-NL" dirty="0" err="1"/>
              <a:t>don't</a:t>
            </a:r>
            <a:r>
              <a:rPr lang="nl-NL" dirty="0"/>
              <a:t> return </a:t>
            </a:r>
            <a:r>
              <a:rPr lang="nl-NL" dirty="0" err="1"/>
              <a:t>values</a:t>
            </a:r>
            <a:r>
              <a:rPr lang="nl-NL" dirty="0"/>
              <a:t>, </a:t>
            </a:r>
            <a:r>
              <a:rPr lang="nl-NL" dirty="0" err="1"/>
              <a:t>tasks</a:t>
            </a:r>
            <a:r>
              <a:rPr lang="nl-NL" dirty="0"/>
              <a:t> do</a:t>
            </a:r>
          </a:p>
          <a:p>
            <a:pPr marL="342900" indent="-342900">
              <a:buFont typeface="Arial" panose="020B0604020202020204" pitchFamily="34" charset="0"/>
              <a:buChar char="•"/>
            </a:pPr>
            <a:r>
              <a:rPr lang="nl-NL" dirty="0"/>
              <a:t>A thread </a:t>
            </a:r>
            <a:r>
              <a:rPr lang="nl-NL" dirty="0" err="1"/>
              <a:t>typically</a:t>
            </a:r>
            <a:r>
              <a:rPr lang="nl-NL" dirty="0"/>
              <a:t> </a:t>
            </a:r>
            <a:r>
              <a:rPr lang="nl-NL" dirty="0" err="1"/>
              <a:t>uses</a:t>
            </a:r>
            <a:r>
              <a:rPr lang="nl-NL" dirty="0"/>
              <a:t> </a:t>
            </a:r>
            <a:r>
              <a:rPr lang="nl-NL" dirty="0" err="1"/>
              <a:t>several</a:t>
            </a:r>
            <a:r>
              <a:rPr lang="nl-NL" dirty="0"/>
              <a:t> MB of memory, a </a:t>
            </a:r>
            <a:r>
              <a:rPr lang="nl-NL" dirty="0" err="1"/>
              <a:t>task</a:t>
            </a:r>
            <a:r>
              <a:rPr lang="nl-NL" dirty="0"/>
              <a:t> </a:t>
            </a:r>
            <a:r>
              <a:rPr lang="nl-NL" dirty="0" err="1"/>
              <a:t>uses</a:t>
            </a:r>
            <a:r>
              <a:rPr lang="nl-NL" dirty="0"/>
              <a:t> </a:t>
            </a:r>
            <a:r>
              <a:rPr lang="nl-NL" dirty="0" err="1"/>
              <a:t>typically</a:t>
            </a:r>
            <a:r>
              <a:rPr lang="nl-NL" dirty="0"/>
              <a:t> </a:t>
            </a:r>
            <a:r>
              <a:rPr lang="nl-NL" dirty="0" err="1"/>
              <a:t>less</a:t>
            </a:r>
            <a:r>
              <a:rPr lang="nl-NL" dirty="0"/>
              <a:t> </a:t>
            </a:r>
            <a:r>
              <a:rPr lang="nl-NL" dirty="0" err="1"/>
              <a:t>than</a:t>
            </a:r>
            <a:r>
              <a:rPr lang="nl-NL" dirty="0"/>
              <a:t> 1 kB</a:t>
            </a:r>
          </a:p>
          <a:p>
            <a:endParaRPr lang="nl-NL" dirty="0"/>
          </a:p>
        </p:txBody>
      </p:sp>
      <p:sp>
        <p:nvSpPr>
          <p:cNvPr id="3" name="Titel 2">
            <a:extLst>
              <a:ext uri="{FF2B5EF4-FFF2-40B4-BE49-F238E27FC236}">
                <a16:creationId xmlns:a16="http://schemas.microsoft.com/office/drawing/2014/main" id="{94FD1F9B-BACD-BF3E-B39F-E88E44DC47ED}"/>
              </a:ext>
            </a:extLst>
          </p:cNvPr>
          <p:cNvSpPr>
            <a:spLocks noGrp="1"/>
          </p:cNvSpPr>
          <p:nvPr>
            <p:ph type="title"/>
          </p:nvPr>
        </p:nvSpPr>
        <p:spPr/>
        <p:txBody>
          <a:bodyPr/>
          <a:lstStyle/>
          <a:p>
            <a:r>
              <a:rPr lang="nl-NL" sz="3000" cap="none" dirty="0" err="1">
                <a:solidFill>
                  <a:schemeClr val="accent1"/>
                </a:solidFill>
              </a:rPr>
              <a:t>Tasks</a:t>
            </a:r>
            <a:r>
              <a:rPr lang="nl-NL" sz="3000" cap="none" dirty="0">
                <a:solidFill>
                  <a:schemeClr val="accent1"/>
                </a:solidFill>
              </a:rPr>
              <a:t> </a:t>
            </a:r>
            <a:r>
              <a:rPr lang="nl-NL" sz="3000" cap="none" dirty="0" err="1">
                <a:solidFill>
                  <a:schemeClr val="accent1"/>
                </a:solidFill>
              </a:rPr>
              <a:t>and</a:t>
            </a:r>
            <a:r>
              <a:rPr lang="nl-NL" sz="3000" cap="none" dirty="0">
                <a:solidFill>
                  <a:schemeClr val="accent1"/>
                </a:solidFill>
              </a:rPr>
              <a:t> </a:t>
            </a:r>
            <a:r>
              <a:rPr lang="nl-NL" sz="3000" cap="none" dirty="0" err="1">
                <a:solidFill>
                  <a:schemeClr val="accent1"/>
                </a:solidFill>
              </a:rPr>
              <a:t>threads</a:t>
            </a:r>
            <a:endParaRPr lang="nl-NL" sz="3000" cap="none" dirty="0">
              <a:solidFill>
                <a:schemeClr val="accent1"/>
              </a:solidFill>
            </a:endParaRPr>
          </a:p>
        </p:txBody>
      </p:sp>
    </p:spTree>
    <p:extLst>
      <p:ext uri="{BB962C8B-B14F-4D97-AF65-F5344CB8AC3E}">
        <p14:creationId xmlns:p14="http://schemas.microsoft.com/office/powerpoint/2010/main" val="32796567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raphic 1">
            <a:extLst>
              <a:ext uri="{FF2B5EF4-FFF2-40B4-BE49-F238E27FC236}">
                <a16:creationId xmlns:a16="http://schemas.microsoft.com/office/drawing/2014/main" id="{36E561D7-15D0-4E09-BAF0-0E0ABC4FFA39}"/>
              </a:ext>
            </a:extLst>
          </p:cNvPr>
          <p:cNvSpPr/>
          <p:nvPr/>
        </p:nvSpPr>
        <p:spPr>
          <a:xfrm>
            <a:off x="3719736" y="1470869"/>
            <a:ext cx="12238441" cy="5542796"/>
          </a:xfrm>
          <a:custGeom>
            <a:avLst/>
            <a:gdLst>
              <a:gd name="connsiteX0" fmla="*/ 7215188 w 7239000"/>
              <a:gd name="connsiteY0" fmla="*/ 3278548 h 3278547"/>
              <a:gd name="connsiteX1" fmla="*/ 6557010 w 7239000"/>
              <a:gd name="connsiteY1" fmla="*/ 2329858 h 3278547"/>
              <a:gd name="connsiteX2" fmla="*/ 4255770 w 7239000"/>
              <a:gd name="connsiteY2" fmla="*/ 41000 h 3278547"/>
              <a:gd name="connsiteX3" fmla="*/ 4255770 w 7239000"/>
              <a:gd name="connsiteY3" fmla="*/ 41000 h 3278547"/>
              <a:gd name="connsiteX4" fmla="*/ 4247198 w 7239000"/>
              <a:gd name="connsiteY4" fmla="*/ 40048 h 3278547"/>
              <a:gd name="connsiteX5" fmla="*/ 4245293 w 7239000"/>
              <a:gd name="connsiteY5" fmla="*/ 40048 h 3278547"/>
              <a:gd name="connsiteX6" fmla="*/ 2178368 w 7239000"/>
              <a:gd name="connsiteY6" fmla="*/ 949685 h 3278547"/>
              <a:gd name="connsiteX7" fmla="*/ 2162175 w 7239000"/>
              <a:gd name="connsiteY7" fmla="*/ 963973 h 3278547"/>
              <a:gd name="connsiteX8" fmla="*/ 2172653 w 7239000"/>
              <a:gd name="connsiteY8" fmla="*/ 985880 h 3278547"/>
              <a:gd name="connsiteX9" fmla="*/ 2628900 w 7239000"/>
              <a:gd name="connsiteY9" fmla="*/ 2749910 h 3278547"/>
              <a:gd name="connsiteX10" fmla="*/ 1949768 w 7239000"/>
              <a:gd name="connsiteY10" fmla="*/ 2512738 h 3278547"/>
              <a:gd name="connsiteX11" fmla="*/ 1019175 w 7239000"/>
              <a:gd name="connsiteY11" fmla="*/ 2072683 h 3278547"/>
              <a:gd name="connsiteX12" fmla="*/ 36195 w 7239000"/>
              <a:gd name="connsiteY12" fmla="*/ 3269023 h 3278547"/>
              <a:gd name="connsiteX13" fmla="*/ 0 w 7239000"/>
              <a:gd name="connsiteY13" fmla="*/ 3257593 h 3278547"/>
              <a:gd name="connsiteX14" fmla="*/ 270510 w 7239000"/>
              <a:gd name="connsiteY14" fmla="*/ 2655613 h 3278547"/>
              <a:gd name="connsiteX15" fmla="*/ 1018223 w 7239000"/>
              <a:gd name="connsiteY15" fmla="*/ 2034583 h 3278547"/>
              <a:gd name="connsiteX16" fmla="*/ 1971675 w 7239000"/>
              <a:gd name="connsiteY16" fmla="*/ 2481305 h 3278547"/>
              <a:gd name="connsiteX17" fmla="*/ 2599373 w 7239000"/>
              <a:gd name="connsiteY17" fmla="*/ 2725146 h 3278547"/>
              <a:gd name="connsiteX18" fmla="*/ 2138363 w 7239000"/>
              <a:gd name="connsiteY18" fmla="*/ 1002073 h 3278547"/>
              <a:gd name="connsiteX19" fmla="*/ 2122170 w 7239000"/>
              <a:gd name="connsiteY19" fmla="*/ 967783 h 3278547"/>
              <a:gd name="connsiteX20" fmla="*/ 2116455 w 7239000"/>
              <a:gd name="connsiteY20" fmla="*/ 955400 h 3278547"/>
              <a:gd name="connsiteX21" fmla="*/ 2126933 w 7239000"/>
              <a:gd name="connsiteY21" fmla="*/ 945875 h 3278547"/>
              <a:gd name="connsiteX22" fmla="*/ 2152650 w 7239000"/>
              <a:gd name="connsiteY22" fmla="*/ 922063 h 3278547"/>
              <a:gd name="connsiteX23" fmla="*/ 2890838 w 7239000"/>
              <a:gd name="connsiteY23" fmla="*/ 369613 h 3278547"/>
              <a:gd name="connsiteX24" fmla="*/ 4248150 w 7239000"/>
              <a:gd name="connsiteY24" fmla="*/ 2900 h 3278547"/>
              <a:gd name="connsiteX25" fmla="*/ 4252913 w 7239000"/>
              <a:gd name="connsiteY25" fmla="*/ 2900 h 3278547"/>
              <a:gd name="connsiteX26" fmla="*/ 4252913 w 7239000"/>
              <a:gd name="connsiteY26" fmla="*/ 2900 h 3278547"/>
              <a:gd name="connsiteX27" fmla="*/ 6590348 w 7239000"/>
              <a:gd name="connsiteY27" fmla="*/ 2310808 h 3278547"/>
              <a:gd name="connsiteX28" fmla="*/ 7239000 w 7239000"/>
              <a:gd name="connsiteY28" fmla="*/ 3249021 h 3278547"/>
              <a:gd name="connsiteX29" fmla="*/ 7215188 w 7239000"/>
              <a:gd name="connsiteY29" fmla="*/ 3278548 h 327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239000" h="3278547">
                <a:moveTo>
                  <a:pt x="7215188" y="3278548"/>
                </a:moveTo>
                <a:cubicBezTo>
                  <a:pt x="7036118" y="3138530"/>
                  <a:pt x="6814185" y="2764198"/>
                  <a:pt x="6557010" y="2329858"/>
                </a:cubicBezTo>
                <a:cubicBezTo>
                  <a:pt x="5998845" y="1386883"/>
                  <a:pt x="5233988" y="96245"/>
                  <a:pt x="4255770" y="41000"/>
                </a:cubicBezTo>
                <a:lnTo>
                  <a:pt x="4255770" y="41000"/>
                </a:lnTo>
                <a:lnTo>
                  <a:pt x="4247198" y="40048"/>
                </a:lnTo>
                <a:cubicBezTo>
                  <a:pt x="4246245" y="40048"/>
                  <a:pt x="4245293" y="40048"/>
                  <a:pt x="4245293" y="40048"/>
                </a:cubicBezTo>
                <a:cubicBezTo>
                  <a:pt x="3781425" y="14330"/>
                  <a:pt x="3046095" y="151490"/>
                  <a:pt x="2178368" y="949685"/>
                </a:cubicBezTo>
                <a:cubicBezTo>
                  <a:pt x="2172653" y="955400"/>
                  <a:pt x="2166938" y="960163"/>
                  <a:pt x="2162175" y="963973"/>
                </a:cubicBezTo>
                <a:cubicBezTo>
                  <a:pt x="2165033" y="970640"/>
                  <a:pt x="2168843" y="977308"/>
                  <a:pt x="2172653" y="985880"/>
                </a:cubicBezTo>
                <a:cubicBezTo>
                  <a:pt x="2486025" y="1663108"/>
                  <a:pt x="2820353" y="2519405"/>
                  <a:pt x="2628900" y="2749910"/>
                </a:cubicBezTo>
                <a:cubicBezTo>
                  <a:pt x="2499360" y="2905168"/>
                  <a:pt x="2245043" y="2723240"/>
                  <a:pt x="1949768" y="2512738"/>
                </a:cubicBezTo>
                <a:cubicBezTo>
                  <a:pt x="1655445" y="2302235"/>
                  <a:pt x="1322070" y="2064110"/>
                  <a:pt x="1019175" y="2072683"/>
                </a:cubicBezTo>
                <a:cubicBezTo>
                  <a:pt x="422910" y="2089828"/>
                  <a:pt x="40005" y="3257593"/>
                  <a:pt x="36195" y="3269023"/>
                </a:cubicBezTo>
                <a:lnTo>
                  <a:pt x="0" y="3257593"/>
                </a:lnTo>
                <a:cubicBezTo>
                  <a:pt x="953" y="3254735"/>
                  <a:pt x="98108" y="2953746"/>
                  <a:pt x="270510" y="2655613"/>
                </a:cubicBezTo>
                <a:cubicBezTo>
                  <a:pt x="503873" y="2250800"/>
                  <a:pt x="755333" y="2042203"/>
                  <a:pt x="1018223" y="2034583"/>
                </a:cubicBezTo>
                <a:cubicBezTo>
                  <a:pt x="1334453" y="2026010"/>
                  <a:pt x="1672590" y="2267945"/>
                  <a:pt x="1971675" y="2481305"/>
                </a:cubicBezTo>
                <a:cubicBezTo>
                  <a:pt x="2250758" y="2681330"/>
                  <a:pt x="2492693" y="2853733"/>
                  <a:pt x="2599373" y="2725146"/>
                </a:cubicBezTo>
                <a:cubicBezTo>
                  <a:pt x="2739390" y="2557505"/>
                  <a:pt x="2575560" y="1945048"/>
                  <a:pt x="2138363" y="1002073"/>
                </a:cubicBezTo>
                <a:cubicBezTo>
                  <a:pt x="2131695" y="986833"/>
                  <a:pt x="2125980" y="975403"/>
                  <a:pt x="2122170" y="967783"/>
                </a:cubicBezTo>
                <a:lnTo>
                  <a:pt x="2116455" y="955400"/>
                </a:lnTo>
                <a:lnTo>
                  <a:pt x="2126933" y="945875"/>
                </a:lnTo>
                <a:cubicBezTo>
                  <a:pt x="2133600" y="939208"/>
                  <a:pt x="2143125" y="931588"/>
                  <a:pt x="2152650" y="922063"/>
                </a:cubicBezTo>
                <a:cubicBezTo>
                  <a:pt x="2253615" y="828718"/>
                  <a:pt x="2522220" y="582020"/>
                  <a:pt x="2890838" y="369613"/>
                </a:cubicBezTo>
                <a:cubicBezTo>
                  <a:pt x="3353753" y="101960"/>
                  <a:pt x="3810000" y="-20912"/>
                  <a:pt x="4248150" y="2900"/>
                </a:cubicBezTo>
                <a:lnTo>
                  <a:pt x="4252913" y="2900"/>
                </a:lnTo>
                <a:lnTo>
                  <a:pt x="4252913" y="2900"/>
                </a:lnTo>
                <a:cubicBezTo>
                  <a:pt x="5253990" y="55288"/>
                  <a:pt x="6026468" y="1359260"/>
                  <a:pt x="6590348" y="2310808"/>
                </a:cubicBezTo>
                <a:cubicBezTo>
                  <a:pt x="6845618" y="2741338"/>
                  <a:pt x="7065645" y="3113765"/>
                  <a:pt x="7239000" y="3249021"/>
                </a:cubicBezTo>
                <a:lnTo>
                  <a:pt x="7215188" y="3278548"/>
                </a:lnTo>
                <a:close/>
              </a:path>
            </a:pathLst>
          </a:custGeom>
          <a:gradFill>
            <a:gsLst>
              <a:gs pos="89000">
                <a:schemeClr val="accent2">
                  <a:alpha val="0"/>
                </a:schemeClr>
              </a:gs>
              <a:gs pos="11000">
                <a:schemeClr val="accent2">
                  <a:alpha val="0"/>
                </a:schemeClr>
              </a:gs>
              <a:gs pos="64000">
                <a:srgbClr val="12ABDB"/>
              </a:gs>
              <a:gs pos="36000">
                <a:srgbClr val="12ABDB"/>
              </a:gs>
            </a:gsLst>
            <a:lin ang="540000" scaled="0"/>
          </a:gradFill>
          <a:ln w="9525" cap="flat">
            <a:noFill/>
            <a:prstDash val="solid"/>
            <a:miter/>
          </a:ln>
        </p:spPr>
        <p:txBody>
          <a:bodyPr rtlCol="0" anchor="ctr"/>
          <a:lstStyle/>
          <a:p>
            <a:endParaRPr lang="en-GB"/>
          </a:p>
        </p:txBody>
      </p:sp>
      <p:sp>
        <p:nvSpPr>
          <p:cNvPr id="2" name="Title 1"/>
          <p:cNvSpPr>
            <a:spLocks noGrp="1"/>
          </p:cNvSpPr>
          <p:nvPr>
            <p:ph type="ctrTitle"/>
          </p:nvPr>
        </p:nvSpPr>
        <p:spPr>
          <a:xfrm>
            <a:off x="404813" y="3003625"/>
            <a:ext cx="11329987" cy="738664"/>
          </a:xfrm>
        </p:spPr>
        <p:txBody>
          <a:bodyPr/>
          <a:lstStyle/>
          <a:p>
            <a:r>
              <a:rPr lang="en-GB" cap="none" dirty="0"/>
              <a:t>Pitfalls and problems</a:t>
            </a:r>
            <a:endParaRPr lang="en-US" cap="none" dirty="0"/>
          </a:p>
        </p:txBody>
      </p:sp>
      <p:sp>
        <p:nvSpPr>
          <p:cNvPr id="3" name="Subtitle 2"/>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294575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61BE2D3E-33AC-8C56-DBB4-0F9EB92527FF}"/>
              </a:ext>
            </a:extLst>
          </p:cNvPr>
          <p:cNvSpPr>
            <a:spLocks noGrp="1"/>
          </p:cNvSpPr>
          <p:nvPr>
            <p:ph type="body" sz="quarter" idx="10"/>
          </p:nvPr>
        </p:nvSpPr>
        <p:spPr/>
        <p:txBody>
          <a:bodyPr>
            <a:normAutofit lnSpcReduction="10000"/>
          </a:bodyPr>
          <a:lstStyle/>
          <a:p>
            <a:r>
              <a:rPr lang="nl-NL" dirty="0" err="1">
                <a:latin typeface="+mn-lt"/>
              </a:rPr>
              <a:t>Pitfalls</a:t>
            </a:r>
            <a:r>
              <a:rPr lang="nl-NL" dirty="0">
                <a:latin typeface="+mn-lt"/>
              </a:rPr>
              <a:t>:</a:t>
            </a:r>
          </a:p>
          <a:p>
            <a:pPr marL="342900" indent="-342900">
              <a:buFont typeface="Arial" panose="020B0604020202020204" pitchFamily="34" charset="0"/>
              <a:buChar char="•"/>
            </a:pPr>
            <a:r>
              <a:rPr lang="nl-NL" dirty="0" err="1">
                <a:latin typeface="+mn-lt"/>
              </a:rPr>
              <a:t>Not</a:t>
            </a:r>
            <a:r>
              <a:rPr lang="nl-NL" dirty="0">
                <a:latin typeface="+mn-lt"/>
              </a:rPr>
              <a:t> </a:t>
            </a:r>
            <a:r>
              <a:rPr lang="nl-NL" dirty="0" err="1">
                <a:latin typeface="+mn-lt"/>
              </a:rPr>
              <a:t>keeping</a:t>
            </a:r>
            <a:r>
              <a:rPr lang="nl-NL" dirty="0">
                <a:latin typeface="+mn-lt"/>
              </a:rPr>
              <a:t> a </a:t>
            </a:r>
            <a:r>
              <a:rPr lang="nl-NL" dirty="0" err="1">
                <a:latin typeface="+mn-lt"/>
              </a:rPr>
              <a:t>reference</a:t>
            </a:r>
            <a:r>
              <a:rPr lang="nl-NL" dirty="0">
                <a:latin typeface="+mn-lt"/>
              </a:rPr>
              <a:t> </a:t>
            </a:r>
            <a:r>
              <a:rPr lang="nl-NL" dirty="0" err="1">
                <a:latin typeface="+mn-lt"/>
              </a:rPr>
              <a:t>to</a:t>
            </a:r>
            <a:r>
              <a:rPr lang="nl-NL" dirty="0">
                <a:latin typeface="+mn-lt"/>
              </a:rPr>
              <a:t> a </a:t>
            </a:r>
            <a:r>
              <a:rPr lang="nl-NL" dirty="0" err="1">
                <a:latin typeface="+mn-lt"/>
              </a:rPr>
              <a:t>task</a:t>
            </a:r>
            <a:r>
              <a:rPr lang="nl-NL" dirty="0">
                <a:latin typeface="+mn-lt"/>
              </a:rPr>
              <a:t> (eventloop </a:t>
            </a:r>
            <a:r>
              <a:rPr lang="nl-NL" dirty="0" err="1">
                <a:latin typeface="+mn-lt"/>
              </a:rPr>
              <a:t>uses</a:t>
            </a:r>
            <a:r>
              <a:rPr lang="nl-NL" dirty="0">
                <a:latin typeface="+mn-lt"/>
              </a:rPr>
              <a:t> </a:t>
            </a:r>
            <a:r>
              <a:rPr lang="nl-NL" dirty="0" err="1">
                <a:latin typeface="+mn-lt"/>
              </a:rPr>
              <a:t>weak</a:t>
            </a:r>
            <a:r>
              <a:rPr lang="nl-NL" dirty="0">
                <a:latin typeface="+mn-lt"/>
              </a:rPr>
              <a:t> </a:t>
            </a:r>
            <a:r>
              <a:rPr lang="nl-NL" dirty="0" err="1">
                <a:latin typeface="+mn-lt"/>
              </a:rPr>
              <a:t>references</a:t>
            </a:r>
            <a:r>
              <a:rPr lang="nl-NL" dirty="0">
                <a:latin typeface="+mn-lt"/>
              </a:rPr>
              <a:t>, </a:t>
            </a:r>
            <a:r>
              <a:rPr lang="nl-NL" dirty="0" err="1">
                <a:latin typeface="+mn-lt"/>
              </a:rPr>
              <a:t>to</a:t>
            </a:r>
            <a:r>
              <a:rPr lang="nl-NL" dirty="0">
                <a:latin typeface="+mn-lt"/>
              </a:rPr>
              <a:t> </a:t>
            </a:r>
            <a:r>
              <a:rPr lang="nl-NL" dirty="0" err="1">
                <a:latin typeface="+mn-lt"/>
              </a:rPr>
              <a:t>avoid</a:t>
            </a:r>
            <a:r>
              <a:rPr lang="nl-NL" dirty="0">
                <a:latin typeface="+mn-lt"/>
              </a:rPr>
              <a:t> </a:t>
            </a:r>
            <a:r>
              <a:rPr lang="nl-NL" dirty="0" err="1">
                <a:latin typeface="+mn-lt"/>
              </a:rPr>
              <a:t>reference</a:t>
            </a:r>
            <a:r>
              <a:rPr lang="nl-NL" dirty="0">
                <a:latin typeface="+mn-lt"/>
              </a:rPr>
              <a:t> </a:t>
            </a:r>
            <a:r>
              <a:rPr lang="nl-NL" dirty="0" err="1">
                <a:latin typeface="+mn-lt"/>
              </a:rPr>
              <a:t>cycles</a:t>
            </a:r>
            <a:r>
              <a:rPr lang="nl-NL" dirty="0">
                <a:latin typeface="+mn-lt"/>
              </a:rPr>
              <a:t>)</a:t>
            </a:r>
          </a:p>
          <a:p>
            <a:pPr marL="520700" lvl="1" indent="-342900">
              <a:buFont typeface="Arial" panose="020B0604020202020204" pitchFamily="34" charset="0"/>
              <a:buChar char="•"/>
            </a:pPr>
            <a:r>
              <a:rPr lang="nl-NL" dirty="0" err="1">
                <a:latin typeface="+mn-lt"/>
              </a:rPr>
              <a:t>Task</a:t>
            </a:r>
            <a:r>
              <a:rPr lang="nl-NL" dirty="0">
                <a:latin typeface="+mn-lt"/>
              </a:rPr>
              <a:t> </a:t>
            </a:r>
            <a:r>
              <a:rPr lang="nl-NL" dirty="0" err="1">
                <a:latin typeface="+mn-lt"/>
              </a:rPr>
              <a:t>may</a:t>
            </a:r>
            <a:r>
              <a:rPr lang="nl-NL" dirty="0">
                <a:latin typeface="+mn-lt"/>
              </a:rPr>
              <a:t> </a:t>
            </a:r>
            <a:r>
              <a:rPr lang="nl-NL" dirty="0" err="1">
                <a:latin typeface="+mn-lt"/>
              </a:rPr>
              <a:t>be</a:t>
            </a:r>
            <a:r>
              <a:rPr lang="nl-NL" dirty="0">
                <a:latin typeface="+mn-lt"/>
              </a:rPr>
              <a:t> </a:t>
            </a:r>
            <a:r>
              <a:rPr lang="nl-NL" dirty="0" err="1">
                <a:latin typeface="+mn-lt"/>
              </a:rPr>
              <a:t>garbage</a:t>
            </a:r>
            <a:r>
              <a:rPr lang="nl-NL" dirty="0">
                <a:latin typeface="+mn-lt"/>
              </a:rPr>
              <a:t> </a:t>
            </a:r>
            <a:r>
              <a:rPr lang="nl-NL" dirty="0" err="1">
                <a:latin typeface="+mn-lt"/>
              </a:rPr>
              <a:t>collected</a:t>
            </a:r>
            <a:r>
              <a:rPr lang="nl-NL" dirty="0">
                <a:latin typeface="+mn-lt"/>
              </a:rPr>
              <a:t> </a:t>
            </a:r>
            <a:r>
              <a:rPr lang="nl-NL" dirty="0" err="1">
                <a:latin typeface="+mn-lt"/>
              </a:rPr>
              <a:t>before</a:t>
            </a:r>
            <a:r>
              <a:rPr lang="nl-NL" dirty="0">
                <a:latin typeface="+mn-lt"/>
              </a:rPr>
              <a:t> </a:t>
            </a:r>
            <a:r>
              <a:rPr lang="nl-NL" dirty="0" err="1">
                <a:latin typeface="+mn-lt"/>
              </a:rPr>
              <a:t>it</a:t>
            </a:r>
            <a:r>
              <a:rPr lang="nl-NL" dirty="0">
                <a:latin typeface="+mn-lt"/>
              </a:rPr>
              <a:t> is </a:t>
            </a:r>
            <a:r>
              <a:rPr lang="nl-NL" dirty="0" err="1">
                <a:latin typeface="+mn-lt"/>
              </a:rPr>
              <a:t>finished</a:t>
            </a:r>
            <a:endParaRPr lang="nl-NL" dirty="0">
              <a:latin typeface="+mn-lt"/>
            </a:endParaRPr>
          </a:p>
          <a:p>
            <a:pPr marL="342900" indent="-342900">
              <a:buFont typeface="Arial" panose="020B0604020202020204" pitchFamily="34" charset="0"/>
              <a:buChar char="•"/>
            </a:pPr>
            <a:r>
              <a:rPr lang="nl-NL" dirty="0">
                <a:latin typeface="+mn-lt"/>
              </a:rPr>
              <a:t>Using </a:t>
            </a:r>
            <a:r>
              <a:rPr lang="nl-NL" dirty="0" err="1">
                <a:latin typeface="+mn-lt"/>
              </a:rPr>
              <a:t>blocking</a:t>
            </a:r>
            <a:r>
              <a:rPr lang="nl-NL" dirty="0">
                <a:latin typeface="+mn-lt"/>
              </a:rPr>
              <a:t> I/O </a:t>
            </a:r>
            <a:r>
              <a:rPr lang="nl-NL" dirty="0" err="1">
                <a:latin typeface="+mn-lt"/>
              </a:rPr>
              <a:t>APIs</a:t>
            </a:r>
            <a:r>
              <a:rPr lang="nl-NL" dirty="0">
                <a:latin typeface="+mn-lt"/>
              </a:rPr>
              <a:t> without </a:t>
            </a:r>
            <a:r>
              <a:rPr lang="nl-NL" dirty="0" err="1">
                <a:latin typeface="+mn-lt"/>
              </a:rPr>
              <a:t>multithreading</a:t>
            </a:r>
            <a:endParaRPr lang="nl-NL" dirty="0">
              <a:latin typeface="+mn-lt"/>
            </a:endParaRPr>
          </a:p>
          <a:p>
            <a:pPr marL="342900" indent="-342900">
              <a:buFont typeface="Arial" panose="020B0604020202020204" pitchFamily="34" charset="0"/>
              <a:buChar char="•"/>
            </a:pPr>
            <a:r>
              <a:rPr lang="nl-NL" dirty="0">
                <a:latin typeface="+mn-lt"/>
              </a:rPr>
              <a:t>Running CPU-</a:t>
            </a:r>
            <a:r>
              <a:rPr lang="nl-NL" dirty="0" err="1">
                <a:latin typeface="+mn-lt"/>
              </a:rPr>
              <a:t>bound</a:t>
            </a:r>
            <a:r>
              <a:rPr lang="nl-NL" dirty="0">
                <a:latin typeface="+mn-lt"/>
              </a:rPr>
              <a:t> code in </a:t>
            </a:r>
            <a:r>
              <a:rPr lang="nl-NL" dirty="0" err="1">
                <a:latin typeface="+mn-lt"/>
              </a:rPr>
              <a:t>tasks</a:t>
            </a:r>
            <a:r>
              <a:rPr lang="nl-NL" dirty="0">
                <a:latin typeface="+mn-lt"/>
              </a:rPr>
              <a:t> or </a:t>
            </a:r>
            <a:r>
              <a:rPr lang="nl-NL" dirty="0" err="1">
                <a:latin typeface="+mn-lt"/>
              </a:rPr>
              <a:t>coroutines</a:t>
            </a:r>
            <a:endParaRPr lang="nl-NL" dirty="0">
              <a:latin typeface="+mn-lt"/>
            </a:endParaRPr>
          </a:p>
          <a:p>
            <a:endParaRPr lang="nl-NL" dirty="0">
              <a:latin typeface="+mn-lt"/>
            </a:endParaRPr>
          </a:p>
          <a:p>
            <a:r>
              <a:rPr lang="nl-NL" dirty="0" err="1">
                <a:latin typeface="+mn-lt"/>
              </a:rPr>
              <a:t>Converting</a:t>
            </a:r>
            <a:r>
              <a:rPr lang="nl-NL" dirty="0">
                <a:latin typeface="+mn-lt"/>
              </a:rPr>
              <a:t> </a:t>
            </a:r>
            <a:r>
              <a:rPr lang="nl-NL" dirty="0" err="1">
                <a:latin typeface="+mn-lt"/>
              </a:rPr>
              <a:t>an</a:t>
            </a:r>
            <a:r>
              <a:rPr lang="nl-NL" dirty="0">
                <a:latin typeface="+mn-lt"/>
              </a:rPr>
              <a:t> </a:t>
            </a:r>
            <a:r>
              <a:rPr lang="nl-NL" dirty="0" err="1">
                <a:latin typeface="+mn-lt"/>
              </a:rPr>
              <a:t>existing</a:t>
            </a:r>
            <a:r>
              <a:rPr lang="nl-NL" dirty="0">
                <a:latin typeface="+mn-lt"/>
              </a:rPr>
              <a:t> non-</a:t>
            </a:r>
            <a:r>
              <a:rPr lang="nl-NL" dirty="0" err="1">
                <a:latin typeface="+mn-lt"/>
              </a:rPr>
              <a:t>async</a:t>
            </a:r>
            <a:r>
              <a:rPr lang="nl-NL" dirty="0">
                <a:latin typeface="+mn-lt"/>
              </a:rPr>
              <a:t> codebase </a:t>
            </a:r>
            <a:r>
              <a:rPr lang="nl-NL" dirty="0" err="1">
                <a:latin typeface="+mn-lt"/>
              </a:rPr>
              <a:t>to</a:t>
            </a:r>
            <a:r>
              <a:rPr lang="nl-NL" dirty="0">
                <a:latin typeface="+mn-lt"/>
              </a:rPr>
              <a:t> </a:t>
            </a:r>
            <a:r>
              <a:rPr lang="nl-NL" dirty="0" err="1">
                <a:latin typeface="+mn-lt"/>
              </a:rPr>
              <a:t>use</a:t>
            </a:r>
            <a:r>
              <a:rPr lang="nl-NL" dirty="0">
                <a:latin typeface="+mn-lt"/>
              </a:rPr>
              <a:t> </a:t>
            </a:r>
            <a:r>
              <a:rPr lang="nl-NL" dirty="0" err="1">
                <a:latin typeface="+mn-lt"/>
              </a:rPr>
              <a:t>asyncio</a:t>
            </a:r>
            <a:r>
              <a:rPr lang="nl-NL" dirty="0">
                <a:latin typeface="+mn-lt"/>
              </a:rPr>
              <a:t> in </a:t>
            </a:r>
            <a:r>
              <a:rPr lang="nl-NL" dirty="0" err="1">
                <a:latin typeface="+mn-lt"/>
              </a:rPr>
              <a:t>general</a:t>
            </a:r>
            <a:r>
              <a:rPr lang="nl-NL" dirty="0">
                <a:latin typeface="+mn-lt"/>
              </a:rPr>
              <a:t> </a:t>
            </a:r>
            <a:r>
              <a:rPr lang="nl-NL" dirty="0" err="1">
                <a:latin typeface="+mn-lt"/>
              </a:rPr>
              <a:t>requires</a:t>
            </a:r>
            <a:r>
              <a:rPr lang="nl-NL" dirty="0">
                <a:latin typeface="+mn-lt"/>
              </a:rPr>
              <a:t> a complete </a:t>
            </a:r>
            <a:r>
              <a:rPr lang="nl-NL" dirty="0" err="1">
                <a:latin typeface="+mn-lt"/>
              </a:rPr>
              <a:t>redesign</a:t>
            </a:r>
            <a:r>
              <a:rPr lang="nl-NL" dirty="0">
                <a:latin typeface="+mn-lt"/>
              </a:rPr>
              <a:t>, </a:t>
            </a:r>
            <a:r>
              <a:rPr lang="nl-NL" dirty="0" err="1">
                <a:latin typeface="+mn-lt"/>
              </a:rPr>
              <a:t>use</a:t>
            </a:r>
            <a:r>
              <a:rPr lang="nl-NL" dirty="0">
                <a:latin typeface="+mn-lt"/>
              </a:rPr>
              <a:t> of new (</a:t>
            </a:r>
            <a:r>
              <a:rPr lang="nl-NL" dirty="0" err="1">
                <a:latin typeface="+mn-lt"/>
              </a:rPr>
              <a:t>async-enabled</a:t>
            </a:r>
            <a:r>
              <a:rPr lang="nl-NL" dirty="0">
                <a:latin typeface="+mn-lt"/>
              </a:rPr>
              <a:t>) </a:t>
            </a:r>
            <a:r>
              <a:rPr lang="nl-NL" dirty="0" err="1">
                <a:latin typeface="+mn-lt"/>
              </a:rPr>
              <a:t>libraries</a:t>
            </a:r>
            <a:r>
              <a:rPr lang="nl-NL" dirty="0">
                <a:latin typeface="+mn-lt"/>
              </a:rPr>
              <a:t>, </a:t>
            </a:r>
            <a:r>
              <a:rPr lang="nl-NL" dirty="0" err="1">
                <a:latin typeface="+mn-lt"/>
              </a:rPr>
              <a:t>and</a:t>
            </a:r>
            <a:r>
              <a:rPr lang="nl-NL" dirty="0">
                <a:latin typeface="+mn-lt"/>
              </a:rPr>
              <a:t> </a:t>
            </a:r>
            <a:r>
              <a:rPr lang="nl-NL" dirty="0" err="1">
                <a:latin typeface="+mn-lt"/>
              </a:rPr>
              <a:t>several</a:t>
            </a:r>
            <a:r>
              <a:rPr lang="nl-NL" dirty="0">
                <a:latin typeface="+mn-lt"/>
              </a:rPr>
              <a:t> </a:t>
            </a:r>
            <a:r>
              <a:rPr lang="nl-NL" dirty="0" err="1">
                <a:latin typeface="+mn-lt"/>
              </a:rPr>
              <a:t>other</a:t>
            </a:r>
            <a:r>
              <a:rPr lang="nl-NL" dirty="0">
                <a:latin typeface="+mn-lt"/>
              </a:rPr>
              <a:t> issues </a:t>
            </a:r>
            <a:r>
              <a:rPr lang="nl-NL" dirty="0" err="1">
                <a:latin typeface="+mn-lt"/>
              </a:rPr>
              <a:t>that</a:t>
            </a:r>
            <a:r>
              <a:rPr lang="nl-NL" dirty="0">
                <a:latin typeface="+mn-lt"/>
              </a:rPr>
              <a:t> must </a:t>
            </a:r>
            <a:r>
              <a:rPr lang="nl-NL" dirty="0" err="1">
                <a:latin typeface="+mn-lt"/>
              </a:rPr>
              <a:t>be</a:t>
            </a:r>
            <a:r>
              <a:rPr lang="nl-NL" dirty="0">
                <a:latin typeface="+mn-lt"/>
              </a:rPr>
              <a:t> dealt </a:t>
            </a:r>
            <a:r>
              <a:rPr lang="nl-NL" dirty="0" err="1">
                <a:latin typeface="+mn-lt"/>
              </a:rPr>
              <a:t>with</a:t>
            </a:r>
            <a:endParaRPr lang="nl-NL" dirty="0">
              <a:latin typeface="+mn-lt"/>
            </a:endParaRPr>
          </a:p>
          <a:p>
            <a:endParaRPr lang="nl-NL" dirty="0">
              <a:latin typeface="+mn-lt"/>
            </a:endParaRPr>
          </a:p>
          <a:p>
            <a:r>
              <a:rPr lang="nl-NL" dirty="0">
                <a:latin typeface="+mn-lt"/>
              </a:rPr>
              <a:t>Debugging of </a:t>
            </a:r>
            <a:r>
              <a:rPr lang="nl-NL" dirty="0" err="1">
                <a:latin typeface="+mn-lt"/>
              </a:rPr>
              <a:t>asyncio</a:t>
            </a:r>
            <a:r>
              <a:rPr lang="nl-NL" dirty="0">
                <a:latin typeface="+mn-lt"/>
              </a:rPr>
              <a:t> code is </a:t>
            </a:r>
            <a:r>
              <a:rPr lang="nl-NL" dirty="0" err="1">
                <a:latin typeface="+mn-lt"/>
              </a:rPr>
              <a:t>relatively</a:t>
            </a:r>
            <a:r>
              <a:rPr lang="nl-NL" dirty="0">
                <a:latin typeface="+mn-lt"/>
              </a:rPr>
              <a:t> immature</a:t>
            </a:r>
          </a:p>
          <a:p>
            <a:r>
              <a:rPr lang="nl-NL" dirty="0" err="1">
                <a:latin typeface="+mn-lt"/>
              </a:rPr>
              <a:t>One</a:t>
            </a:r>
            <a:r>
              <a:rPr lang="nl-NL" dirty="0">
                <a:latin typeface="+mn-lt"/>
              </a:rPr>
              <a:t> </a:t>
            </a:r>
            <a:r>
              <a:rPr lang="nl-NL" dirty="0" err="1">
                <a:latin typeface="+mn-lt"/>
              </a:rPr>
              <a:t>helpful</a:t>
            </a:r>
            <a:r>
              <a:rPr lang="nl-NL" dirty="0">
                <a:latin typeface="+mn-lt"/>
              </a:rPr>
              <a:t> </a:t>
            </a:r>
            <a:r>
              <a:rPr lang="nl-NL" dirty="0" err="1">
                <a:latin typeface="+mn-lt"/>
              </a:rPr>
              <a:t>method</a:t>
            </a:r>
            <a:r>
              <a:rPr lang="nl-NL" dirty="0">
                <a:latin typeface="+mn-lt"/>
              </a:rPr>
              <a:t> is </a:t>
            </a:r>
            <a:r>
              <a:rPr lang="nl-NL" dirty="0" err="1">
                <a:latin typeface="+mn-lt"/>
              </a:rPr>
              <a:t>to</a:t>
            </a:r>
            <a:r>
              <a:rPr lang="nl-NL" dirty="0">
                <a:latin typeface="+mn-lt"/>
              </a:rPr>
              <a:t> set </a:t>
            </a:r>
            <a:r>
              <a:rPr lang="nl-NL" dirty="0" err="1">
                <a:latin typeface="+mn-lt"/>
              </a:rPr>
              <a:t>the</a:t>
            </a:r>
            <a:r>
              <a:rPr lang="nl-NL" dirty="0">
                <a:latin typeface="+mn-lt"/>
              </a:rPr>
              <a:t> </a:t>
            </a:r>
            <a:r>
              <a:rPr lang="nl-NL" b="1" dirty="0">
                <a:latin typeface="Consolas" panose="020B0609020204030204" pitchFamily="49" charset="0"/>
              </a:rPr>
              <a:t>debug</a:t>
            </a:r>
            <a:r>
              <a:rPr lang="nl-NL" dirty="0">
                <a:latin typeface="+mn-lt"/>
              </a:rPr>
              <a:t> parameter in </a:t>
            </a:r>
            <a:r>
              <a:rPr lang="nl-NL" b="1" dirty="0" err="1">
                <a:latin typeface="Consolas" panose="020B0609020204030204" pitchFamily="49" charset="0"/>
              </a:rPr>
              <a:t>asyncio.run</a:t>
            </a:r>
            <a:endParaRPr lang="nl-NL" b="1" dirty="0">
              <a:latin typeface="+mn-lt"/>
            </a:endParaRPr>
          </a:p>
          <a:p>
            <a:r>
              <a:rPr lang="nl-NL" dirty="0">
                <a:latin typeface="+mn-lt"/>
              </a:rPr>
              <a:t>Be </a:t>
            </a:r>
            <a:r>
              <a:rPr lang="nl-NL" dirty="0" err="1">
                <a:latin typeface="+mn-lt"/>
              </a:rPr>
              <a:t>aware</a:t>
            </a:r>
            <a:r>
              <a:rPr lang="nl-NL" dirty="0">
                <a:latin typeface="+mn-lt"/>
              </a:rPr>
              <a:t> </a:t>
            </a:r>
            <a:r>
              <a:rPr lang="nl-NL" dirty="0" err="1">
                <a:latin typeface="+mn-lt"/>
              </a:rPr>
              <a:t>that</a:t>
            </a:r>
            <a:r>
              <a:rPr lang="nl-NL" dirty="0">
                <a:latin typeface="+mn-lt"/>
              </a:rPr>
              <a:t> </a:t>
            </a:r>
            <a:r>
              <a:rPr lang="nl-NL" dirty="0" err="1">
                <a:latin typeface="+mn-lt"/>
              </a:rPr>
              <a:t>this</a:t>
            </a:r>
            <a:r>
              <a:rPr lang="nl-NL" dirty="0">
                <a:latin typeface="+mn-lt"/>
              </a:rPr>
              <a:t> </a:t>
            </a:r>
            <a:r>
              <a:rPr lang="nl-NL" dirty="0" err="1">
                <a:latin typeface="+mn-lt"/>
              </a:rPr>
              <a:t>can</a:t>
            </a:r>
            <a:r>
              <a:rPr lang="nl-NL" dirty="0">
                <a:latin typeface="+mn-lt"/>
              </a:rPr>
              <a:t> </a:t>
            </a:r>
            <a:r>
              <a:rPr lang="nl-NL" dirty="0" err="1">
                <a:latin typeface="+mn-lt"/>
              </a:rPr>
              <a:t>easily</a:t>
            </a:r>
            <a:r>
              <a:rPr lang="nl-NL" dirty="0">
                <a:latin typeface="+mn-lt"/>
              </a:rPr>
              <a:t> slow down </a:t>
            </a:r>
            <a:r>
              <a:rPr lang="nl-NL" dirty="0" err="1">
                <a:latin typeface="+mn-lt"/>
              </a:rPr>
              <a:t>your</a:t>
            </a:r>
            <a:r>
              <a:rPr lang="nl-NL" dirty="0">
                <a:latin typeface="+mn-lt"/>
              </a:rPr>
              <a:t> program </a:t>
            </a:r>
            <a:r>
              <a:rPr lang="nl-NL" dirty="0" err="1">
                <a:latin typeface="+mn-lt"/>
              </a:rPr>
              <a:t>by</a:t>
            </a:r>
            <a:r>
              <a:rPr lang="nl-NL" dirty="0">
                <a:latin typeface="+mn-lt"/>
              </a:rPr>
              <a:t> a factor of 10 or more</a:t>
            </a:r>
          </a:p>
          <a:p>
            <a:endParaRPr lang="nl-NL" dirty="0">
              <a:latin typeface="+mn-lt"/>
            </a:endParaRPr>
          </a:p>
          <a:p>
            <a:r>
              <a:rPr lang="nl-NL" b="1" dirty="0">
                <a:latin typeface="Consolas" panose="020B0609020204030204" pitchFamily="49" charset="0"/>
              </a:rPr>
              <a:t>&gt;&gt;&gt; </a:t>
            </a:r>
            <a:r>
              <a:rPr lang="nl-NL" b="1" dirty="0" err="1">
                <a:latin typeface="Consolas" panose="020B0609020204030204" pitchFamily="49" charset="0"/>
              </a:rPr>
              <a:t>result</a:t>
            </a:r>
            <a:r>
              <a:rPr lang="nl-NL" b="1" dirty="0">
                <a:latin typeface="Consolas" panose="020B0609020204030204" pitchFamily="49" charset="0"/>
              </a:rPr>
              <a:t> = </a:t>
            </a:r>
            <a:r>
              <a:rPr lang="nl-NL" b="1" dirty="0" err="1">
                <a:latin typeface="Consolas" panose="020B0609020204030204" pitchFamily="49" charset="0"/>
              </a:rPr>
              <a:t>asyncio.run</a:t>
            </a:r>
            <a:r>
              <a:rPr lang="nl-NL" b="1" dirty="0">
                <a:latin typeface="Consolas" panose="020B0609020204030204" pitchFamily="49" charset="0"/>
              </a:rPr>
              <a:t>(</a:t>
            </a:r>
            <a:r>
              <a:rPr lang="nl-NL" b="1" dirty="0" err="1">
                <a:latin typeface="Consolas" panose="020B0609020204030204" pitchFamily="49" charset="0"/>
              </a:rPr>
              <a:t>coro</a:t>
            </a:r>
            <a:r>
              <a:rPr lang="nl-NL" b="1" dirty="0">
                <a:latin typeface="Consolas" panose="020B0609020204030204" pitchFamily="49" charset="0"/>
              </a:rPr>
              <a:t>, debug=True)</a:t>
            </a:r>
          </a:p>
        </p:txBody>
      </p:sp>
      <p:sp>
        <p:nvSpPr>
          <p:cNvPr id="3" name="Titel 2">
            <a:extLst>
              <a:ext uri="{FF2B5EF4-FFF2-40B4-BE49-F238E27FC236}">
                <a16:creationId xmlns:a16="http://schemas.microsoft.com/office/drawing/2014/main" id="{EF0BFE72-5229-5D6D-E475-A572EEB4A13A}"/>
              </a:ext>
            </a:extLst>
          </p:cNvPr>
          <p:cNvSpPr>
            <a:spLocks noGrp="1"/>
          </p:cNvSpPr>
          <p:nvPr>
            <p:ph type="title"/>
          </p:nvPr>
        </p:nvSpPr>
        <p:spPr/>
        <p:txBody>
          <a:bodyPr/>
          <a:lstStyle/>
          <a:p>
            <a:r>
              <a:rPr lang="nl-NL" sz="3000" cap="none" dirty="0" err="1">
                <a:solidFill>
                  <a:schemeClr val="accent1"/>
                </a:solidFill>
              </a:rPr>
              <a:t>Pitfalls</a:t>
            </a:r>
            <a:r>
              <a:rPr lang="nl-NL" sz="3000" cap="none" dirty="0">
                <a:solidFill>
                  <a:schemeClr val="accent1"/>
                </a:solidFill>
              </a:rPr>
              <a:t> </a:t>
            </a:r>
            <a:r>
              <a:rPr lang="nl-NL" sz="3000" cap="none" dirty="0" err="1">
                <a:solidFill>
                  <a:schemeClr val="accent1"/>
                </a:solidFill>
              </a:rPr>
              <a:t>and</a:t>
            </a:r>
            <a:r>
              <a:rPr lang="nl-NL" sz="3000" cap="none" dirty="0">
                <a:solidFill>
                  <a:schemeClr val="accent1"/>
                </a:solidFill>
              </a:rPr>
              <a:t> common </a:t>
            </a:r>
            <a:r>
              <a:rPr lang="nl-NL" sz="3000" cap="none" dirty="0" err="1">
                <a:solidFill>
                  <a:schemeClr val="accent1"/>
                </a:solidFill>
              </a:rPr>
              <a:t>problems</a:t>
            </a:r>
            <a:endParaRPr lang="nl-NL" sz="3000" cap="none" dirty="0">
              <a:solidFill>
                <a:schemeClr val="accent1"/>
              </a:solidFill>
            </a:endParaRPr>
          </a:p>
        </p:txBody>
      </p:sp>
    </p:spTree>
    <p:extLst>
      <p:ext uri="{BB962C8B-B14F-4D97-AF65-F5344CB8AC3E}">
        <p14:creationId xmlns:p14="http://schemas.microsoft.com/office/powerpoint/2010/main" val="742255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659B3-EA4B-405E-9FAE-00661F32418F}"/>
              </a:ext>
            </a:extLst>
          </p:cNvPr>
          <p:cNvSpPr>
            <a:spLocks noGrp="1"/>
          </p:cNvSpPr>
          <p:nvPr>
            <p:ph type="ctrTitle"/>
          </p:nvPr>
        </p:nvSpPr>
        <p:spPr/>
        <p:txBody>
          <a:bodyPr/>
          <a:lstStyle/>
          <a:p>
            <a:r>
              <a:rPr lang="en-GB" dirty="0"/>
              <a:t>Concurrency Recap</a:t>
            </a:r>
          </a:p>
        </p:txBody>
      </p:sp>
      <p:sp>
        <p:nvSpPr>
          <p:cNvPr id="3" name="Text Placeholder 2">
            <a:extLst>
              <a:ext uri="{FF2B5EF4-FFF2-40B4-BE49-F238E27FC236}">
                <a16:creationId xmlns:a16="http://schemas.microsoft.com/office/drawing/2014/main" id="{E1F9D801-434D-4FD6-A38C-A6C187DD7E2B}"/>
              </a:ext>
            </a:extLst>
          </p:cNvPr>
          <p:cNvSpPr>
            <a:spLocks noGrp="1"/>
          </p:cNvSpPr>
          <p:nvPr>
            <p:ph type="body" sz="quarter" idx="10"/>
          </p:nvPr>
        </p:nvSpPr>
        <p:spPr/>
        <p:txBody>
          <a:bodyPr/>
          <a:lstStyle/>
          <a:p>
            <a:r>
              <a:rPr lang="en-GB" dirty="0"/>
              <a:t>1</a:t>
            </a:r>
          </a:p>
        </p:txBody>
      </p:sp>
    </p:spTree>
    <p:extLst>
      <p:ext uri="{BB962C8B-B14F-4D97-AF65-F5344CB8AC3E}">
        <p14:creationId xmlns:p14="http://schemas.microsoft.com/office/powerpoint/2010/main" val="337468842"/>
      </p:ext>
    </p:extLst>
  </p:cSld>
  <p:clrMapOvr>
    <a:masterClrMapping/>
  </p:clrMapOvr>
  <p:transition spd="slow">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raphic 1">
            <a:extLst>
              <a:ext uri="{FF2B5EF4-FFF2-40B4-BE49-F238E27FC236}">
                <a16:creationId xmlns:a16="http://schemas.microsoft.com/office/drawing/2014/main" id="{36E561D7-15D0-4E09-BAF0-0E0ABC4FFA39}"/>
              </a:ext>
            </a:extLst>
          </p:cNvPr>
          <p:cNvSpPr/>
          <p:nvPr/>
        </p:nvSpPr>
        <p:spPr>
          <a:xfrm>
            <a:off x="3719736" y="1470869"/>
            <a:ext cx="12238441" cy="5542796"/>
          </a:xfrm>
          <a:custGeom>
            <a:avLst/>
            <a:gdLst>
              <a:gd name="connsiteX0" fmla="*/ 7215188 w 7239000"/>
              <a:gd name="connsiteY0" fmla="*/ 3278548 h 3278547"/>
              <a:gd name="connsiteX1" fmla="*/ 6557010 w 7239000"/>
              <a:gd name="connsiteY1" fmla="*/ 2329858 h 3278547"/>
              <a:gd name="connsiteX2" fmla="*/ 4255770 w 7239000"/>
              <a:gd name="connsiteY2" fmla="*/ 41000 h 3278547"/>
              <a:gd name="connsiteX3" fmla="*/ 4255770 w 7239000"/>
              <a:gd name="connsiteY3" fmla="*/ 41000 h 3278547"/>
              <a:gd name="connsiteX4" fmla="*/ 4247198 w 7239000"/>
              <a:gd name="connsiteY4" fmla="*/ 40048 h 3278547"/>
              <a:gd name="connsiteX5" fmla="*/ 4245293 w 7239000"/>
              <a:gd name="connsiteY5" fmla="*/ 40048 h 3278547"/>
              <a:gd name="connsiteX6" fmla="*/ 2178368 w 7239000"/>
              <a:gd name="connsiteY6" fmla="*/ 949685 h 3278547"/>
              <a:gd name="connsiteX7" fmla="*/ 2162175 w 7239000"/>
              <a:gd name="connsiteY7" fmla="*/ 963973 h 3278547"/>
              <a:gd name="connsiteX8" fmla="*/ 2172653 w 7239000"/>
              <a:gd name="connsiteY8" fmla="*/ 985880 h 3278547"/>
              <a:gd name="connsiteX9" fmla="*/ 2628900 w 7239000"/>
              <a:gd name="connsiteY9" fmla="*/ 2749910 h 3278547"/>
              <a:gd name="connsiteX10" fmla="*/ 1949768 w 7239000"/>
              <a:gd name="connsiteY10" fmla="*/ 2512738 h 3278547"/>
              <a:gd name="connsiteX11" fmla="*/ 1019175 w 7239000"/>
              <a:gd name="connsiteY11" fmla="*/ 2072683 h 3278547"/>
              <a:gd name="connsiteX12" fmla="*/ 36195 w 7239000"/>
              <a:gd name="connsiteY12" fmla="*/ 3269023 h 3278547"/>
              <a:gd name="connsiteX13" fmla="*/ 0 w 7239000"/>
              <a:gd name="connsiteY13" fmla="*/ 3257593 h 3278547"/>
              <a:gd name="connsiteX14" fmla="*/ 270510 w 7239000"/>
              <a:gd name="connsiteY14" fmla="*/ 2655613 h 3278547"/>
              <a:gd name="connsiteX15" fmla="*/ 1018223 w 7239000"/>
              <a:gd name="connsiteY15" fmla="*/ 2034583 h 3278547"/>
              <a:gd name="connsiteX16" fmla="*/ 1971675 w 7239000"/>
              <a:gd name="connsiteY16" fmla="*/ 2481305 h 3278547"/>
              <a:gd name="connsiteX17" fmla="*/ 2599373 w 7239000"/>
              <a:gd name="connsiteY17" fmla="*/ 2725146 h 3278547"/>
              <a:gd name="connsiteX18" fmla="*/ 2138363 w 7239000"/>
              <a:gd name="connsiteY18" fmla="*/ 1002073 h 3278547"/>
              <a:gd name="connsiteX19" fmla="*/ 2122170 w 7239000"/>
              <a:gd name="connsiteY19" fmla="*/ 967783 h 3278547"/>
              <a:gd name="connsiteX20" fmla="*/ 2116455 w 7239000"/>
              <a:gd name="connsiteY20" fmla="*/ 955400 h 3278547"/>
              <a:gd name="connsiteX21" fmla="*/ 2126933 w 7239000"/>
              <a:gd name="connsiteY21" fmla="*/ 945875 h 3278547"/>
              <a:gd name="connsiteX22" fmla="*/ 2152650 w 7239000"/>
              <a:gd name="connsiteY22" fmla="*/ 922063 h 3278547"/>
              <a:gd name="connsiteX23" fmla="*/ 2890838 w 7239000"/>
              <a:gd name="connsiteY23" fmla="*/ 369613 h 3278547"/>
              <a:gd name="connsiteX24" fmla="*/ 4248150 w 7239000"/>
              <a:gd name="connsiteY24" fmla="*/ 2900 h 3278547"/>
              <a:gd name="connsiteX25" fmla="*/ 4252913 w 7239000"/>
              <a:gd name="connsiteY25" fmla="*/ 2900 h 3278547"/>
              <a:gd name="connsiteX26" fmla="*/ 4252913 w 7239000"/>
              <a:gd name="connsiteY26" fmla="*/ 2900 h 3278547"/>
              <a:gd name="connsiteX27" fmla="*/ 6590348 w 7239000"/>
              <a:gd name="connsiteY27" fmla="*/ 2310808 h 3278547"/>
              <a:gd name="connsiteX28" fmla="*/ 7239000 w 7239000"/>
              <a:gd name="connsiteY28" fmla="*/ 3249021 h 3278547"/>
              <a:gd name="connsiteX29" fmla="*/ 7215188 w 7239000"/>
              <a:gd name="connsiteY29" fmla="*/ 3278548 h 327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239000" h="3278547">
                <a:moveTo>
                  <a:pt x="7215188" y="3278548"/>
                </a:moveTo>
                <a:cubicBezTo>
                  <a:pt x="7036118" y="3138530"/>
                  <a:pt x="6814185" y="2764198"/>
                  <a:pt x="6557010" y="2329858"/>
                </a:cubicBezTo>
                <a:cubicBezTo>
                  <a:pt x="5998845" y="1386883"/>
                  <a:pt x="5233988" y="96245"/>
                  <a:pt x="4255770" y="41000"/>
                </a:cubicBezTo>
                <a:lnTo>
                  <a:pt x="4255770" y="41000"/>
                </a:lnTo>
                <a:lnTo>
                  <a:pt x="4247198" y="40048"/>
                </a:lnTo>
                <a:cubicBezTo>
                  <a:pt x="4246245" y="40048"/>
                  <a:pt x="4245293" y="40048"/>
                  <a:pt x="4245293" y="40048"/>
                </a:cubicBezTo>
                <a:cubicBezTo>
                  <a:pt x="3781425" y="14330"/>
                  <a:pt x="3046095" y="151490"/>
                  <a:pt x="2178368" y="949685"/>
                </a:cubicBezTo>
                <a:cubicBezTo>
                  <a:pt x="2172653" y="955400"/>
                  <a:pt x="2166938" y="960163"/>
                  <a:pt x="2162175" y="963973"/>
                </a:cubicBezTo>
                <a:cubicBezTo>
                  <a:pt x="2165033" y="970640"/>
                  <a:pt x="2168843" y="977308"/>
                  <a:pt x="2172653" y="985880"/>
                </a:cubicBezTo>
                <a:cubicBezTo>
                  <a:pt x="2486025" y="1663108"/>
                  <a:pt x="2820353" y="2519405"/>
                  <a:pt x="2628900" y="2749910"/>
                </a:cubicBezTo>
                <a:cubicBezTo>
                  <a:pt x="2499360" y="2905168"/>
                  <a:pt x="2245043" y="2723240"/>
                  <a:pt x="1949768" y="2512738"/>
                </a:cubicBezTo>
                <a:cubicBezTo>
                  <a:pt x="1655445" y="2302235"/>
                  <a:pt x="1322070" y="2064110"/>
                  <a:pt x="1019175" y="2072683"/>
                </a:cubicBezTo>
                <a:cubicBezTo>
                  <a:pt x="422910" y="2089828"/>
                  <a:pt x="40005" y="3257593"/>
                  <a:pt x="36195" y="3269023"/>
                </a:cubicBezTo>
                <a:lnTo>
                  <a:pt x="0" y="3257593"/>
                </a:lnTo>
                <a:cubicBezTo>
                  <a:pt x="953" y="3254735"/>
                  <a:pt x="98108" y="2953746"/>
                  <a:pt x="270510" y="2655613"/>
                </a:cubicBezTo>
                <a:cubicBezTo>
                  <a:pt x="503873" y="2250800"/>
                  <a:pt x="755333" y="2042203"/>
                  <a:pt x="1018223" y="2034583"/>
                </a:cubicBezTo>
                <a:cubicBezTo>
                  <a:pt x="1334453" y="2026010"/>
                  <a:pt x="1672590" y="2267945"/>
                  <a:pt x="1971675" y="2481305"/>
                </a:cubicBezTo>
                <a:cubicBezTo>
                  <a:pt x="2250758" y="2681330"/>
                  <a:pt x="2492693" y="2853733"/>
                  <a:pt x="2599373" y="2725146"/>
                </a:cubicBezTo>
                <a:cubicBezTo>
                  <a:pt x="2739390" y="2557505"/>
                  <a:pt x="2575560" y="1945048"/>
                  <a:pt x="2138363" y="1002073"/>
                </a:cubicBezTo>
                <a:cubicBezTo>
                  <a:pt x="2131695" y="986833"/>
                  <a:pt x="2125980" y="975403"/>
                  <a:pt x="2122170" y="967783"/>
                </a:cubicBezTo>
                <a:lnTo>
                  <a:pt x="2116455" y="955400"/>
                </a:lnTo>
                <a:lnTo>
                  <a:pt x="2126933" y="945875"/>
                </a:lnTo>
                <a:cubicBezTo>
                  <a:pt x="2133600" y="939208"/>
                  <a:pt x="2143125" y="931588"/>
                  <a:pt x="2152650" y="922063"/>
                </a:cubicBezTo>
                <a:cubicBezTo>
                  <a:pt x="2253615" y="828718"/>
                  <a:pt x="2522220" y="582020"/>
                  <a:pt x="2890838" y="369613"/>
                </a:cubicBezTo>
                <a:cubicBezTo>
                  <a:pt x="3353753" y="101960"/>
                  <a:pt x="3810000" y="-20912"/>
                  <a:pt x="4248150" y="2900"/>
                </a:cubicBezTo>
                <a:lnTo>
                  <a:pt x="4252913" y="2900"/>
                </a:lnTo>
                <a:lnTo>
                  <a:pt x="4252913" y="2900"/>
                </a:lnTo>
                <a:cubicBezTo>
                  <a:pt x="5253990" y="55288"/>
                  <a:pt x="6026468" y="1359260"/>
                  <a:pt x="6590348" y="2310808"/>
                </a:cubicBezTo>
                <a:cubicBezTo>
                  <a:pt x="6845618" y="2741338"/>
                  <a:pt x="7065645" y="3113765"/>
                  <a:pt x="7239000" y="3249021"/>
                </a:cubicBezTo>
                <a:lnTo>
                  <a:pt x="7215188" y="3278548"/>
                </a:lnTo>
                <a:close/>
              </a:path>
            </a:pathLst>
          </a:custGeom>
          <a:gradFill>
            <a:gsLst>
              <a:gs pos="89000">
                <a:schemeClr val="accent2">
                  <a:alpha val="0"/>
                </a:schemeClr>
              </a:gs>
              <a:gs pos="11000">
                <a:schemeClr val="accent2">
                  <a:alpha val="0"/>
                </a:schemeClr>
              </a:gs>
              <a:gs pos="64000">
                <a:srgbClr val="12ABDB"/>
              </a:gs>
              <a:gs pos="36000">
                <a:srgbClr val="12ABDB"/>
              </a:gs>
            </a:gsLst>
            <a:lin ang="540000" scaled="0"/>
          </a:gradFill>
          <a:ln w="9525" cap="flat">
            <a:noFill/>
            <a:prstDash val="solid"/>
            <a:miter/>
          </a:ln>
        </p:spPr>
        <p:txBody>
          <a:bodyPr rtlCol="0" anchor="ctr"/>
          <a:lstStyle/>
          <a:p>
            <a:endParaRPr lang="en-GB"/>
          </a:p>
        </p:txBody>
      </p:sp>
      <p:sp>
        <p:nvSpPr>
          <p:cNvPr id="2" name="Title 1"/>
          <p:cNvSpPr>
            <a:spLocks noGrp="1"/>
          </p:cNvSpPr>
          <p:nvPr>
            <p:ph type="ctrTitle"/>
          </p:nvPr>
        </p:nvSpPr>
        <p:spPr>
          <a:xfrm>
            <a:off x="404813" y="3003625"/>
            <a:ext cx="11329987" cy="738664"/>
          </a:xfrm>
        </p:spPr>
        <p:txBody>
          <a:bodyPr/>
          <a:lstStyle/>
          <a:p>
            <a:r>
              <a:rPr lang="en-GB" cap="none" dirty="0"/>
              <a:t>Hands-on</a:t>
            </a:r>
            <a:endParaRPr lang="en-US" cap="none" dirty="0"/>
          </a:p>
        </p:txBody>
      </p:sp>
      <p:sp>
        <p:nvSpPr>
          <p:cNvPr id="3" name="Subtitle 2"/>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030705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61BE2D3E-33AC-8C56-DBB4-0F9EB92527FF}"/>
              </a:ext>
            </a:extLst>
          </p:cNvPr>
          <p:cNvSpPr>
            <a:spLocks noGrp="1"/>
          </p:cNvSpPr>
          <p:nvPr>
            <p:ph type="body" sz="quarter" idx="10"/>
          </p:nvPr>
        </p:nvSpPr>
        <p:spPr/>
        <p:txBody>
          <a:bodyPr>
            <a:normAutofit fontScale="77500" lnSpcReduction="20000"/>
          </a:bodyPr>
          <a:lstStyle/>
          <a:p>
            <a:r>
              <a:rPr lang="nl-NL" dirty="0" err="1">
                <a:latin typeface="+mn-lt"/>
              </a:rPr>
              <a:t>Investigate</a:t>
            </a:r>
            <a:r>
              <a:rPr lang="nl-NL" dirty="0">
                <a:latin typeface="+mn-lt"/>
              </a:rPr>
              <a:t> </a:t>
            </a:r>
            <a:r>
              <a:rPr lang="nl-NL" dirty="0" err="1">
                <a:latin typeface="+mn-lt"/>
              </a:rPr>
              <a:t>what</a:t>
            </a:r>
            <a:r>
              <a:rPr lang="nl-NL" dirty="0">
                <a:latin typeface="+mn-lt"/>
              </a:rPr>
              <a:t> </a:t>
            </a:r>
            <a:r>
              <a:rPr lang="nl-NL" dirty="0" err="1">
                <a:latin typeface="+mn-lt"/>
              </a:rPr>
              <a:t>happens</a:t>
            </a:r>
            <a:r>
              <a:rPr lang="nl-NL" dirty="0">
                <a:latin typeface="+mn-lt"/>
              </a:rPr>
              <a:t> </a:t>
            </a:r>
            <a:r>
              <a:rPr lang="nl-NL" dirty="0" err="1">
                <a:latin typeface="+mn-lt"/>
              </a:rPr>
              <a:t>if</a:t>
            </a:r>
            <a:r>
              <a:rPr lang="nl-NL" dirty="0">
                <a:latin typeface="+mn-lt"/>
              </a:rPr>
              <a:t> a </a:t>
            </a:r>
            <a:r>
              <a:rPr lang="nl-NL" dirty="0" err="1">
                <a:latin typeface="+mn-lt"/>
              </a:rPr>
              <a:t>coroutine</a:t>
            </a:r>
            <a:r>
              <a:rPr lang="nl-NL" dirty="0">
                <a:latin typeface="+mn-lt"/>
              </a:rPr>
              <a:t> is </a:t>
            </a:r>
            <a:r>
              <a:rPr lang="nl-NL" dirty="0" err="1">
                <a:latin typeface="+mn-lt"/>
              </a:rPr>
              <a:t>awaited</a:t>
            </a:r>
            <a:endParaRPr lang="nl-NL" dirty="0">
              <a:latin typeface="+mn-lt"/>
            </a:endParaRPr>
          </a:p>
          <a:p>
            <a:pPr marL="342900" indent="-342900">
              <a:buFont typeface="Arial" panose="020B0604020202020204" pitchFamily="34" charset="0"/>
              <a:buChar char="•"/>
            </a:pPr>
            <a:r>
              <a:rPr lang="nl-NL" dirty="0">
                <a:latin typeface="+mn-lt"/>
              </a:rPr>
              <a:t>Is </a:t>
            </a:r>
            <a:r>
              <a:rPr lang="nl-NL" dirty="0" err="1">
                <a:latin typeface="+mn-lt"/>
              </a:rPr>
              <a:t>it</a:t>
            </a:r>
            <a:r>
              <a:rPr lang="nl-NL" dirty="0">
                <a:latin typeface="+mn-lt"/>
              </a:rPr>
              <a:t> </a:t>
            </a:r>
            <a:r>
              <a:rPr lang="nl-NL" dirty="0" err="1">
                <a:latin typeface="+mn-lt"/>
              </a:rPr>
              <a:t>wrapped</a:t>
            </a:r>
            <a:r>
              <a:rPr lang="nl-NL" dirty="0">
                <a:latin typeface="+mn-lt"/>
              </a:rPr>
              <a:t> in a </a:t>
            </a:r>
            <a:r>
              <a:rPr lang="nl-NL" dirty="0" err="1">
                <a:latin typeface="+mn-lt"/>
              </a:rPr>
              <a:t>task</a:t>
            </a:r>
            <a:r>
              <a:rPr lang="nl-NL" dirty="0">
                <a:latin typeface="+mn-lt"/>
              </a:rPr>
              <a:t> </a:t>
            </a:r>
            <a:r>
              <a:rPr lang="nl-NL" dirty="0" err="1">
                <a:latin typeface="+mn-lt"/>
              </a:rPr>
              <a:t>which</a:t>
            </a:r>
            <a:r>
              <a:rPr lang="nl-NL" dirty="0">
                <a:latin typeface="+mn-lt"/>
              </a:rPr>
              <a:t> is </a:t>
            </a:r>
            <a:r>
              <a:rPr lang="nl-NL" dirty="0" err="1">
                <a:latin typeface="+mn-lt"/>
              </a:rPr>
              <a:t>then</a:t>
            </a:r>
            <a:r>
              <a:rPr lang="nl-NL" dirty="0">
                <a:latin typeface="+mn-lt"/>
              </a:rPr>
              <a:t> </a:t>
            </a:r>
            <a:r>
              <a:rPr lang="nl-NL" dirty="0" err="1">
                <a:latin typeface="+mn-lt"/>
              </a:rPr>
              <a:t>added</a:t>
            </a:r>
            <a:r>
              <a:rPr lang="nl-NL" dirty="0">
                <a:latin typeface="+mn-lt"/>
              </a:rPr>
              <a:t> </a:t>
            </a:r>
            <a:r>
              <a:rPr lang="nl-NL" dirty="0" err="1">
                <a:latin typeface="+mn-lt"/>
              </a:rPr>
              <a:t>to</a:t>
            </a:r>
            <a:r>
              <a:rPr lang="nl-NL" dirty="0">
                <a:latin typeface="+mn-lt"/>
              </a:rPr>
              <a:t> </a:t>
            </a:r>
            <a:r>
              <a:rPr lang="nl-NL" dirty="0" err="1">
                <a:latin typeface="+mn-lt"/>
              </a:rPr>
              <a:t>the</a:t>
            </a:r>
            <a:r>
              <a:rPr lang="nl-NL" dirty="0">
                <a:latin typeface="+mn-lt"/>
              </a:rPr>
              <a:t> eventloop</a:t>
            </a:r>
          </a:p>
          <a:p>
            <a:pPr marL="342900" indent="-342900">
              <a:buFont typeface="Arial" panose="020B0604020202020204" pitchFamily="34" charset="0"/>
              <a:buChar char="•"/>
            </a:pPr>
            <a:r>
              <a:rPr lang="nl-NL" dirty="0">
                <a:latin typeface="+mn-lt"/>
              </a:rPr>
              <a:t>Or is </a:t>
            </a:r>
            <a:r>
              <a:rPr lang="nl-NL" dirty="0" err="1">
                <a:latin typeface="+mn-lt"/>
              </a:rPr>
              <a:t>it</a:t>
            </a:r>
            <a:r>
              <a:rPr lang="nl-NL" dirty="0">
                <a:latin typeface="+mn-lt"/>
              </a:rPr>
              <a:t> </a:t>
            </a:r>
            <a:r>
              <a:rPr lang="nl-NL" dirty="0" err="1">
                <a:latin typeface="+mn-lt"/>
              </a:rPr>
              <a:t>handled</a:t>
            </a:r>
            <a:r>
              <a:rPr lang="nl-NL" dirty="0">
                <a:latin typeface="+mn-lt"/>
              </a:rPr>
              <a:t> </a:t>
            </a:r>
            <a:r>
              <a:rPr lang="nl-NL" dirty="0" err="1">
                <a:latin typeface="+mn-lt"/>
              </a:rPr>
              <a:t>outside</a:t>
            </a:r>
            <a:r>
              <a:rPr lang="nl-NL" dirty="0">
                <a:latin typeface="+mn-lt"/>
              </a:rPr>
              <a:t> of </a:t>
            </a:r>
            <a:r>
              <a:rPr lang="nl-NL" dirty="0" err="1">
                <a:latin typeface="+mn-lt"/>
              </a:rPr>
              <a:t>the</a:t>
            </a:r>
            <a:r>
              <a:rPr lang="nl-NL" dirty="0">
                <a:latin typeface="+mn-lt"/>
              </a:rPr>
              <a:t> eventloop</a:t>
            </a:r>
          </a:p>
          <a:p>
            <a:endParaRPr lang="nl-NL" dirty="0">
              <a:latin typeface="+mn-lt"/>
            </a:endParaRPr>
          </a:p>
          <a:p>
            <a:r>
              <a:rPr lang="nl-NL" dirty="0">
                <a:latin typeface="+mn-lt"/>
              </a:rPr>
              <a:t>Hint: </a:t>
            </a:r>
            <a:r>
              <a:rPr lang="nl-NL" b="1" dirty="0" err="1">
                <a:latin typeface="Consolas" panose="020B0609020204030204" pitchFamily="49" charset="0"/>
              </a:rPr>
              <a:t>len</a:t>
            </a:r>
            <a:r>
              <a:rPr lang="nl-NL" b="1" dirty="0">
                <a:latin typeface="Consolas" panose="020B0609020204030204" pitchFamily="49" charset="0"/>
              </a:rPr>
              <a:t>(</a:t>
            </a:r>
            <a:r>
              <a:rPr lang="nl-NL" b="1" dirty="0" err="1">
                <a:latin typeface="Consolas" panose="020B0609020204030204" pitchFamily="49" charset="0"/>
              </a:rPr>
              <a:t>asyncio.all_tasks</a:t>
            </a:r>
            <a:r>
              <a:rPr lang="nl-NL" b="1" dirty="0">
                <a:latin typeface="Consolas" panose="020B0609020204030204" pitchFamily="49" charset="0"/>
              </a:rPr>
              <a:t>())</a:t>
            </a:r>
            <a:r>
              <a:rPr lang="nl-NL" dirty="0">
                <a:latin typeface="+mn-lt"/>
              </a:rPr>
              <a:t> </a:t>
            </a:r>
            <a:r>
              <a:rPr lang="nl-NL" dirty="0" err="1">
                <a:latin typeface="+mn-lt"/>
              </a:rPr>
              <a:t>gives</a:t>
            </a:r>
            <a:r>
              <a:rPr lang="nl-NL" dirty="0">
                <a:latin typeface="+mn-lt"/>
              </a:rPr>
              <a:t> </a:t>
            </a:r>
            <a:r>
              <a:rPr lang="nl-NL" dirty="0" err="1">
                <a:latin typeface="+mn-lt"/>
              </a:rPr>
              <a:t>the</a:t>
            </a:r>
            <a:r>
              <a:rPr lang="nl-NL" dirty="0">
                <a:latin typeface="+mn-lt"/>
              </a:rPr>
              <a:t> </a:t>
            </a:r>
            <a:r>
              <a:rPr lang="nl-NL" dirty="0" err="1">
                <a:latin typeface="+mn-lt"/>
              </a:rPr>
              <a:t>number</a:t>
            </a:r>
            <a:r>
              <a:rPr lang="nl-NL" dirty="0">
                <a:latin typeface="+mn-lt"/>
              </a:rPr>
              <a:t> of </a:t>
            </a:r>
            <a:r>
              <a:rPr lang="nl-NL" dirty="0" err="1">
                <a:latin typeface="+mn-lt"/>
              </a:rPr>
              <a:t>tasks</a:t>
            </a:r>
            <a:r>
              <a:rPr lang="nl-NL" dirty="0">
                <a:latin typeface="+mn-lt"/>
              </a:rPr>
              <a:t> </a:t>
            </a:r>
            <a:r>
              <a:rPr lang="nl-NL" dirty="0" err="1">
                <a:latin typeface="+mn-lt"/>
              </a:rPr>
              <a:t>currently</a:t>
            </a:r>
            <a:r>
              <a:rPr lang="nl-NL" dirty="0">
                <a:latin typeface="+mn-lt"/>
              </a:rPr>
              <a:t> in </a:t>
            </a:r>
            <a:r>
              <a:rPr lang="nl-NL" dirty="0" err="1">
                <a:latin typeface="+mn-lt"/>
              </a:rPr>
              <a:t>the</a:t>
            </a:r>
            <a:r>
              <a:rPr lang="nl-NL" dirty="0">
                <a:latin typeface="+mn-lt"/>
              </a:rPr>
              <a:t> event loop</a:t>
            </a:r>
          </a:p>
          <a:p>
            <a:endParaRPr lang="nl-NL" dirty="0">
              <a:latin typeface="+mn-lt"/>
            </a:endParaRPr>
          </a:p>
          <a:p>
            <a:r>
              <a:rPr lang="nl-NL" sz="2100" b="1" dirty="0">
                <a:latin typeface="Consolas" panose="020B0609020204030204" pitchFamily="49" charset="0"/>
              </a:rPr>
              <a:t>import </a:t>
            </a:r>
            <a:r>
              <a:rPr lang="nl-NL" sz="2100" b="1" dirty="0" err="1">
                <a:latin typeface="Consolas" panose="020B0609020204030204" pitchFamily="49" charset="0"/>
              </a:rPr>
              <a:t>asyncio</a:t>
            </a:r>
            <a:endParaRPr lang="nl-NL" sz="2100" b="1" dirty="0">
              <a:latin typeface="Consolas" panose="020B0609020204030204" pitchFamily="49" charset="0"/>
            </a:endParaRPr>
          </a:p>
          <a:p>
            <a:endParaRPr lang="nl-NL" sz="2100" b="1" dirty="0">
              <a:latin typeface="Consolas" panose="020B0609020204030204" pitchFamily="49" charset="0"/>
            </a:endParaRPr>
          </a:p>
          <a:p>
            <a:r>
              <a:rPr lang="nl-NL" sz="2100" b="1" dirty="0" err="1">
                <a:latin typeface="Consolas" panose="020B0609020204030204" pitchFamily="49" charset="0"/>
              </a:rPr>
              <a:t>async</a:t>
            </a:r>
            <a:r>
              <a:rPr lang="nl-NL" sz="2100" b="1" dirty="0">
                <a:latin typeface="Consolas" panose="020B0609020204030204" pitchFamily="49" charset="0"/>
              </a:rPr>
              <a:t> </a:t>
            </a:r>
            <a:r>
              <a:rPr lang="nl-NL" sz="2100" b="1" dirty="0" err="1">
                <a:latin typeface="Consolas" panose="020B0609020204030204" pitchFamily="49" charset="0"/>
              </a:rPr>
              <a:t>def</a:t>
            </a:r>
            <a:r>
              <a:rPr lang="nl-NL" sz="2100" b="1" dirty="0">
                <a:latin typeface="Consolas" panose="020B0609020204030204" pitchFamily="49" charset="0"/>
              </a:rPr>
              <a:t> </a:t>
            </a:r>
            <a:r>
              <a:rPr lang="nl-NL" sz="2100" b="1" dirty="0" err="1">
                <a:latin typeface="Consolas" panose="020B0609020204030204" pitchFamily="49" charset="0"/>
              </a:rPr>
              <a:t>coro</a:t>
            </a:r>
            <a:r>
              <a:rPr lang="nl-NL" sz="2100" b="1" dirty="0">
                <a:latin typeface="Consolas" panose="020B0609020204030204" pitchFamily="49" charset="0"/>
              </a:rPr>
              <a:t>():</a:t>
            </a:r>
          </a:p>
          <a:p>
            <a:r>
              <a:rPr lang="nl-NL" sz="2100" b="1" dirty="0">
                <a:latin typeface="Consolas" panose="020B0609020204030204" pitchFamily="49" charset="0"/>
              </a:rPr>
              <a:t>    ...</a:t>
            </a:r>
          </a:p>
          <a:p>
            <a:endParaRPr lang="nl-NL" sz="2100" b="1" dirty="0">
              <a:latin typeface="Consolas" panose="020B0609020204030204" pitchFamily="49" charset="0"/>
            </a:endParaRPr>
          </a:p>
          <a:p>
            <a:r>
              <a:rPr lang="nl-NL" sz="2100" b="1" dirty="0" err="1">
                <a:latin typeface="Consolas" panose="020B0609020204030204" pitchFamily="49" charset="0"/>
              </a:rPr>
              <a:t>async</a:t>
            </a:r>
            <a:r>
              <a:rPr lang="nl-NL" sz="2100" b="1" dirty="0">
                <a:latin typeface="Consolas" panose="020B0609020204030204" pitchFamily="49" charset="0"/>
              </a:rPr>
              <a:t> </a:t>
            </a:r>
            <a:r>
              <a:rPr lang="nl-NL" sz="2100" b="1" dirty="0" err="1">
                <a:latin typeface="Consolas" panose="020B0609020204030204" pitchFamily="49" charset="0"/>
              </a:rPr>
              <a:t>def</a:t>
            </a:r>
            <a:r>
              <a:rPr lang="nl-NL" sz="2100" b="1" dirty="0">
                <a:latin typeface="Consolas" panose="020B0609020204030204" pitchFamily="49" charset="0"/>
              </a:rPr>
              <a:t> </a:t>
            </a:r>
            <a:r>
              <a:rPr lang="nl-NL" sz="2100" b="1" dirty="0" err="1">
                <a:latin typeface="Consolas" panose="020B0609020204030204" pitchFamily="49" charset="0"/>
              </a:rPr>
              <a:t>main</a:t>
            </a:r>
            <a:r>
              <a:rPr lang="nl-NL" sz="2100" b="1" dirty="0">
                <a:latin typeface="Consolas" panose="020B0609020204030204" pitchFamily="49" charset="0"/>
              </a:rPr>
              <a:t>():</a:t>
            </a:r>
          </a:p>
          <a:p>
            <a:r>
              <a:rPr lang="nl-NL" sz="2100" b="1" dirty="0">
                <a:latin typeface="Consolas" panose="020B0609020204030204" pitchFamily="49" charset="0"/>
              </a:rPr>
              <a:t>    ...</a:t>
            </a:r>
          </a:p>
          <a:p>
            <a:r>
              <a:rPr lang="nl-NL" sz="2100" b="1" dirty="0">
                <a:latin typeface="Consolas" panose="020B0609020204030204" pitchFamily="49" charset="0"/>
              </a:rPr>
              <a:t>    </a:t>
            </a:r>
            <a:r>
              <a:rPr lang="nl-NL" sz="2100" b="1" dirty="0" err="1">
                <a:latin typeface="Consolas" panose="020B0609020204030204" pitchFamily="49" charset="0"/>
              </a:rPr>
              <a:t>await</a:t>
            </a:r>
            <a:r>
              <a:rPr lang="nl-NL" sz="2100" b="1" dirty="0">
                <a:latin typeface="Consolas" panose="020B0609020204030204" pitchFamily="49" charset="0"/>
              </a:rPr>
              <a:t> </a:t>
            </a:r>
            <a:r>
              <a:rPr lang="nl-NL" sz="2100" b="1" dirty="0" err="1">
                <a:latin typeface="Consolas" panose="020B0609020204030204" pitchFamily="49" charset="0"/>
              </a:rPr>
              <a:t>coro</a:t>
            </a:r>
            <a:r>
              <a:rPr lang="nl-NL" sz="2100" b="1" dirty="0">
                <a:latin typeface="Consolas" panose="020B0609020204030204" pitchFamily="49" charset="0"/>
              </a:rPr>
              <a:t>()</a:t>
            </a:r>
          </a:p>
          <a:p>
            <a:r>
              <a:rPr lang="nl-NL" sz="2100" b="1" dirty="0">
                <a:latin typeface="Consolas" panose="020B0609020204030204" pitchFamily="49" charset="0"/>
              </a:rPr>
              <a:t>    ...</a:t>
            </a:r>
          </a:p>
          <a:p>
            <a:endParaRPr lang="nl-NL" sz="2100" b="1" dirty="0">
              <a:latin typeface="Consolas" panose="020B0609020204030204" pitchFamily="49" charset="0"/>
            </a:endParaRPr>
          </a:p>
          <a:p>
            <a:r>
              <a:rPr lang="nl-NL" sz="2100" b="1" dirty="0" err="1">
                <a:latin typeface="Consolas" panose="020B0609020204030204" pitchFamily="49" charset="0"/>
              </a:rPr>
              <a:t>if</a:t>
            </a:r>
            <a:r>
              <a:rPr lang="nl-NL" sz="2100" b="1" dirty="0">
                <a:latin typeface="Consolas" panose="020B0609020204030204" pitchFamily="49" charset="0"/>
              </a:rPr>
              <a:t> __name__ == "__</a:t>
            </a:r>
            <a:r>
              <a:rPr lang="nl-NL" sz="2100" b="1" dirty="0" err="1">
                <a:latin typeface="Consolas" panose="020B0609020204030204" pitchFamily="49" charset="0"/>
              </a:rPr>
              <a:t>main</a:t>
            </a:r>
            <a:r>
              <a:rPr lang="nl-NL" sz="2100" b="1" dirty="0">
                <a:latin typeface="Consolas" panose="020B0609020204030204" pitchFamily="49" charset="0"/>
              </a:rPr>
              <a:t>__":</a:t>
            </a:r>
          </a:p>
          <a:p>
            <a:r>
              <a:rPr lang="nl-NL" sz="2100" b="1" dirty="0">
                <a:latin typeface="Consolas" panose="020B0609020204030204" pitchFamily="49" charset="0"/>
              </a:rPr>
              <a:t>    </a:t>
            </a:r>
            <a:r>
              <a:rPr lang="nl-NL" sz="2100" b="1" dirty="0" err="1">
                <a:latin typeface="Consolas" panose="020B0609020204030204" pitchFamily="49" charset="0"/>
              </a:rPr>
              <a:t>asyncio.run</a:t>
            </a:r>
            <a:r>
              <a:rPr lang="nl-NL" sz="2100" b="1" dirty="0">
                <a:latin typeface="Consolas" panose="020B0609020204030204" pitchFamily="49" charset="0"/>
              </a:rPr>
              <a:t>(</a:t>
            </a:r>
            <a:r>
              <a:rPr lang="nl-NL" sz="2100" b="1" dirty="0" err="1">
                <a:latin typeface="Consolas" panose="020B0609020204030204" pitchFamily="49" charset="0"/>
              </a:rPr>
              <a:t>main</a:t>
            </a:r>
            <a:r>
              <a:rPr lang="nl-NL" sz="2100" b="1" dirty="0">
                <a:latin typeface="Consolas" panose="020B0609020204030204" pitchFamily="49" charset="0"/>
              </a:rPr>
              <a:t>())</a:t>
            </a:r>
          </a:p>
        </p:txBody>
      </p:sp>
      <p:sp>
        <p:nvSpPr>
          <p:cNvPr id="3" name="Titel 2">
            <a:extLst>
              <a:ext uri="{FF2B5EF4-FFF2-40B4-BE49-F238E27FC236}">
                <a16:creationId xmlns:a16="http://schemas.microsoft.com/office/drawing/2014/main" id="{EF0BFE72-5229-5D6D-E475-A572EEB4A13A}"/>
              </a:ext>
            </a:extLst>
          </p:cNvPr>
          <p:cNvSpPr>
            <a:spLocks noGrp="1"/>
          </p:cNvSpPr>
          <p:nvPr>
            <p:ph type="title"/>
          </p:nvPr>
        </p:nvSpPr>
        <p:spPr/>
        <p:txBody>
          <a:bodyPr/>
          <a:lstStyle/>
          <a:p>
            <a:r>
              <a:rPr lang="nl-NL" sz="3000" cap="none" dirty="0" err="1">
                <a:solidFill>
                  <a:schemeClr val="accent1"/>
                </a:solidFill>
              </a:rPr>
              <a:t>Exercise</a:t>
            </a:r>
            <a:endParaRPr lang="nl-NL" sz="3000" cap="none" dirty="0">
              <a:solidFill>
                <a:schemeClr val="accent1"/>
              </a:solidFill>
            </a:endParaRPr>
          </a:p>
        </p:txBody>
      </p:sp>
    </p:spTree>
    <p:extLst>
      <p:ext uri="{BB962C8B-B14F-4D97-AF65-F5344CB8AC3E}">
        <p14:creationId xmlns:p14="http://schemas.microsoft.com/office/powerpoint/2010/main" val="13483355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659B3-EA4B-405E-9FAE-00661F32418F}"/>
              </a:ext>
            </a:extLst>
          </p:cNvPr>
          <p:cNvSpPr>
            <a:spLocks noGrp="1"/>
          </p:cNvSpPr>
          <p:nvPr>
            <p:ph type="ctrTitle"/>
          </p:nvPr>
        </p:nvSpPr>
        <p:spPr/>
        <p:txBody>
          <a:bodyPr/>
          <a:lstStyle/>
          <a:p>
            <a:r>
              <a:rPr lang="en-GB" dirty="0"/>
              <a:t>Python </a:t>
            </a:r>
            <a:r>
              <a:rPr lang="en-GB" dirty="0" err="1"/>
              <a:t>asyncio</a:t>
            </a:r>
            <a:br>
              <a:rPr lang="en-GB" dirty="0"/>
            </a:br>
            <a:r>
              <a:rPr lang="en-GB" dirty="0"/>
              <a:t>Managing tasks</a:t>
            </a:r>
          </a:p>
        </p:txBody>
      </p:sp>
      <p:sp>
        <p:nvSpPr>
          <p:cNvPr id="3" name="Text Placeholder 2">
            <a:extLst>
              <a:ext uri="{FF2B5EF4-FFF2-40B4-BE49-F238E27FC236}">
                <a16:creationId xmlns:a16="http://schemas.microsoft.com/office/drawing/2014/main" id="{E1F9D801-434D-4FD6-A38C-A6C187DD7E2B}"/>
              </a:ext>
            </a:extLst>
          </p:cNvPr>
          <p:cNvSpPr>
            <a:spLocks noGrp="1"/>
          </p:cNvSpPr>
          <p:nvPr>
            <p:ph type="body" sz="quarter" idx="10"/>
          </p:nvPr>
        </p:nvSpPr>
        <p:spPr/>
        <p:txBody>
          <a:bodyPr/>
          <a:lstStyle/>
          <a:p>
            <a:r>
              <a:rPr lang="en-GB" dirty="0"/>
              <a:t>5</a:t>
            </a:r>
          </a:p>
        </p:txBody>
      </p:sp>
    </p:spTree>
    <p:extLst>
      <p:ext uri="{BB962C8B-B14F-4D97-AF65-F5344CB8AC3E}">
        <p14:creationId xmlns:p14="http://schemas.microsoft.com/office/powerpoint/2010/main" val="3846544973"/>
      </p:ext>
    </p:extLst>
  </p:cSld>
  <p:clrMapOvr>
    <a:masterClrMapping/>
  </p:clrMapOvr>
  <p:transition spd="slow">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61BE2D3E-33AC-8C56-DBB4-0F9EB92527FF}"/>
              </a:ext>
            </a:extLst>
          </p:cNvPr>
          <p:cNvSpPr>
            <a:spLocks noGrp="1"/>
          </p:cNvSpPr>
          <p:nvPr>
            <p:ph type="body" sz="quarter" idx="10"/>
          </p:nvPr>
        </p:nvSpPr>
        <p:spPr/>
        <p:txBody>
          <a:bodyPr/>
          <a:lstStyle/>
          <a:p>
            <a:r>
              <a:rPr lang="nl-NL" dirty="0" err="1">
                <a:latin typeface="+mn-lt"/>
              </a:rPr>
              <a:t>Earlier</a:t>
            </a:r>
            <a:r>
              <a:rPr lang="nl-NL" dirty="0">
                <a:latin typeface="+mn-lt"/>
              </a:rPr>
              <a:t> we </a:t>
            </a:r>
            <a:r>
              <a:rPr lang="nl-NL" dirty="0" err="1">
                <a:latin typeface="+mn-lt"/>
              </a:rPr>
              <a:t>saw</a:t>
            </a:r>
            <a:r>
              <a:rPr lang="nl-NL" dirty="0">
                <a:latin typeface="+mn-lt"/>
              </a:rPr>
              <a:t> </a:t>
            </a:r>
            <a:r>
              <a:rPr lang="nl-NL" dirty="0" err="1">
                <a:latin typeface="+mn-lt"/>
              </a:rPr>
              <a:t>that</a:t>
            </a:r>
            <a:r>
              <a:rPr lang="nl-NL" dirty="0">
                <a:latin typeface="+mn-lt"/>
              </a:rPr>
              <a:t> </a:t>
            </a:r>
            <a:r>
              <a:rPr lang="nl-NL" dirty="0" err="1">
                <a:latin typeface="+mn-lt"/>
              </a:rPr>
              <a:t>an</a:t>
            </a:r>
            <a:r>
              <a:rPr lang="nl-NL" dirty="0">
                <a:latin typeface="+mn-lt"/>
              </a:rPr>
              <a:t> </a:t>
            </a:r>
            <a:r>
              <a:rPr lang="nl-NL" dirty="0" err="1">
                <a:latin typeface="+mn-lt"/>
              </a:rPr>
              <a:t>asyncio</a:t>
            </a:r>
            <a:r>
              <a:rPr lang="nl-NL" dirty="0">
                <a:latin typeface="+mn-lt"/>
              </a:rPr>
              <a:t> </a:t>
            </a:r>
            <a:r>
              <a:rPr lang="nl-NL" dirty="0" err="1">
                <a:latin typeface="+mn-lt"/>
              </a:rPr>
              <a:t>application</a:t>
            </a:r>
            <a:r>
              <a:rPr lang="nl-NL" dirty="0">
                <a:latin typeface="+mn-lt"/>
              </a:rPr>
              <a:t> </a:t>
            </a:r>
            <a:r>
              <a:rPr lang="nl-NL" dirty="0" err="1">
                <a:latin typeface="+mn-lt"/>
              </a:rPr>
              <a:t>with</a:t>
            </a:r>
            <a:r>
              <a:rPr lang="nl-NL" dirty="0">
                <a:latin typeface="+mn-lt"/>
              </a:rPr>
              <a:t> </a:t>
            </a:r>
            <a:r>
              <a:rPr lang="nl-NL" dirty="0" err="1">
                <a:latin typeface="+mn-lt"/>
              </a:rPr>
              <a:t>tasks</a:t>
            </a:r>
            <a:r>
              <a:rPr lang="nl-NL" dirty="0">
                <a:latin typeface="+mn-lt"/>
              </a:rPr>
              <a:t> </a:t>
            </a:r>
            <a:r>
              <a:rPr lang="nl-NL" dirty="0" err="1">
                <a:latin typeface="+mn-lt"/>
              </a:rPr>
              <a:t>can</a:t>
            </a:r>
            <a:r>
              <a:rPr lang="nl-NL" dirty="0">
                <a:latin typeface="+mn-lt"/>
              </a:rPr>
              <a:t> have </a:t>
            </a:r>
            <a:r>
              <a:rPr lang="nl-NL" dirty="0" err="1">
                <a:latin typeface="+mn-lt"/>
              </a:rPr>
              <a:t>the</a:t>
            </a:r>
            <a:r>
              <a:rPr lang="nl-NL" dirty="0">
                <a:latin typeface="+mn-lt"/>
              </a:rPr>
              <a:t> </a:t>
            </a:r>
            <a:r>
              <a:rPr lang="nl-NL" dirty="0" err="1">
                <a:latin typeface="+mn-lt"/>
              </a:rPr>
              <a:t>following</a:t>
            </a:r>
            <a:r>
              <a:rPr lang="nl-NL" dirty="0">
                <a:latin typeface="+mn-lt"/>
              </a:rPr>
              <a:t> </a:t>
            </a:r>
            <a:r>
              <a:rPr lang="nl-NL" dirty="0" err="1">
                <a:latin typeface="+mn-lt"/>
              </a:rPr>
              <a:t>structure</a:t>
            </a:r>
            <a:r>
              <a:rPr lang="nl-NL" dirty="0">
                <a:latin typeface="+mn-lt"/>
              </a:rPr>
              <a:t>.</a:t>
            </a:r>
          </a:p>
          <a:p>
            <a:endParaRPr lang="nl-NL" dirty="0">
              <a:latin typeface="+mn-lt"/>
            </a:endParaRPr>
          </a:p>
          <a:p>
            <a:r>
              <a:rPr lang="nl-NL" b="1" dirty="0" err="1">
                <a:latin typeface="Consolas" panose="020B0609020204030204" pitchFamily="49" charset="0"/>
              </a:rPr>
              <a:t>async</a:t>
            </a:r>
            <a:r>
              <a:rPr lang="nl-NL" b="1" dirty="0">
                <a:latin typeface="Consolas" panose="020B0609020204030204" pitchFamily="49" charset="0"/>
              </a:rPr>
              <a:t> </a:t>
            </a:r>
            <a:r>
              <a:rPr lang="nl-NL" b="1" dirty="0" err="1">
                <a:latin typeface="Consolas" panose="020B0609020204030204" pitchFamily="49" charset="0"/>
              </a:rPr>
              <a:t>def</a:t>
            </a:r>
            <a:r>
              <a:rPr lang="nl-NL" b="1" dirty="0">
                <a:latin typeface="Consolas" panose="020B0609020204030204" pitchFamily="49" charset="0"/>
              </a:rPr>
              <a:t> </a:t>
            </a:r>
            <a:r>
              <a:rPr lang="nl-NL" b="1" dirty="0" err="1">
                <a:latin typeface="Consolas" panose="020B0609020204030204" pitchFamily="49" charset="0"/>
              </a:rPr>
              <a:t>main</a:t>
            </a:r>
            <a:r>
              <a:rPr lang="nl-NL" b="1" dirty="0">
                <a:latin typeface="Consolas" panose="020B0609020204030204" pitchFamily="49" charset="0"/>
              </a:rPr>
              <a:t> ():</a:t>
            </a:r>
          </a:p>
          <a:p>
            <a:r>
              <a:rPr lang="nl-NL" b="1" dirty="0">
                <a:latin typeface="Consolas" panose="020B0609020204030204" pitchFamily="49" charset="0"/>
              </a:rPr>
              <a:t>    task1 = </a:t>
            </a:r>
            <a:r>
              <a:rPr lang="nl-NL" b="1" dirty="0" err="1">
                <a:latin typeface="Consolas" panose="020B0609020204030204" pitchFamily="49" charset="0"/>
              </a:rPr>
              <a:t>asyncio.create_task</a:t>
            </a:r>
            <a:r>
              <a:rPr lang="nl-NL" b="1" dirty="0">
                <a:latin typeface="Consolas" panose="020B0609020204030204" pitchFamily="49" charset="0"/>
              </a:rPr>
              <a:t>(</a:t>
            </a:r>
            <a:r>
              <a:rPr lang="nl-NL" b="1" dirty="0" err="1">
                <a:latin typeface="Consolas" panose="020B0609020204030204" pitchFamily="49" charset="0"/>
              </a:rPr>
              <a:t>coro</a:t>
            </a:r>
            <a:r>
              <a:rPr lang="nl-NL" b="1" dirty="0">
                <a:latin typeface="Consolas" panose="020B0609020204030204" pitchFamily="49" charset="0"/>
              </a:rPr>
              <a:t>(1))</a:t>
            </a:r>
          </a:p>
          <a:p>
            <a:r>
              <a:rPr lang="nl-NL" b="1" dirty="0">
                <a:latin typeface="Consolas" panose="020B0609020204030204" pitchFamily="49" charset="0"/>
              </a:rPr>
              <a:t>    task2 = </a:t>
            </a:r>
            <a:r>
              <a:rPr lang="nl-NL" b="1" dirty="0" err="1">
                <a:latin typeface="Consolas" panose="020B0609020204030204" pitchFamily="49" charset="0"/>
              </a:rPr>
              <a:t>asyncio.create_task</a:t>
            </a:r>
            <a:r>
              <a:rPr lang="nl-NL" b="1" dirty="0">
                <a:latin typeface="Consolas" panose="020B0609020204030204" pitchFamily="49" charset="0"/>
              </a:rPr>
              <a:t>(</a:t>
            </a:r>
            <a:r>
              <a:rPr lang="nl-NL" b="1" dirty="0" err="1">
                <a:latin typeface="Consolas" panose="020B0609020204030204" pitchFamily="49" charset="0"/>
              </a:rPr>
              <a:t>other_coro</a:t>
            </a:r>
            <a:r>
              <a:rPr lang="nl-NL" b="1" dirty="0">
                <a:latin typeface="Consolas" panose="020B0609020204030204" pitchFamily="49" charset="0"/>
              </a:rPr>
              <a:t>(2))</a:t>
            </a:r>
          </a:p>
          <a:p>
            <a:r>
              <a:rPr lang="nl-NL" b="1" dirty="0">
                <a:latin typeface="Consolas" panose="020B0609020204030204" pitchFamily="49" charset="0"/>
              </a:rPr>
              <a:t>    </a:t>
            </a:r>
            <a:r>
              <a:rPr lang="nl-NL" b="1" dirty="0" err="1">
                <a:latin typeface="Consolas" panose="020B0609020204030204" pitchFamily="49" charset="0"/>
              </a:rPr>
              <a:t>await</a:t>
            </a:r>
            <a:r>
              <a:rPr lang="nl-NL" b="1" dirty="0">
                <a:latin typeface="Consolas" panose="020B0609020204030204" pitchFamily="49" charset="0"/>
              </a:rPr>
              <a:t> task1</a:t>
            </a:r>
          </a:p>
          <a:p>
            <a:r>
              <a:rPr lang="nl-NL" b="1" dirty="0">
                <a:latin typeface="Consolas" panose="020B0609020204030204" pitchFamily="49" charset="0"/>
              </a:rPr>
              <a:t>    </a:t>
            </a:r>
            <a:r>
              <a:rPr lang="nl-NL" b="1" dirty="0" err="1">
                <a:latin typeface="Consolas" panose="020B0609020204030204" pitchFamily="49" charset="0"/>
              </a:rPr>
              <a:t>await</a:t>
            </a:r>
            <a:r>
              <a:rPr lang="nl-NL" b="1" dirty="0">
                <a:latin typeface="Consolas" panose="020B0609020204030204" pitchFamily="49" charset="0"/>
              </a:rPr>
              <a:t> task2</a:t>
            </a:r>
          </a:p>
          <a:p>
            <a:endParaRPr lang="nl-NL" b="1" dirty="0">
              <a:latin typeface="Consolas" panose="020B0609020204030204" pitchFamily="49" charset="0"/>
            </a:endParaRPr>
          </a:p>
          <a:p>
            <a:r>
              <a:rPr lang="nl-NL" b="1" dirty="0" err="1">
                <a:latin typeface="Consolas" panose="020B0609020204030204" pitchFamily="49" charset="0"/>
              </a:rPr>
              <a:t>asyncio.run</a:t>
            </a:r>
            <a:r>
              <a:rPr lang="nl-NL" b="1" dirty="0">
                <a:latin typeface="Consolas" panose="020B0609020204030204" pitchFamily="49" charset="0"/>
              </a:rPr>
              <a:t>(</a:t>
            </a:r>
            <a:r>
              <a:rPr lang="nl-NL" b="1" dirty="0" err="1">
                <a:latin typeface="Consolas" panose="020B0609020204030204" pitchFamily="49" charset="0"/>
              </a:rPr>
              <a:t>main</a:t>
            </a:r>
            <a:r>
              <a:rPr lang="nl-NL" b="1" dirty="0">
                <a:latin typeface="Consolas" panose="020B0609020204030204" pitchFamily="49" charset="0"/>
              </a:rPr>
              <a:t>())</a:t>
            </a:r>
          </a:p>
          <a:p>
            <a:endParaRPr lang="nl-NL" dirty="0">
              <a:latin typeface="+mn-lt"/>
            </a:endParaRPr>
          </a:p>
          <a:p>
            <a:r>
              <a:rPr lang="nl-NL" dirty="0" err="1">
                <a:latin typeface="+mn-lt"/>
              </a:rPr>
              <a:t>This</a:t>
            </a:r>
            <a:r>
              <a:rPr lang="nl-NL" dirty="0">
                <a:latin typeface="+mn-lt"/>
              </a:rPr>
              <a:t> </a:t>
            </a:r>
            <a:r>
              <a:rPr lang="nl-NL" dirty="0" err="1">
                <a:latin typeface="+mn-lt"/>
              </a:rPr>
              <a:t>becomes</a:t>
            </a:r>
            <a:r>
              <a:rPr lang="nl-NL" dirty="0">
                <a:latin typeface="+mn-lt"/>
              </a:rPr>
              <a:t> </a:t>
            </a:r>
            <a:r>
              <a:rPr lang="nl-NL" dirty="0" err="1">
                <a:latin typeface="+mn-lt"/>
              </a:rPr>
              <a:t>tiresome</a:t>
            </a:r>
            <a:r>
              <a:rPr lang="nl-NL" dirty="0">
                <a:latin typeface="+mn-lt"/>
              </a:rPr>
              <a:t>. </a:t>
            </a:r>
            <a:r>
              <a:rPr lang="nl-NL" dirty="0" err="1">
                <a:latin typeface="+mn-lt"/>
              </a:rPr>
              <a:t>And</a:t>
            </a:r>
            <a:r>
              <a:rPr lang="nl-NL" dirty="0">
                <a:latin typeface="+mn-lt"/>
              </a:rPr>
              <a:t> </a:t>
            </a:r>
            <a:r>
              <a:rPr lang="nl-NL" dirty="0" err="1">
                <a:latin typeface="+mn-lt"/>
              </a:rPr>
              <a:t>the</a:t>
            </a:r>
            <a:r>
              <a:rPr lang="nl-NL" dirty="0">
                <a:latin typeface="+mn-lt"/>
              </a:rPr>
              <a:t> exact </a:t>
            </a:r>
            <a:r>
              <a:rPr lang="nl-NL" dirty="0" err="1">
                <a:latin typeface="+mn-lt"/>
              </a:rPr>
              <a:t>number</a:t>
            </a:r>
            <a:r>
              <a:rPr lang="nl-NL" dirty="0">
                <a:latin typeface="+mn-lt"/>
              </a:rPr>
              <a:t> of </a:t>
            </a:r>
            <a:r>
              <a:rPr lang="nl-NL" dirty="0" err="1">
                <a:latin typeface="+mn-lt"/>
              </a:rPr>
              <a:t>tasks</a:t>
            </a:r>
            <a:r>
              <a:rPr lang="nl-NL" dirty="0">
                <a:latin typeface="+mn-lt"/>
              </a:rPr>
              <a:t> </a:t>
            </a:r>
            <a:r>
              <a:rPr lang="nl-NL" dirty="0" err="1">
                <a:latin typeface="+mn-lt"/>
              </a:rPr>
              <a:t>may</a:t>
            </a:r>
            <a:r>
              <a:rPr lang="nl-NL" dirty="0">
                <a:latin typeface="+mn-lt"/>
              </a:rPr>
              <a:t> </a:t>
            </a:r>
            <a:r>
              <a:rPr lang="nl-NL" dirty="0" err="1">
                <a:latin typeface="+mn-lt"/>
              </a:rPr>
              <a:t>not</a:t>
            </a:r>
            <a:r>
              <a:rPr lang="nl-NL" dirty="0">
                <a:latin typeface="+mn-lt"/>
              </a:rPr>
              <a:t> even </a:t>
            </a:r>
            <a:r>
              <a:rPr lang="nl-NL" dirty="0" err="1">
                <a:latin typeface="+mn-lt"/>
              </a:rPr>
              <a:t>be</a:t>
            </a:r>
            <a:r>
              <a:rPr lang="nl-NL" dirty="0">
                <a:latin typeface="+mn-lt"/>
              </a:rPr>
              <a:t> </a:t>
            </a:r>
            <a:r>
              <a:rPr lang="nl-NL" dirty="0" err="1">
                <a:latin typeface="+mn-lt"/>
              </a:rPr>
              <a:t>known</a:t>
            </a:r>
            <a:r>
              <a:rPr lang="nl-NL" dirty="0">
                <a:latin typeface="+mn-lt"/>
              </a:rPr>
              <a:t> beforehand.</a:t>
            </a:r>
          </a:p>
          <a:p>
            <a:r>
              <a:rPr lang="nl-NL" dirty="0" err="1">
                <a:latin typeface="+mn-lt"/>
              </a:rPr>
              <a:t>Also</a:t>
            </a:r>
            <a:r>
              <a:rPr lang="nl-NL" dirty="0">
                <a:latin typeface="+mn-lt"/>
              </a:rPr>
              <a:t>, </a:t>
            </a:r>
            <a:r>
              <a:rPr lang="nl-NL" dirty="0" err="1">
                <a:latin typeface="+mn-lt"/>
              </a:rPr>
              <a:t>you</a:t>
            </a:r>
            <a:r>
              <a:rPr lang="nl-NL" dirty="0">
                <a:latin typeface="+mn-lt"/>
              </a:rPr>
              <a:t> </a:t>
            </a:r>
            <a:r>
              <a:rPr lang="nl-NL" dirty="0" err="1">
                <a:latin typeface="+mn-lt"/>
              </a:rPr>
              <a:t>may</a:t>
            </a:r>
            <a:r>
              <a:rPr lang="nl-NL" dirty="0">
                <a:latin typeface="+mn-lt"/>
              </a:rPr>
              <a:t> end up </a:t>
            </a:r>
            <a:r>
              <a:rPr lang="nl-NL" dirty="0" err="1">
                <a:latin typeface="+mn-lt"/>
              </a:rPr>
              <a:t>waiting</a:t>
            </a:r>
            <a:r>
              <a:rPr lang="nl-NL" dirty="0">
                <a:latin typeface="+mn-lt"/>
              </a:rPr>
              <a:t> </a:t>
            </a:r>
            <a:r>
              <a:rPr lang="nl-NL" dirty="0" err="1">
                <a:latin typeface="+mn-lt"/>
              </a:rPr>
              <a:t>for</a:t>
            </a:r>
            <a:r>
              <a:rPr lang="nl-NL" dirty="0">
                <a:latin typeface="+mn-lt"/>
              </a:rPr>
              <a:t> </a:t>
            </a:r>
            <a:r>
              <a:rPr lang="nl-NL" dirty="0" err="1">
                <a:latin typeface="+mn-lt"/>
              </a:rPr>
              <a:t>one</a:t>
            </a:r>
            <a:r>
              <a:rPr lang="nl-NL" dirty="0">
                <a:latin typeface="+mn-lt"/>
              </a:rPr>
              <a:t> long-running </a:t>
            </a:r>
            <a:r>
              <a:rPr lang="nl-NL" dirty="0" err="1">
                <a:latin typeface="+mn-lt"/>
              </a:rPr>
              <a:t>task</a:t>
            </a:r>
            <a:r>
              <a:rPr lang="nl-NL" dirty="0">
                <a:latin typeface="+mn-lt"/>
              </a:rPr>
              <a:t>, </a:t>
            </a:r>
            <a:r>
              <a:rPr lang="nl-NL" dirty="0" err="1">
                <a:latin typeface="+mn-lt"/>
              </a:rPr>
              <a:t>while</a:t>
            </a:r>
            <a:r>
              <a:rPr lang="nl-NL" dirty="0">
                <a:latin typeface="+mn-lt"/>
              </a:rPr>
              <a:t> </a:t>
            </a:r>
            <a:r>
              <a:rPr lang="nl-NL" dirty="0" err="1">
                <a:latin typeface="+mn-lt"/>
              </a:rPr>
              <a:t>the</a:t>
            </a:r>
            <a:r>
              <a:rPr lang="nl-NL" dirty="0">
                <a:latin typeface="+mn-lt"/>
              </a:rPr>
              <a:t> </a:t>
            </a:r>
            <a:r>
              <a:rPr lang="nl-NL" dirty="0" err="1">
                <a:latin typeface="+mn-lt"/>
              </a:rPr>
              <a:t>other</a:t>
            </a:r>
            <a:r>
              <a:rPr lang="nl-NL" dirty="0">
                <a:latin typeface="+mn-lt"/>
              </a:rPr>
              <a:t> </a:t>
            </a:r>
            <a:r>
              <a:rPr lang="nl-NL" dirty="0" err="1">
                <a:latin typeface="+mn-lt"/>
              </a:rPr>
              <a:t>tasks</a:t>
            </a:r>
            <a:r>
              <a:rPr lang="nl-NL" dirty="0">
                <a:latin typeface="+mn-lt"/>
              </a:rPr>
              <a:t> have </a:t>
            </a:r>
            <a:r>
              <a:rPr lang="nl-NL" dirty="0" err="1">
                <a:latin typeface="+mn-lt"/>
              </a:rPr>
              <a:t>finished</a:t>
            </a:r>
            <a:r>
              <a:rPr lang="nl-NL" dirty="0">
                <a:latin typeface="+mn-lt"/>
              </a:rPr>
              <a:t>.</a:t>
            </a:r>
          </a:p>
          <a:p>
            <a:r>
              <a:rPr lang="nl-NL" dirty="0" err="1">
                <a:latin typeface="+mn-lt"/>
              </a:rPr>
              <a:t>Asyncio</a:t>
            </a:r>
            <a:r>
              <a:rPr lang="nl-NL" dirty="0">
                <a:latin typeface="+mn-lt"/>
              </a:rPr>
              <a:t> has </a:t>
            </a:r>
            <a:r>
              <a:rPr lang="nl-NL" dirty="0" err="1">
                <a:latin typeface="+mn-lt"/>
              </a:rPr>
              <a:t>some</a:t>
            </a:r>
            <a:r>
              <a:rPr lang="nl-NL" dirty="0">
                <a:latin typeface="+mn-lt"/>
              </a:rPr>
              <a:t> </a:t>
            </a:r>
            <a:r>
              <a:rPr lang="nl-NL" dirty="0" err="1">
                <a:latin typeface="+mn-lt"/>
              </a:rPr>
              <a:t>strategies</a:t>
            </a:r>
            <a:r>
              <a:rPr lang="nl-NL" dirty="0">
                <a:latin typeface="+mn-lt"/>
              </a:rPr>
              <a:t> </a:t>
            </a:r>
            <a:r>
              <a:rPr lang="nl-NL" dirty="0" err="1">
                <a:latin typeface="+mn-lt"/>
              </a:rPr>
              <a:t>that</a:t>
            </a:r>
            <a:r>
              <a:rPr lang="nl-NL" dirty="0">
                <a:latin typeface="+mn-lt"/>
              </a:rPr>
              <a:t> </a:t>
            </a:r>
            <a:r>
              <a:rPr lang="nl-NL" dirty="0" err="1">
                <a:latin typeface="+mn-lt"/>
              </a:rPr>
              <a:t>can</a:t>
            </a:r>
            <a:r>
              <a:rPr lang="nl-NL" dirty="0">
                <a:latin typeface="+mn-lt"/>
              </a:rPr>
              <a:t> </a:t>
            </a:r>
            <a:r>
              <a:rPr lang="nl-NL" dirty="0" err="1">
                <a:latin typeface="+mn-lt"/>
              </a:rPr>
              <a:t>be</a:t>
            </a:r>
            <a:r>
              <a:rPr lang="nl-NL" dirty="0">
                <a:latin typeface="+mn-lt"/>
              </a:rPr>
              <a:t> </a:t>
            </a:r>
            <a:r>
              <a:rPr lang="nl-NL" dirty="0" err="1">
                <a:latin typeface="+mn-lt"/>
              </a:rPr>
              <a:t>used</a:t>
            </a:r>
            <a:r>
              <a:rPr lang="nl-NL" dirty="0">
                <a:latin typeface="+mn-lt"/>
              </a:rPr>
              <a:t> </a:t>
            </a:r>
            <a:r>
              <a:rPr lang="nl-NL" dirty="0" err="1">
                <a:latin typeface="+mn-lt"/>
              </a:rPr>
              <a:t>to</a:t>
            </a:r>
            <a:r>
              <a:rPr lang="nl-NL" dirty="0">
                <a:latin typeface="+mn-lt"/>
              </a:rPr>
              <a:t> </a:t>
            </a:r>
            <a:r>
              <a:rPr lang="nl-NL" dirty="0" err="1">
                <a:latin typeface="+mn-lt"/>
              </a:rPr>
              <a:t>remedy</a:t>
            </a:r>
            <a:r>
              <a:rPr lang="nl-NL" dirty="0">
                <a:latin typeface="+mn-lt"/>
              </a:rPr>
              <a:t> </a:t>
            </a:r>
            <a:r>
              <a:rPr lang="nl-NL" dirty="0" err="1">
                <a:latin typeface="+mn-lt"/>
              </a:rPr>
              <a:t>that</a:t>
            </a:r>
            <a:endParaRPr lang="nl-NL" dirty="0">
              <a:latin typeface="+mn-lt"/>
            </a:endParaRPr>
          </a:p>
          <a:p>
            <a:endParaRPr lang="nl-NL" dirty="0">
              <a:latin typeface="+mn-lt"/>
            </a:endParaRPr>
          </a:p>
          <a:p>
            <a:endParaRPr lang="nl-NL" dirty="0">
              <a:latin typeface="+mn-lt"/>
            </a:endParaRPr>
          </a:p>
        </p:txBody>
      </p:sp>
      <p:sp>
        <p:nvSpPr>
          <p:cNvPr id="3" name="Titel 2">
            <a:extLst>
              <a:ext uri="{FF2B5EF4-FFF2-40B4-BE49-F238E27FC236}">
                <a16:creationId xmlns:a16="http://schemas.microsoft.com/office/drawing/2014/main" id="{EF0BFE72-5229-5D6D-E475-A572EEB4A13A}"/>
              </a:ext>
            </a:extLst>
          </p:cNvPr>
          <p:cNvSpPr>
            <a:spLocks noGrp="1"/>
          </p:cNvSpPr>
          <p:nvPr>
            <p:ph type="title"/>
          </p:nvPr>
        </p:nvSpPr>
        <p:spPr/>
        <p:txBody>
          <a:bodyPr/>
          <a:lstStyle/>
          <a:p>
            <a:r>
              <a:rPr lang="nl-NL" sz="3000" cap="none" dirty="0" err="1">
                <a:solidFill>
                  <a:schemeClr val="accent1"/>
                </a:solidFill>
              </a:rPr>
              <a:t>Tasks</a:t>
            </a:r>
            <a:r>
              <a:rPr lang="nl-NL" sz="3000" cap="none" dirty="0">
                <a:solidFill>
                  <a:schemeClr val="accent1"/>
                </a:solidFill>
              </a:rPr>
              <a:t> must </a:t>
            </a:r>
            <a:r>
              <a:rPr lang="nl-NL" sz="3000" cap="none" dirty="0" err="1">
                <a:solidFill>
                  <a:schemeClr val="accent1"/>
                </a:solidFill>
              </a:rPr>
              <a:t>be</a:t>
            </a:r>
            <a:r>
              <a:rPr lang="nl-NL" sz="3000" cap="none" dirty="0">
                <a:solidFill>
                  <a:schemeClr val="accent1"/>
                </a:solidFill>
              </a:rPr>
              <a:t> </a:t>
            </a:r>
            <a:r>
              <a:rPr lang="nl-NL" sz="3000" cap="none" dirty="0" err="1">
                <a:solidFill>
                  <a:schemeClr val="accent1"/>
                </a:solidFill>
              </a:rPr>
              <a:t>awaited</a:t>
            </a:r>
            <a:endParaRPr lang="nl-NL" sz="3000" cap="none" dirty="0">
              <a:solidFill>
                <a:schemeClr val="accent1"/>
              </a:solidFill>
            </a:endParaRPr>
          </a:p>
        </p:txBody>
      </p:sp>
    </p:spTree>
    <p:extLst>
      <p:ext uri="{BB962C8B-B14F-4D97-AF65-F5344CB8AC3E}">
        <p14:creationId xmlns:p14="http://schemas.microsoft.com/office/powerpoint/2010/main" val="23201521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61BE2D3E-33AC-8C56-DBB4-0F9EB92527FF}"/>
              </a:ext>
            </a:extLst>
          </p:cNvPr>
          <p:cNvSpPr>
            <a:spLocks noGrp="1"/>
          </p:cNvSpPr>
          <p:nvPr>
            <p:ph type="body" sz="quarter" idx="10"/>
          </p:nvPr>
        </p:nvSpPr>
        <p:spPr/>
        <p:txBody>
          <a:bodyPr>
            <a:normAutofit fontScale="92500" lnSpcReduction="20000"/>
          </a:bodyPr>
          <a:lstStyle/>
          <a:p>
            <a:r>
              <a:rPr lang="nl-NL" dirty="0">
                <a:latin typeface="+mn-lt"/>
              </a:rPr>
              <a:t>An easy </a:t>
            </a:r>
            <a:r>
              <a:rPr lang="nl-NL" dirty="0" err="1">
                <a:latin typeface="+mn-lt"/>
              </a:rPr>
              <a:t>mistake</a:t>
            </a:r>
            <a:r>
              <a:rPr lang="nl-NL" dirty="0">
                <a:latin typeface="+mn-lt"/>
              </a:rPr>
              <a:t> </a:t>
            </a:r>
            <a:r>
              <a:rPr lang="nl-NL" dirty="0" err="1">
                <a:latin typeface="+mn-lt"/>
              </a:rPr>
              <a:t>to</a:t>
            </a:r>
            <a:r>
              <a:rPr lang="nl-NL" dirty="0">
                <a:latin typeface="+mn-lt"/>
              </a:rPr>
              <a:t> make is </a:t>
            </a:r>
            <a:r>
              <a:rPr lang="nl-NL" dirty="0" err="1">
                <a:latin typeface="+mn-lt"/>
              </a:rPr>
              <a:t>the</a:t>
            </a:r>
            <a:r>
              <a:rPr lang="nl-NL" dirty="0">
                <a:latin typeface="+mn-lt"/>
              </a:rPr>
              <a:t> </a:t>
            </a:r>
            <a:r>
              <a:rPr lang="nl-NL" dirty="0" err="1">
                <a:latin typeface="+mn-lt"/>
              </a:rPr>
              <a:t>following</a:t>
            </a:r>
            <a:r>
              <a:rPr lang="nl-NL" dirty="0">
                <a:latin typeface="+mn-lt"/>
              </a:rPr>
              <a:t>:</a:t>
            </a:r>
          </a:p>
          <a:p>
            <a:endParaRPr lang="nl-NL" dirty="0">
              <a:latin typeface="+mn-lt"/>
            </a:endParaRPr>
          </a:p>
          <a:p>
            <a:r>
              <a:rPr lang="nl-NL" b="1" dirty="0" err="1">
                <a:latin typeface="Consolas" panose="020B0609020204030204" pitchFamily="49" charset="0"/>
              </a:rPr>
              <a:t>async</a:t>
            </a:r>
            <a:r>
              <a:rPr lang="nl-NL" b="1" dirty="0">
                <a:latin typeface="Consolas" panose="020B0609020204030204" pitchFamily="49" charset="0"/>
              </a:rPr>
              <a:t> </a:t>
            </a:r>
            <a:r>
              <a:rPr lang="nl-NL" b="1" dirty="0" err="1">
                <a:latin typeface="Consolas" panose="020B0609020204030204" pitchFamily="49" charset="0"/>
              </a:rPr>
              <a:t>def</a:t>
            </a:r>
            <a:r>
              <a:rPr lang="nl-NL" b="1" dirty="0">
                <a:latin typeface="Consolas" panose="020B0609020204030204" pitchFamily="49" charset="0"/>
              </a:rPr>
              <a:t> </a:t>
            </a:r>
            <a:r>
              <a:rPr lang="nl-NL" b="1" dirty="0" err="1">
                <a:latin typeface="Consolas" panose="020B0609020204030204" pitchFamily="49" charset="0"/>
              </a:rPr>
              <a:t>main</a:t>
            </a:r>
            <a:r>
              <a:rPr lang="nl-NL" b="1" dirty="0">
                <a:latin typeface="Consolas" panose="020B0609020204030204" pitchFamily="49" charset="0"/>
              </a:rPr>
              <a:t>(n):</a:t>
            </a:r>
          </a:p>
          <a:p>
            <a:r>
              <a:rPr lang="nl-NL" b="1" dirty="0">
                <a:latin typeface="Consolas" panose="020B0609020204030204" pitchFamily="49" charset="0"/>
              </a:rPr>
              <a:t>    </a:t>
            </a:r>
            <a:r>
              <a:rPr lang="nl-NL" b="1" dirty="0" err="1">
                <a:latin typeface="Consolas" panose="020B0609020204030204" pitchFamily="49" charset="0"/>
              </a:rPr>
              <a:t>results</a:t>
            </a:r>
            <a:r>
              <a:rPr lang="nl-NL" b="1" dirty="0">
                <a:latin typeface="Consolas" panose="020B0609020204030204" pitchFamily="49" charset="0"/>
              </a:rPr>
              <a:t> = [</a:t>
            </a:r>
            <a:r>
              <a:rPr lang="nl-NL" b="1" dirty="0" err="1">
                <a:latin typeface="Consolas" panose="020B0609020204030204" pitchFamily="49" charset="0"/>
              </a:rPr>
              <a:t>await</a:t>
            </a:r>
            <a:r>
              <a:rPr lang="nl-NL" b="1" dirty="0">
                <a:latin typeface="Consolas" panose="020B0609020204030204" pitchFamily="49" charset="0"/>
              </a:rPr>
              <a:t> </a:t>
            </a:r>
            <a:r>
              <a:rPr lang="nl-NL" b="1" dirty="0" err="1">
                <a:latin typeface="Consolas" panose="020B0609020204030204" pitchFamily="49" charset="0"/>
              </a:rPr>
              <a:t>asyncio.create_task</a:t>
            </a:r>
            <a:r>
              <a:rPr lang="nl-NL" b="1" dirty="0">
                <a:latin typeface="Consolas" panose="020B0609020204030204" pitchFamily="49" charset="0"/>
              </a:rPr>
              <a:t>(</a:t>
            </a:r>
            <a:r>
              <a:rPr lang="nl-NL" b="1" dirty="0" err="1">
                <a:latin typeface="Consolas" panose="020B0609020204030204" pitchFamily="49" charset="0"/>
              </a:rPr>
              <a:t>coro</a:t>
            </a:r>
            <a:r>
              <a:rPr lang="nl-NL" b="1" dirty="0">
                <a:latin typeface="Consolas" panose="020B0609020204030204" pitchFamily="49" charset="0"/>
              </a:rPr>
              <a:t>(i)) </a:t>
            </a:r>
            <a:r>
              <a:rPr lang="nl-NL" b="1" dirty="0" err="1">
                <a:latin typeface="Consolas" panose="020B0609020204030204" pitchFamily="49" charset="0"/>
              </a:rPr>
              <a:t>for</a:t>
            </a:r>
            <a:r>
              <a:rPr lang="nl-NL" b="1" dirty="0">
                <a:latin typeface="Consolas" panose="020B0609020204030204" pitchFamily="49" charset="0"/>
              </a:rPr>
              <a:t> i in range(n)]</a:t>
            </a:r>
          </a:p>
          <a:p>
            <a:r>
              <a:rPr lang="nl-NL" b="1" dirty="0">
                <a:latin typeface="Consolas" panose="020B0609020204030204" pitchFamily="49" charset="0"/>
              </a:rPr>
              <a:t>    return </a:t>
            </a:r>
            <a:r>
              <a:rPr lang="nl-NL" b="1" dirty="0" err="1">
                <a:latin typeface="Consolas" panose="020B0609020204030204" pitchFamily="49" charset="0"/>
              </a:rPr>
              <a:t>results</a:t>
            </a:r>
            <a:endParaRPr lang="nl-NL" b="1" dirty="0">
              <a:latin typeface="Consolas" panose="020B0609020204030204" pitchFamily="49" charset="0"/>
            </a:endParaRPr>
          </a:p>
          <a:p>
            <a:r>
              <a:rPr lang="nl-NL" dirty="0">
                <a:latin typeface="+mn-lt"/>
              </a:rPr>
              <a:t>    </a:t>
            </a:r>
          </a:p>
          <a:p>
            <a:r>
              <a:rPr lang="nl-NL" dirty="0">
                <a:latin typeface="+mn-lt"/>
              </a:rPr>
              <a:t>Here </a:t>
            </a:r>
            <a:r>
              <a:rPr lang="nl-NL" dirty="0" err="1">
                <a:latin typeface="+mn-lt"/>
              </a:rPr>
              <a:t>the</a:t>
            </a:r>
            <a:r>
              <a:rPr lang="nl-NL" dirty="0">
                <a:latin typeface="+mn-lt"/>
              </a:rPr>
              <a:t> </a:t>
            </a:r>
            <a:r>
              <a:rPr lang="nl-NL" dirty="0" err="1">
                <a:latin typeface="+mn-lt"/>
              </a:rPr>
              <a:t>application</a:t>
            </a:r>
            <a:r>
              <a:rPr lang="nl-NL" dirty="0">
                <a:latin typeface="+mn-lt"/>
              </a:rPr>
              <a:t> </a:t>
            </a:r>
            <a:r>
              <a:rPr lang="nl-NL" dirty="0" err="1">
                <a:latin typeface="+mn-lt"/>
              </a:rPr>
              <a:t>creates</a:t>
            </a:r>
            <a:r>
              <a:rPr lang="nl-NL" dirty="0">
                <a:latin typeface="+mn-lt"/>
              </a:rPr>
              <a:t> a </a:t>
            </a:r>
            <a:r>
              <a:rPr lang="nl-NL" dirty="0" err="1">
                <a:latin typeface="+mn-lt"/>
              </a:rPr>
              <a:t>task</a:t>
            </a:r>
            <a:r>
              <a:rPr lang="nl-NL" dirty="0">
                <a:latin typeface="+mn-lt"/>
              </a:rPr>
              <a:t> </a:t>
            </a:r>
            <a:r>
              <a:rPr lang="nl-NL" dirty="0" err="1">
                <a:latin typeface="+mn-lt"/>
              </a:rPr>
              <a:t>and</a:t>
            </a:r>
            <a:r>
              <a:rPr lang="nl-NL" dirty="0">
                <a:latin typeface="+mn-lt"/>
              </a:rPr>
              <a:t> </a:t>
            </a:r>
            <a:r>
              <a:rPr lang="nl-NL" dirty="0" err="1">
                <a:latin typeface="+mn-lt"/>
              </a:rPr>
              <a:t>awaits</a:t>
            </a:r>
            <a:r>
              <a:rPr lang="nl-NL" dirty="0">
                <a:latin typeface="+mn-lt"/>
              </a:rPr>
              <a:t> </a:t>
            </a:r>
            <a:r>
              <a:rPr lang="nl-NL" dirty="0" err="1">
                <a:latin typeface="+mn-lt"/>
              </a:rPr>
              <a:t>it</a:t>
            </a:r>
            <a:r>
              <a:rPr lang="nl-NL" dirty="0">
                <a:latin typeface="+mn-lt"/>
              </a:rPr>
              <a:t>, </a:t>
            </a:r>
            <a:r>
              <a:rPr lang="nl-NL" dirty="0" err="1">
                <a:latin typeface="+mn-lt"/>
              </a:rPr>
              <a:t>before</a:t>
            </a:r>
            <a:r>
              <a:rPr lang="nl-NL" dirty="0">
                <a:latin typeface="+mn-lt"/>
              </a:rPr>
              <a:t> </a:t>
            </a:r>
            <a:r>
              <a:rPr lang="nl-NL" dirty="0" err="1">
                <a:latin typeface="+mn-lt"/>
              </a:rPr>
              <a:t>creating</a:t>
            </a:r>
            <a:r>
              <a:rPr lang="nl-NL" dirty="0">
                <a:latin typeface="+mn-lt"/>
              </a:rPr>
              <a:t> </a:t>
            </a:r>
            <a:r>
              <a:rPr lang="nl-NL" dirty="0" err="1">
                <a:latin typeface="+mn-lt"/>
              </a:rPr>
              <a:t>the</a:t>
            </a:r>
            <a:r>
              <a:rPr lang="nl-NL" dirty="0">
                <a:latin typeface="+mn-lt"/>
              </a:rPr>
              <a:t> next </a:t>
            </a:r>
            <a:r>
              <a:rPr lang="nl-NL" dirty="0" err="1">
                <a:latin typeface="+mn-lt"/>
              </a:rPr>
              <a:t>task</a:t>
            </a:r>
            <a:r>
              <a:rPr lang="nl-NL" dirty="0">
                <a:latin typeface="+mn-lt"/>
              </a:rPr>
              <a:t>.</a:t>
            </a:r>
          </a:p>
          <a:p>
            <a:r>
              <a:rPr lang="nl-NL" dirty="0">
                <a:latin typeface="+mn-lt"/>
              </a:rPr>
              <a:t>As a </a:t>
            </a:r>
            <a:r>
              <a:rPr lang="nl-NL" dirty="0" err="1">
                <a:latin typeface="+mn-lt"/>
              </a:rPr>
              <a:t>result</a:t>
            </a:r>
            <a:r>
              <a:rPr lang="nl-NL" dirty="0">
                <a:latin typeface="+mn-lt"/>
              </a:rPr>
              <a:t>, </a:t>
            </a:r>
            <a:r>
              <a:rPr lang="nl-NL" dirty="0" err="1">
                <a:latin typeface="+mn-lt"/>
              </a:rPr>
              <a:t>all</a:t>
            </a:r>
            <a:r>
              <a:rPr lang="nl-NL" dirty="0">
                <a:latin typeface="+mn-lt"/>
              </a:rPr>
              <a:t> </a:t>
            </a:r>
            <a:r>
              <a:rPr lang="nl-NL" dirty="0" err="1">
                <a:latin typeface="+mn-lt"/>
              </a:rPr>
              <a:t>tasks</a:t>
            </a:r>
            <a:r>
              <a:rPr lang="nl-NL" dirty="0">
                <a:latin typeface="+mn-lt"/>
              </a:rPr>
              <a:t> are </a:t>
            </a:r>
            <a:r>
              <a:rPr lang="nl-NL" dirty="0" err="1">
                <a:latin typeface="+mn-lt"/>
              </a:rPr>
              <a:t>executed</a:t>
            </a:r>
            <a:r>
              <a:rPr lang="nl-NL" dirty="0">
                <a:latin typeface="+mn-lt"/>
              </a:rPr>
              <a:t> in </a:t>
            </a:r>
            <a:r>
              <a:rPr lang="nl-NL" dirty="0" err="1">
                <a:latin typeface="+mn-lt"/>
              </a:rPr>
              <a:t>sequence</a:t>
            </a:r>
            <a:r>
              <a:rPr lang="nl-NL" dirty="0">
                <a:latin typeface="+mn-lt"/>
              </a:rPr>
              <a:t>. A </a:t>
            </a:r>
            <a:r>
              <a:rPr lang="nl-NL" dirty="0" err="1">
                <a:latin typeface="+mn-lt"/>
              </a:rPr>
              <a:t>better</a:t>
            </a:r>
            <a:r>
              <a:rPr lang="nl-NL" dirty="0">
                <a:latin typeface="+mn-lt"/>
              </a:rPr>
              <a:t> approach is</a:t>
            </a:r>
          </a:p>
          <a:p>
            <a:endParaRPr lang="nl-NL" dirty="0">
              <a:latin typeface="+mn-lt"/>
            </a:endParaRPr>
          </a:p>
          <a:p>
            <a:r>
              <a:rPr lang="nl-NL" b="1" dirty="0" err="1">
                <a:latin typeface="Consolas" panose="020B0609020204030204" pitchFamily="49" charset="0"/>
              </a:rPr>
              <a:t>async</a:t>
            </a:r>
            <a:r>
              <a:rPr lang="nl-NL" b="1" dirty="0">
                <a:latin typeface="Consolas" panose="020B0609020204030204" pitchFamily="49" charset="0"/>
              </a:rPr>
              <a:t> </a:t>
            </a:r>
            <a:r>
              <a:rPr lang="nl-NL" b="1" dirty="0" err="1">
                <a:latin typeface="Consolas" panose="020B0609020204030204" pitchFamily="49" charset="0"/>
              </a:rPr>
              <a:t>def</a:t>
            </a:r>
            <a:r>
              <a:rPr lang="nl-NL" b="1" dirty="0">
                <a:latin typeface="Consolas" panose="020B0609020204030204" pitchFamily="49" charset="0"/>
              </a:rPr>
              <a:t> </a:t>
            </a:r>
            <a:r>
              <a:rPr lang="nl-NL" b="1" dirty="0" err="1">
                <a:latin typeface="Consolas" panose="020B0609020204030204" pitchFamily="49" charset="0"/>
              </a:rPr>
              <a:t>main</a:t>
            </a:r>
            <a:r>
              <a:rPr lang="nl-NL" b="1" dirty="0">
                <a:latin typeface="Consolas" panose="020B0609020204030204" pitchFamily="49" charset="0"/>
              </a:rPr>
              <a:t>(n):</a:t>
            </a:r>
          </a:p>
          <a:p>
            <a:r>
              <a:rPr lang="nl-NL" b="1" dirty="0">
                <a:latin typeface="Consolas" panose="020B0609020204030204" pitchFamily="49" charset="0"/>
              </a:rPr>
              <a:t>    </a:t>
            </a:r>
            <a:r>
              <a:rPr lang="nl-NL" b="1" dirty="0" err="1">
                <a:latin typeface="Consolas" panose="020B0609020204030204" pitchFamily="49" charset="0"/>
              </a:rPr>
              <a:t>tasks</a:t>
            </a:r>
            <a:r>
              <a:rPr lang="nl-NL" b="1" dirty="0">
                <a:latin typeface="Consolas" panose="020B0609020204030204" pitchFamily="49" charset="0"/>
              </a:rPr>
              <a:t> = [</a:t>
            </a:r>
            <a:r>
              <a:rPr lang="nl-NL" b="1" dirty="0" err="1">
                <a:latin typeface="Consolas" panose="020B0609020204030204" pitchFamily="49" charset="0"/>
              </a:rPr>
              <a:t>asyncio.create_task</a:t>
            </a:r>
            <a:r>
              <a:rPr lang="nl-NL" b="1" dirty="0">
                <a:latin typeface="Consolas" panose="020B0609020204030204" pitchFamily="49" charset="0"/>
              </a:rPr>
              <a:t>(</a:t>
            </a:r>
            <a:r>
              <a:rPr lang="nl-NL" b="1" dirty="0" err="1">
                <a:latin typeface="Consolas" panose="020B0609020204030204" pitchFamily="49" charset="0"/>
              </a:rPr>
              <a:t>coro</a:t>
            </a:r>
            <a:r>
              <a:rPr lang="nl-NL" b="1" dirty="0">
                <a:latin typeface="Consolas" panose="020B0609020204030204" pitchFamily="49" charset="0"/>
              </a:rPr>
              <a:t>(i)) </a:t>
            </a:r>
            <a:r>
              <a:rPr lang="nl-NL" b="1" dirty="0" err="1">
                <a:latin typeface="Consolas" panose="020B0609020204030204" pitchFamily="49" charset="0"/>
              </a:rPr>
              <a:t>for</a:t>
            </a:r>
            <a:r>
              <a:rPr lang="nl-NL" b="1" dirty="0">
                <a:latin typeface="Consolas" panose="020B0609020204030204" pitchFamily="49" charset="0"/>
              </a:rPr>
              <a:t> i in range(n)]</a:t>
            </a:r>
          </a:p>
          <a:p>
            <a:r>
              <a:rPr lang="nl-NL" b="1" dirty="0">
                <a:latin typeface="Consolas" panose="020B0609020204030204" pitchFamily="49" charset="0"/>
              </a:rPr>
              <a:t>    </a:t>
            </a:r>
            <a:r>
              <a:rPr lang="nl-NL" b="1" dirty="0" err="1">
                <a:latin typeface="Consolas" panose="020B0609020204030204" pitchFamily="49" charset="0"/>
              </a:rPr>
              <a:t>results</a:t>
            </a:r>
            <a:r>
              <a:rPr lang="nl-NL" b="1" dirty="0">
                <a:latin typeface="Consolas" panose="020B0609020204030204" pitchFamily="49" charset="0"/>
              </a:rPr>
              <a:t> = [</a:t>
            </a:r>
            <a:r>
              <a:rPr lang="nl-NL" b="1" dirty="0" err="1">
                <a:latin typeface="Consolas" panose="020B0609020204030204" pitchFamily="49" charset="0"/>
              </a:rPr>
              <a:t>await</a:t>
            </a:r>
            <a:r>
              <a:rPr lang="nl-NL" b="1" dirty="0">
                <a:latin typeface="Consolas" panose="020B0609020204030204" pitchFamily="49" charset="0"/>
              </a:rPr>
              <a:t> </a:t>
            </a:r>
            <a:r>
              <a:rPr lang="nl-NL" b="1" dirty="0" err="1">
                <a:latin typeface="Consolas" panose="020B0609020204030204" pitchFamily="49" charset="0"/>
              </a:rPr>
              <a:t>task</a:t>
            </a:r>
            <a:r>
              <a:rPr lang="nl-NL" b="1" dirty="0">
                <a:latin typeface="Consolas" panose="020B0609020204030204" pitchFamily="49" charset="0"/>
              </a:rPr>
              <a:t> </a:t>
            </a:r>
            <a:r>
              <a:rPr lang="nl-NL" b="1" dirty="0" err="1">
                <a:latin typeface="Consolas" panose="020B0609020204030204" pitchFamily="49" charset="0"/>
              </a:rPr>
              <a:t>for</a:t>
            </a:r>
            <a:r>
              <a:rPr lang="nl-NL" b="1" dirty="0">
                <a:latin typeface="Consolas" panose="020B0609020204030204" pitchFamily="49" charset="0"/>
              </a:rPr>
              <a:t> </a:t>
            </a:r>
            <a:r>
              <a:rPr lang="nl-NL" b="1" dirty="0" err="1">
                <a:latin typeface="Consolas" panose="020B0609020204030204" pitchFamily="49" charset="0"/>
              </a:rPr>
              <a:t>task</a:t>
            </a:r>
            <a:r>
              <a:rPr lang="nl-NL" b="1" dirty="0">
                <a:latin typeface="Consolas" panose="020B0609020204030204" pitchFamily="49" charset="0"/>
              </a:rPr>
              <a:t> in </a:t>
            </a:r>
            <a:r>
              <a:rPr lang="nl-NL" b="1" dirty="0" err="1">
                <a:latin typeface="Consolas" panose="020B0609020204030204" pitchFamily="49" charset="0"/>
              </a:rPr>
              <a:t>tasks</a:t>
            </a:r>
            <a:r>
              <a:rPr lang="nl-NL" b="1" dirty="0">
                <a:latin typeface="Consolas" panose="020B0609020204030204" pitchFamily="49" charset="0"/>
              </a:rPr>
              <a:t>]</a:t>
            </a:r>
          </a:p>
          <a:p>
            <a:r>
              <a:rPr lang="nl-NL" b="1" dirty="0">
                <a:latin typeface="Consolas" panose="020B0609020204030204" pitchFamily="49" charset="0"/>
              </a:rPr>
              <a:t>    return </a:t>
            </a:r>
            <a:r>
              <a:rPr lang="nl-NL" b="1" dirty="0" err="1">
                <a:latin typeface="Consolas" panose="020B0609020204030204" pitchFamily="49" charset="0"/>
              </a:rPr>
              <a:t>results</a:t>
            </a:r>
            <a:endParaRPr lang="nl-NL" b="1" dirty="0">
              <a:latin typeface="Consolas" panose="020B0609020204030204" pitchFamily="49" charset="0"/>
            </a:endParaRPr>
          </a:p>
          <a:p>
            <a:endParaRPr lang="nl-NL" b="1" dirty="0">
              <a:latin typeface="Consolas" panose="020B0609020204030204" pitchFamily="49" charset="0"/>
            </a:endParaRPr>
          </a:p>
          <a:p>
            <a:r>
              <a:rPr lang="nl-NL" dirty="0" err="1">
                <a:latin typeface="+mn-lt"/>
              </a:rPr>
              <a:t>Example</a:t>
            </a:r>
            <a:r>
              <a:rPr lang="nl-NL" dirty="0">
                <a:latin typeface="+mn-lt"/>
              </a:rPr>
              <a:t>: </a:t>
            </a:r>
            <a:r>
              <a:rPr lang="nl-NL" b="1" dirty="0">
                <a:latin typeface="Consolas" panose="020B0609020204030204" pitchFamily="49" charset="0"/>
              </a:rPr>
              <a:t>task_management/create_and_wait.py</a:t>
            </a:r>
          </a:p>
          <a:p>
            <a:endParaRPr lang="nl-NL" dirty="0">
              <a:latin typeface="+mn-lt"/>
            </a:endParaRPr>
          </a:p>
        </p:txBody>
      </p:sp>
      <p:sp>
        <p:nvSpPr>
          <p:cNvPr id="3" name="Titel 2">
            <a:extLst>
              <a:ext uri="{FF2B5EF4-FFF2-40B4-BE49-F238E27FC236}">
                <a16:creationId xmlns:a16="http://schemas.microsoft.com/office/drawing/2014/main" id="{EF0BFE72-5229-5D6D-E475-A572EEB4A13A}"/>
              </a:ext>
            </a:extLst>
          </p:cNvPr>
          <p:cNvSpPr>
            <a:spLocks noGrp="1"/>
          </p:cNvSpPr>
          <p:nvPr>
            <p:ph type="title"/>
          </p:nvPr>
        </p:nvSpPr>
        <p:spPr/>
        <p:txBody>
          <a:bodyPr/>
          <a:lstStyle/>
          <a:p>
            <a:r>
              <a:rPr lang="nl-NL" sz="3000" cap="none" dirty="0" err="1">
                <a:solidFill>
                  <a:schemeClr val="accent1"/>
                </a:solidFill>
              </a:rPr>
              <a:t>Don't</a:t>
            </a:r>
            <a:r>
              <a:rPr lang="nl-NL" sz="3000" cap="none" dirty="0">
                <a:solidFill>
                  <a:schemeClr val="accent1"/>
                </a:solidFill>
              </a:rPr>
              <a:t> </a:t>
            </a:r>
            <a:r>
              <a:rPr lang="nl-NL" sz="3000" cap="none" dirty="0" err="1">
                <a:solidFill>
                  <a:schemeClr val="accent1"/>
                </a:solidFill>
              </a:rPr>
              <a:t>immediately</a:t>
            </a:r>
            <a:r>
              <a:rPr lang="nl-NL" sz="3000" cap="none" dirty="0">
                <a:solidFill>
                  <a:schemeClr val="accent1"/>
                </a:solidFill>
              </a:rPr>
              <a:t> </a:t>
            </a:r>
            <a:r>
              <a:rPr lang="nl-NL" sz="3000" cap="none" dirty="0" err="1">
                <a:solidFill>
                  <a:schemeClr val="accent1"/>
                </a:solidFill>
              </a:rPr>
              <a:t>await</a:t>
            </a:r>
            <a:r>
              <a:rPr lang="nl-NL" sz="3000" cap="none" dirty="0">
                <a:solidFill>
                  <a:schemeClr val="accent1"/>
                </a:solidFill>
              </a:rPr>
              <a:t> a </a:t>
            </a:r>
            <a:r>
              <a:rPr lang="nl-NL" sz="3000" cap="none" dirty="0" err="1">
                <a:solidFill>
                  <a:schemeClr val="accent1"/>
                </a:solidFill>
              </a:rPr>
              <a:t>task</a:t>
            </a:r>
            <a:endParaRPr lang="nl-NL" sz="3000" cap="none" dirty="0">
              <a:solidFill>
                <a:schemeClr val="accent1"/>
              </a:solidFill>
            </a:endParaRPr>
          </a:p>
        </p:txBody>
      </p:sp>
    </p:spTree>
    <p:extLst>
      <p:ext uri="{BB962C8B-B14F-4D97-AF65-F5344CB8AC3E}">
        <p14:creationId xmlns:p14="http://schemas.microsoft.com/office/powerpoint/2010/main" val="33969966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raphic 1">
            <a:extLst>
              <a:ext uri="{FF2B5EF4-FFF2-40B4-BE49-F238E27FC236}">
                <a16:creationId xmlns:a16="http://schemas.microsoft.com/office/drawing/2014/main" id="{36E561D7-15D0-4E09-BAF0-0E0ABC4FFA39}"/>
              </a:ext>
            </a:extLst>
          </p:cNvPr>
          <p:cNvSpPr/>
          <p:nvPr/>
        </p:nvSpPr>
        <p:spPr>
          <a:xfrm>
            <a:off x="3719736" y="1470869"/>
            <a:ext cx="12238441" cy="5542796"/>
          </a:xfrm>
          <a:custGeom>
            <a:avLst/>
            <a:gdLst>
              <a:gd name="connsiteX0" fmla="*/ 7215188 w 7239000"/>
              <a:gd name="connsiteY0" fmla="*/ 3278548 h 3278547"/>
              <a:gd name="connsiteX1" fmla="*/ 6557010 w 7239000"/>
              <a:gd name="connsiteY1" fmla="*/ 2329858 h 3278547"/>
              <a:gd name="connsiteX2" fmla="*/ 4255770 w 7239000"/>
              <a:gd name="connsiteY2" fmla="*/ 41000 h 3278547"/>
              <a:gd name="connsiteX3" fmla="*/ 4255770 w 7239000"/>
              <a:gd name="connsiteY3" fmla="*/ 41000 h 3278547"/>
              <a:gd name="connsiteX4" fmla="*/ 4247198 w 7239000"/>
              <a:gd name="connsiteY4" fmla="*/ 40048 h 3278547"/>
              <a:gd name="connsiteX5" fmla="*/ 4245293 w 7239000"/>
              <a:gd name="connsiteY5" fmla="*/ 40048 h 3278547"/>
              <a:gd name="connsiteX6" fmla="*/ 2178368 w 7239000"/>
              <a:gd name="connsiteY6" fmla="*/ 949685 h 3278547"/>
              <a:gd name="connsiteX7" fmla="*/ 2162175 w 7239000"/>
              <a:gd name="connsiteY7" fmla="*/ 963973 h 3278547"/>
              <a:gd name="connsiteX8" fmla="*/ 2172653 w 7239000"/>
              <a:gd name="connsiteY8" fmla="*/ 985880 h 3278547"/>
              <a:gd name="connsiteX9" fmla="*/ 2628900 w 7239000"/>
              <a:gd name="connsiteY9" fmla="*/ 2749910 h 3278547"/>
              <a:gd name="connsiteX10" fmla="*/ 1949768 w 7239000"/>
              <a:gd name="connsiteY10" fmla="*/ 2512738 h 3278547"/>
              <a:gd name="connsiteX11" fmla="*/ 1019175 w 7239000"/>
              <a:gd name="connsiteY11" fmla="*/ 2072683 h 3278547"/>
              <a:gd name="connsiteX12" fmla="*/ 36195 w 7239000"/>
              <a:gd name="connsiteY12" fmla="*/ 3269023 h 3278547"/>
              <a:gd name="connsiteX13" fmla="*/ 0 w 7239000"/>
              <a:gd name="connsiteY13" fmla="*/ 3257593 h 3278547"/>
              <a:gd name="connsiteX14" fmla="*/ 270510 w 7239000"/>
              <a:gd name="connsiteY14" fmla="*/ 2655613 h 3278547"/>
              <a:gd name="connsiteX15" fmla="*/ 1018223 w 7239000"/>
              <a:gd name="connsiteY15" fmla="*/ 2034583 h 3278547"/>
              <a:gd name="connsiteX16" fmla="*/ 1971675 w 7239000"/>
              <a:gd name="connsiteY16" fmla="*/ 2481305 h 3278547"/>
              <a:gd name="connsiteX17" fmla="*/ 2599373 w 7239000"/>
              <a:gd name="connsiteY17" fmla="*/ 2725146 h 3278547"/>
              <a:gd name="connsiteX18" fmla="*/ 2138363 w 7239000"/>
              <a:gd name="connsiteY18" fmla="*/ 1002073 h 3278547"/>
              <a:gd name="connsiteX19" fmla="*/ 2122170 w 7239000"/>
              <a:gd name="connsiteY19" fmla="*/ 967783 h 3278547"/>
              <a:gd name="connsiteX20" fmla="*/ 2116455 w 7239000"/>
              <a:gd name="connsiteY20" fmla="*/ 955400 h 3278547"/>
              <a:gd name="connsiteX21" fmla="*/ 2126933 w 7239000"/>
              <a:gd name="connsiteY21" fmla="*/ 945875 h 3278547"/>
              <a:gd name="connsiteX22" fmla="*/ 2152650 w 7239000"/>
              <a:gd name="connsiteY22" fmla="*/ 922063 h 3278547"/>
              <a:gd name="connsiteX23" fmla="*/ 2890838 w 7239000"/>
              <a:gd name="connsiteY23" fmla="*/ 369613 h 3278547"/>
              <a:gd name="connsiteX24" fmla="*/ 4248150 w 7239000"/>
              <a:gd name="connsiteY24" fmla="*/ 2900 h 3278547"/>
              <a:gd name="connsiteX25" fmla="*/ 4252913 w 7239000"/>
              <a:gd name="connsiteY25" fmla="*/ 2900 h 3278547"/>
              <a:gd name="connsiteX26" fmla="*/ 4252913 w 7239000"/>
              <a:gd name="connsiteY26" fmla="*/ 2900 h 3278547"/>
              <a:gd name="connsiteX27" fmla="*/ 6590348 w 7239000"/>
              <a:gd name="connsiteY27" fmla="*/ 2310808 h 3278547"/>
              <a:gd name="connsiteX28" fmla="*/ 7239000 w 7239000"/>
              <a:gd name="connsiteY28" fmla="*/ 3249021 h 3278547"/>
              <a:gd name="connsiteX29" fmla="*/ 7215188 w 7239000"/>
              <a:gd name="connsiteY29" fmla="*/ 3278548 h 327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239000" h="3278547">
                <a:moveTo>
                  <a:pt x="7215188" y="3278548"/>
                </a:moveTo>
                <a:cubicBezTo>
                  <a:pt x="7036118" y="3138530"/>
                  <a:pt x="6814185" y="2764198"/>
                  <a:pt x="6557010" y="2329858"/>
                </a:cubicBezTo>
                <a:cubicBezTo>
                  <a:pt x="5998845" y="1386883"/>
                  <a:pt x="5233988" y="96245"/>
                  <a:pt x="4255770" y="41000"/>
                </a:cubicBezTo>
                <a:lnTo>
                  <a:pt x="4255770" y="41000"/>
                </a:lnTo>
                <a:lnTo>
                  <a:pt x="4247198" y="40048"/>
                </a:lnTo>
                <a:cubicBezTo>
                  <a:pt x="4246245" y="40048"/>
                  <a:pt x="4245293" y="40048"/>
                  <a:pt x="4245293" y="40048"/>
                </a:cubicBezTo>
                <a:cubicBezTo>
                  <a:pt x="3781425" y="14330"/>
                  <a:pt x="3046095" y="151490"/>
                  <a:pt x="2178368" y="949685"/>
                </a:cubicBezTo>
                <a:cubicBezTo>
                  <a:pt x="2172653" y="955400"/>
                  <a:pt x="2166938" y="960163"/>
                  <a:pt x="2162175" y="963973"/>
                </a:cubicBezTo>
                <a:cubicBezTo>
                  <a:pt x="2165033" y="970640"/>
                  <a:pt x="2168843" y="977308"/>
                  <a:pt x="2172653" y="985880"/>
                </a:cubicBezTo>
                <a:cubicBezTo>
                  <a:pt x="2486025" y="1663108"/>
                  <a:pt x="2820353" y="2519405"/>
                  <a:pt x="2628900" y="2749910"/>
                </a:cubicBezTo>
                <a:cubicBezTo>
                  <a:pt x="2499360" y="2905168"/>
                  <a:pt x="2245043" y="2723240"/>
                  <a:pt x="1949768" y="2512738"/>
                </a:cubicBezTo>
                <a:cubicBezTo>
                  <a:pt x="1655445" y="2302235"/>
                  <a:pt x="1322070" y="2064110"/>
                  <a:pt x="1019175" y="2072683"/>
                </a:cubicBezTo>
                <a:cubicBezTo>
                  <a:pt x="422910" y="2089828"/>
                  <a:pt x="40005" y="3257593"/>
                  <a:pt x="36195" y="3269023"/>
                </a:cubicBezTo>
                <a:lnTo>
                  <a:pt x="0" y="3257593"/>
                </a:lnTo>
                <a:cubicBezTo>
                  <a:pt x="953" y="3254735"/>
                  <a:pt x="98108" y="2953746"/>
                  <a:pt x="270510" y="2655613"/>
                </a:cubicBezTo>
                <a:cubicBezTo>
                  <a:pt x="503873" y="2250800"/>
                  <a:pt x="755333" y="2042203"/>
                  <a:pt x="1018223" y="2034583"/>
                </a:cubicBezTo>
                <a:cubicBezTo>
                  <a:pt x="1334453" y="2026010"/>
                  <a:pt x="1672590" y="2267945"/>
                  <a:pt x="1971675" y="2481305"/>
                </a:cubicBezTo>
                <a:cubicBezTo>
                  <a:pt x="2250758" y="2681330"/>
                  <a:pt x="2492693" y="2853733"/>
                  <a:pt x="2599373" y="2725146"/>
                </a:cubicBezTo>
                <a:cubicBezTo>
                  <a:pt x="2739390" y="2557505"/>
                  <a:pt x="2575560" y="1945048"/>
                  <a:pt x="2138363" y="1002073"/>
                </a:cubicBezTo>
                <a:cubicBezTo>
                  <a:pt x="2131695" y="986833"/>
                  <a:pt x="2125980" y="975403"/>
                  <a:pt x="2122170" y="967783"/>
                </a:cubicBezTo>
                <a:lnTo>
                  <a:pt x="2116455" y="955400"/>
                </a:lnTo>
                <a:lnTo>
                  <a:pt x="2126933" y="945875"/>
                </a:lnTo>
                <a:cubicBezTo>
                  <a:pt x="2133600" y="939208"/>
                  <a:pt x="2143125" y="931588"/>
                  <a:pt x="2152650" y="922063"/>
                </a:cubicBezTo>
                <a:cubicBezTo>
                  <a:pt x="2253615" y="828718"/>
                  <a:pt x="2522220" y="582020"/>
                  <a:pt x="2890838" y="369613"/>
                </a:cubicBezTo>
                <a:cubicBezTo>
                  <a:pt x="3353753" y="101960"/>
                  <a:pt x="3810000" y="-20912"/>
                  <a:pt x="4248150" y="2900"/>
                </a:cubicBezTo>
                <a:lnTo>
                  <a:pt x="4252913" y="2900"/>
                </a:lnTo>
                <a:lnTo>
                  <a:pt x="4252913" y="2900"/>
                </a:lnTo>
                <a:cubicBezTo>
                  <a:pt x="5253990" y="55288"/>
                  <a:pt x="6026468" y="1359260"/>
                  <a:pt x="6590348" y="2310808"/>
                </a:cubicBezTo>
                <a:cubicBezTo>
                  <a:pt x="6845618" y="2741338"/>
                  <a:pt x="7065645" y="3113765"/>
                  <a:pt x="7239000" y="3249021"/>
                </a:cubicBezTo>
                <a:lnTo>
                  <a:pt x="7215188" y="3278548"/>
                </a:lnTo>
                <a:close/>
              </a:path>
            </a:pathLst>
          </a:custGeom>
          <a:gradFill>
            <a:gsLst>
              <a:gs pos="89000">
                <a:schemeClr val="accent2">
                  <a:alpha val="0"/>
                </a:schemeClr>
              </a:gs>
              <a:gs pos="11000">
                <a:schemeClr val="accent2">
                  <a:alpha val="0"/>
                </a:schemeClr>
              </a:gs>
              <a:gs pos="64000">
                <a:srgbClr val="12ABDB"/>
              </a:gs>
              <a:gs pos="36000">
                <a:srgbClr val="12ABDB"/>
              </a:gs>
            </a:gsLst>
            <a:lin ang="540000" scaled="0"/>
          </a:gradFill>
          <a:ln w="9525" cap="flat">
            <a:noFill/>
            <a:prstDash val="solid"/>
            <a:miter/>
          </a:ln>
        </p:spPr>
        <p:txBody>
          <a:bodyPr rtlCol="0" anchor="ctr"/>
          <a:lstStyle/>
          <a:p>
            <a:endParaRPr lang="en-GB"/>
          </a:p>
        </p:txBody>
      </p:sp>
      <p:sp>
        <p:nvSpPr>
          <p:cNvPr id="2" name="Title 1"/>
          <p:cNvSpPr>
            <a:spLocks noGrp="1"/>
          </p:cNvSpPr>
          <p:nvPr>
            <p:ph type="ctrTitle"/>
          </p:nvPr>
        </p:nvSpPr>
        <p:spPr>
          <a:xfrm>
            <a:off x="404813" y="3003625"/>
            <a:ext cx="11329987" cy="738664"/>
          </a:xfrm>
        </p:spPr>
        <p:txBody>
          <a:bodyPr/>
          <a:lstStyle/>
          <a:p>
            <a:r>
              <a:rPr lang="en-GB" cap="none" dirty="0" err="1"/>
              <a:t>asyncio.gather</a:t>
            </a:r>
            <a:endParaRPr lang="en-US" cap="none" dirty="0"/>
          </a:p>
        </p:txBody>
      </p:sp>
      <p:sp>
        <p:nvSpPr>
          <p:cNvPr id="3" name="Subtitle 2"/>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85031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61BE2D3E-33AC-8C56-DBB4-0F9EB92527FF}"/>
              </a:ext>
            </a:extLst>
          </p:cNvPr>
          <p:cNvSpPr>
            <a:spLocks noGrp="1"/>
          </p:cNvSpPr>
          <p:nvPr>
            <p:ph type="body" sz="quarter" idx="10"/>
          </p:nvPr>
        </p:nvSpPr>
        <p:spPr/>
        <p:txBody>
          <a:bodyPr>
            <a:normAutofit/>
          </a:bodyPr>
          <a:lstStyle/>
          <a:p>
            <a:r>
              <a:rPr lang="nl-NL" b="1" dirty="0" err="1">
                <a:latin typeface="Consolas" panose="020B0609020204030204" pitchFamily="49" charset="0"/>
              </a:rPr>
              <a:t>asyncio</a:t>
            </a:r>
            <a:r>
              <a:rPr lang="nl-NL" dirty="0">
                <a:latin typeface="+mn-lt"/>
              </a:rPr>
              <a:t> offers </a:t>
            </a:r>
            <a:r>
              <a:rPr lang="nl-NL" dirty="0" err="1">
                <a:latin typeface="+mn-lt"/>
              </a:rPr>
              <a:t>the</a:t>
            </a:r>
            <a:r>
              <a:rPr lang="nl-NL" dirty="0">
                <a:latin typeface="+mn-lt"/>
              </a:rPr>
              <a:t> </a:t>
            </a:r>
            <a:r>
              <a:rPr lang="nl-NL" b="1" dirty="0">
                <a:latin typeface="Consolas" panose="020B0609020204030204" pitchFamily="49" charset="0"/>
              </a:rPr>
              <a:t>.</a:t>
            </a:r>
            <a:r>
              <a:rPr lang="nl-NL" b="1" dirty="0" err="1">
                <a:latin typeface="Consolas" panose="020B0609020204030204" pitchFamily="49" charset="0"/>
              </a:rPr>
              <a:t>gather</a:t>
            </a:r>
            <a:r>
              <a:rPr lang="nl-NL" b="1" dirty="0">
                <a:latin typeface="Consolas" panose="020B0609020204030204" pitchFamily="49" charset="0"/>
              </a:rPr>
              <a:t>() </a:t>
            </a:r>
            <a:r>
              <a:rPr lang="nl-NL" dirty="0">
                <a:latin typeface="+mn-lt"/>
              </a:rPr>
              <a:t>convenience </a:t>
            </a:r>
            <a:r>
              <a:rPr lang="nl-NL" dirty="0" err="1">
                <a:latin typeface="+mn-lt"/>
              </a:rPr>
              <a:t>function</a:t>
            </a:r>
            <a:r>
              <a:rPr lang="nl-NL" dirty="0">
                <a:latin typeface="+mn-lt"/>
              </a:rPr>
              <a:t>.</a:t>
            </a:r>
          </a:p>
          <a:p>
            <a:r>
              <a:rPr lang="nl-NL" dirty="0">
                <a:latin typeface="+mn-lt"/>
              </a:rPr>
              <a:t>It takes a </a:t>
            </a:r>
            <a:r>
              <a:rPr lang="nl-NL" dirty="0" err="1">
                <a:latin typeface="+mn-lt"/>
              </a:rPr>
              <a:t>sequence</a:t>
            </a:r>
            <a:r>
              <a:rPr lang="nl-NL" dirty="0">
                <a:latin typeface="+mn-lt"/>
              </a:rPr>
              <a:t> of </a:t>
            </a:r>
            <a:r>
              <a:rPr lang="nl-NL" dirty="0" err="1">
                <a:latin typeface="+mn-lt"/>
              </a:rPr>
              <a:t>awaitables</a:t>
            </a:r>
            <a:r>
              <a:rPr lang="nl-NL" dirty="0">
                <a:latin typeface="+mn-lt"/>
              </a:rPr>
              <a:t>, </a:t>
            </a:r>
            <a:r>
              <a:rPr lang="nl-NL" dirty="0" err="1">
                <a:latin typeface="+mn-lt"/>
              </a:rPr>
              <a:t>and</a:t>
            </a:r>
            <a:r>
              <a:rPr lang="nl-NL" dirty="0">
                <a:latin typeface="+mn-lt"/>
              </a:rPr>
              <a:t> </a:t>
            </a:r>
            <a:r>
              <a:rPr lang="nl-NL" dirty="0" err="1">
                <a:latin typeface="+mn-lt"/>
              </a:rPr>
              <a:t>wraps</a:t>
            </a:r>
            <a:r>
              <a:rPr lang="nl-NL" dirty="0">
                <a:latin typeface="+mn-lt"/>
              </a:rPr>
              <a:t> </a:t>
            </a:r>
            <a:r>
              <a:rPr lang="nl-NL" dirty="0" err="1">
                <a:latin typeface="+mn-lt"/>
              </a:rPr>
              <a:t>them</a:t>
            </a:r>
            <a:r>
              <a:rPr lang="nl-NL" dirty="0">
                <a:latin typeface="+mn-lt"/>
              </a:rPr>
              <a:t> in </a:t>
            </a:r>
            <a:r>
              <a:rPr lang="nl-NL" dirty="0" err="1">
                <a:latin typeface="+mn-lt"/>
              </a:rPr>
              <a:t>tasks</a:t>
            </a:r>
            <a:r>
              <a:rPr lang="nl-NL" dirty="0">
                <a:latin typeface="+mn-lt"/>
              </a:rPr>
              <a:t> </a:t>
            </a:r>
            <a:r>
              <a:rPr lang="nl-NL" dirty="0" err="1">
                <a:latin typeface="+mn-lt"/>
              </a:rPr>
              <a:t>if</a:t>
            </a:r>
            <a:r>
              <a:rPr lang="nl-NL" dirty="0">
                <a:latin typeface="+mn-lt"/>
              </a:rPr>
              <a:t> </a:t>
            </a:r>
            <a:r>
              <a:rPr lang="nl-NL" dirty="0" err="1">
                <a:latin typeface="+mn-lt"/>
              </a:rPr>
              <a:t>necessary</a:t>
            </a:r>
            <a:r>
              <a:rPr lang="nl-NL" dirty="0">
                <a:latin typeface="+mn-lt"/>
              </a:rPr>
              <a:t>.</a:t>
            </a:r>
          </a:p>
          <a:p>
            <a:r>
              <a:rPr lang="nl-NL" dirty="0">
                <a:latin typeface="+mn-lt"/>
              </a:rPr>
              <a:t>It returns </a:t>
            </a:r>
            <a:r>
              <a:rPr lang="nl-NL" dirty="0" err="1">
                <a:latin typeface="+mn-lt"/>
              </a:rPr>
              <a:t>an</a:t>
            </a:r>
            <a:r>
              <a:rPr lang="nl-NL" dirty="0">
                <a:latin typeface="+mn-lt"/>
              </a:rPr>
              <a:t> </a:t>
            </a:r>
            <a:r>
              <a:rPr lang="nl-NL" dirty="0" err="1">
                <a:latin typeface="+mn-lt"/>
              </a:rPr>
              <a:t>awaitable</a:t>
            </a:r>
            <a:r>
              <a:rPr lang="nl-NL" dirty="0">
                <a:latin typeface="+mn-lt"/>
              </a:rPr>
              <a:t>.</a:t>
            </a:r>
          </a:p>
          <a:p>
            <a:r>
              <a:rPr lang="nl-NL" dirty="0" err="1">
                <a:latin typeface="+mn-lt"/>
              </a:rPr>
              <a:t>When</a:t>
            </a:r>
            <a:r>
              <a:rPr lang="nl-NL" dirty="0">
                <a:latin typeface="+mn-lt"/>
              </a:rPr>
              <a:t> </a:t>
            </a:r>
            <a:r>
              <a:rPr lang="nl-NL" dirty="0" err="1">
                <a:latin typeface="+mn-lt"/>
              </a:rPr>
              <a:t>you</a:t>
            </a:r>
            <a:r>
              <a:rPr lang="nl-NL" dirty="0">
                <a:latin typeface="+mn-lt"/>
              </a:rPr>
              <a:t> </a:t>
            </a:r>
            <a:r>
              <a:rPr lang="nl-NL" dirty="0" err="1">
                <a:latin typeface="+mn-lt"/>
              </a:rPr>
              <a:t>await</a:t>
            </a:r>
            <a:r>
              <a:rPr lang="nl-NL" dirty="0">
                <a:latin typeface="+mn-lt"/>
              </a:rPr>
              <a:t> </a:t>
            </a:r>
            <a:r>
              <a:rPr lang="nl-NL" dirty="0" err="1">
                <a:latin typeface="+mn-lt"/>
              </a:rPr>
              <a:t>this</a:t>
            </a:r>
            <a:r>
              <a:rPr lang="nl-NL" dirty="0">
                <a:latin typeface="+mn-lt"/>
              </a:rPr>
              <a:t> </a:t>
            </a:r>
            <a:r>
              <a:rPr lang="nl-NL" dirty="0" err="1">
                <a:latin typeface="+mn-lt"/>
              </a:rPr>
              <a:t>awaitable</a:t>
            </a:r>
            <a:r>
              <a:rPr lang="nl-NL" dirty="0">
                <a:latin typeface="+mn-lt"/>
              </a:rPr>
              <a:t>, </a:t>
            </a:r>
            <a:r>
              <a:rPr lang="nl-NL" dirty="0" err="1">
                <a:latin typeface="+mn-lt"/>
              </a:rPr>
              <a:t>it</a:t>
            </a:r>
            <a:r>
              <a:rPr lang="nl-NL" dirty="0">
                <a:latin typeface="+mn-lt"/>
              </a:rPr>
              <a:t> </a:t>
            </a:r>
            <a:r>
              <a:rPr lang="nl-NL" dirty="0" err="1">
                <a:latin typeface="+mn-lt"/>
              </a:rPr>
              <a:t>waits</a:t>
            </a:r>
            <a:r>
              <a:rPr lang="nl-NL" dirty="0">
                <a:latin typeface="+mn-lt"/>
              </a:rPr>
              <a:t> </a:t>
            </a:r>
            <a:r>
              <a:rPr lang="nl-NL" dirty="0" err="1">
                <a:latin typeface="+mn-lt"/>
              </a:rPr>
              <a:t>until</a:t>
            </a:r>
            <a:r>
              <a:rPr lang="nl-NL" dirty="0">
                <a:latin typeface="+mn-lt"/>
              </a:rPr>
              <a:t> </a:t>
            </a:r>
            <a:r>
              <a:rPr lang="nl-NL" dirty="0" err="1">
                <a:latin typeface="+mn-lt"/>
              </a:rPr>
              <a:t>all</a:t>
            </a:r>
            <a:r>
              <a:rPr lang="nl-NL" dirty="0">
                <a:latin typeface="+mn-lt"/>
              </a:rPr>
              <a:t> </a:t>
            </a:r>
            <a:r>
              <a:rPr lang="nl-NL" dirty="0" err="1">
                <a:latin typeface="+mn-lt"/>
              </a:rPr>
              <a:t>gathered</a:t>
            </a:r>
            <a:r>
              <a:rPr lang="nl-NL" dirty="0">
                <a:latin typeface="+mn-lt"/>
              </a:rPr>
              <a:t> </a:t>
            </a:r>
            <a:r>
              <a:rPr lang="nl-NL" dirty="0" err="1">
                <a:latin typeface="+mn-lt"/>
              </a:rPr>
              <a:t>awaitables</a:t>
            </a:r>
            <a:r>
              <a:rPr lang="nl-NL" dirty="0">
                <a:latin typeface="+mn-lt"/>
              </a:rPr>
              <a:t> have </a:t>
            </a:r>
            <a:r>
              <a:rPr lang="nl-NL" dirty="0" err="1">
                <a:latin typeface="+mn-lt"/>
              </a:rPr>
              <a:t>completed</a:t>
            </a:r>
            <a:r>
              <a:rPr lang="nl-NL" dirty="0">
                <a:latin typeface="+mn-lt"/>
              </a:rPr>
              <a:t>.</a:t>
            </a:r>
          </a:p>
          <a:p>
            <a:r>
              <a:rPr lang="nl-NL" dirty="0">
                <a:latin typeface="+mn-lt"/>
              </a:rPr>
              <a:t>It returns a </a:t>
            </a:r>
            <a:r>
              <a:rPr lang="nl-NL" dirty="0" err="1">
                <a:latin typeface="+mn-lt"/>
              </a:rPr>
              <a:t>sequence</a:t>
            </a:r>
            <a:r>
              <a:rPr lang="nl-NL" dirty="0">
                <a:latin typeface="+mn-lt"/>
              </a:rPr>
              <a:t> of </a:t>
            </a:r>
            <a:r>
              <a:rPr lang="nl-NL" dirty="0" err="1">
                <a:latin typeface="+mn-lt"/>
              </a:rPr>
              <a:t>results</a:t>
            </a:r>
            <a:r>
              <a:rPr lang="nl-NL" dirty="0">
                <a:latin typeface="+mn-lt"/>
              </a:rPr>
              <a:t>, in </a:t>
            </a:r>
            <a:r>
              <a:rPr lang="nl-NL" dirty="0" err="1">
                <a:latin typeface="+mn-lt"/>
              </a:rPr>
              <a:t>the</a:t>
            </a:r>
            <a:r>
              <a:rPr lang="nl-NL" dirty="0">
                <a:latin typeface="+mn-lt"/>
              </a:rPr>
              <a:t> </a:t>
            </a:r>
            <a:r>
              <a:rPr lang="nl-NL" dirty="0" err="1">
                <a:latin typeface="+mn-lt"/>
              </a:rPr>
              <a:t>same</a:t>
            </a:r>
            <a:r>
              <a:rPr lang="nl-NL" dirty="0">
                <a:latin typeface="+mn-lt"/>
              </a:rPr>
              <a:t> order as </a:t>
            </a:r>
            <a:r>
              <a:rPr lang="nl-NL" dirty="0" err="1">
                <a:latin typeface="+mn-lt"/>
              </a:rPr>
              <a:t>the</a:t>
            </a:r>
            <a:r>
              <a:rPr lang="nl-NL" dirty="0">
                <a:latin typeface="+mn-lt"/>
              </a:rPr>
              <a:t> </a:t>
            </a:r>
            <a:r>
              <a:rPr lang="nl-NL" dirty="0" err="1">
                <a:latin typeface="+mn-lt"/>
              </a:rPr>
              <a:t>awaitables</a:t>
            </a:r>
            <a:r>
              <a:rPr lang="nl-NL" dirty="0">
                <a:latin typeface="+mn-lt"/>
              </a:rPr>
              <a:t> </a:t>
            </a:r>
            <a:r>
              <a:rPr lang="nl-NL" dirty="0" err="1">
                <a:latin typeface="+mn-lt"/>
              </a:rPr>
              <a:t>were</a:t>
            </a:r>
            <a:r>
              <a:rPr lang="nl-NL" dirty="0">
                <a:latin typeface="+mn-lt"/>
              </a:rPr>
              <a:t> </a:t>
            </a:r>
            <a:r>
              <a:rPr lang="nl-NL" dirty="0" err="1">
                <a:latin typeface="+mn-lt"/>
              </a:rPr>
              <a:t>passed</a:t>
            </a:r>
            <a:r>
              <a:rPr lang="nl-NL" dirty="0">
                <a:latin typeface="+mn-lt"/>
              </a:rPr>
              <a:t> in.</a:t>
            </a:r>
            <a:endParaRPr lang="nl-NL" dirty="0">
              <a:latin typeface="Consolas" panose="020B0609020204030204" pitchFamily="49" charset="0"/>
            </a:endParaRPr>
          </a:p>
          <a:p>
            <a:endParaRPr lang="nl-NL" dirty="0">
              <a:latin typeface="+mn-lt"/>
            </a:endParaRPr>
          </a:p>
          <a:p>
            <a:r>
              <a:rPr lang="nl-NL" dirty="0" err="1">
                <a:latin typeface="+mn-lt"/>
              </a:rPr>
              <a:t>Example</a:t>
            </a:r>
            <a:r>
              <a:rPr lang="nl-NL" dirty="0">
                <a:latin typeface="+mn-lt"/>
              </a:rPr>
              <a:t> </a:t>
            </a:r>
            <a:r>
              <a:rPr lang="nl-NL" b="1" dirty="0">
                <a:latin typeface="Consolas" panose="020B0609020204030204" pitchFamily="49" charset="0"/>
              </a:rPr>
              <a:t>taskmanagement/gathering.py</a:t>
            </a:r>
          </a:p>
        </p:txBody>
      </p:sp>
      <p:sp>
        <p:nvSpPr>
          <p:cNvPr id="3" name="Titel 2">
            <a:extLst>
              <a:ext uri="{FF2B5EF4-FFF2-40B4-BE49-F238E27FC236}">
                <a16:creationId xmlns:a16="http://schemas.microsoft.com/office/drawing/2014/main" id="{EF0BFE72-5229-5D6D-E475-A572EEB4A13A}"/>
              </a:ext>
            </a:extLst>
          </p:cNvPr>
          <p:cNvSpPr>
            <a:spLocks noGrp="1"/>
          </p:cNvSpPr>
          <p:nvPr>
            <p:ph type="title"/>
          </p:nvPr>
        </p:nvSpPr>
        <p:spPr/>
        <p:txBody>
          <a:bodyPr/>
          <a:lstStyle/>
          <a:p>
            <a:r>
              <a:rPr lang="nl-NL" sz="3000" cap="none" dirty="0" err="1">
                <a:solidFill>
                  <a:schemeClr val="accent1"/>
                </a:solidFill>
              </a:rPr>
              <a:t>Automating</a:t>
            </a:r>
            <a:r>
              <a:rPr lang="nl-NL" sz="3000" cap="none" dirty="0">
                <a:solidFill>
                  <a:schemeClr val="accent1"/>
                </a:solidFill>
              </a:rPr>
              <a:t> </a:t>
            </a:r>
            <a:r>
              <a:rPr lang="nl-NL" sz="3000" cap="none" dirty="0" err="1">
                <a:solidFill>
                  <a:schemeClr val="accent1"/>
                </a:solidFill>
              </a:rPr>
              <a:t>task</a:t>
            </a:r>
            <a:r>
              <a:rPr lang="nl-NL" sz="3000" cap="none" dirty="0">
                <a:solidFill>
                  <a:schemeClr val="accent1"/>
                </a:solidFill>
              </a:rPr>
              <a:t> </a:t>
            </a:r>
            <a:r>
              <a:rPr lang="nl-NL" sz="3000" cap="none" dirty="0" err="1">
                <a:solidFill>
                  <a:schemeClr val="accent1"/>
                </a:solidFill>
              </a:rPr>
              <a:t>creation</a:t>
            </a:r>
            <a:r>
              <a:rPr lang="nl-NL" sz="3000" cap="none" dirty="0">
                <a:solidFill>
                  <a:schemeClr val="accent1"/>
                </a:solidFill>
              </a:rPr>
              <a:t> </a:t>
            </a:r>
            <a:r>
              <a:rPr lang="nl-NL" sz="3000" cap="none" dirty="0" err="1">
                <a:solidFill>
                  <a:schemeClr val="accent1"/>
                </a:solidFill>
              </a:rPr>
              <a:t>and</a:t>
            </a:r>
            <a:r>
              <a:rPr lang="nl-NL" sz="3000" cap="none" dirty="0">
                <a:solidFill>
                  <a:schemeClr val="accent1"/>
                </a:solidFill>
              </a:rPr>
              <a:t> </a:t>
            </a:r>
            <a:r>
              <a:rPr lang="nl-NL" sz="3000" cap="none" dirty="0" err="1">
                <a:solidFill>
                  <a:schemeClr val="accent1"/>
                </a:solidFill>
              </a:rPr>
              <a:t>awaiting</a:t>
            </a:r>
            <a:endParaRPr lang="nl-NL" sz="3000" cap="none" dirty="0">
              <a:solidFill>
                <a:schemeClr val="accent1"/>
              </a:solidFill>
            </a:endParaRPr>
          </a:p>
        </p:txBody>
      </p:sp>
    </p:spTree>
    <p:extLst>
      <p:ext uri="{BB962C8B-B14F-4D97-AF65-F5344CB8AC3E}">
        <p14:creationId xmlns:p14="http://schemas.microsoft.com/office/powerpoint/2010/main" val="1107747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61BE2D3E-33AC-8C56-DBB4-0F9EB92527FF}"/>
              </a:ext>
            </a:extLst>
          </p:cNvPr>
          <p:cNvSpPr>
            <a:spLocks noGrp="1"/>
          </p:cNvSpPr>
          <p:nvPr>
            <p:ph type="body" sz="quarter" idx="10"/>
          </p:nvPr>
        </p:nvSpPr>
        <p:spPr/>
        <p:txBody>
          <a:bodyPr>
            <a:normAutofit/>
          </a:bodyPr>
          <a:lstStyle/>
          <a:p>
            <a:r>
              <a:rPr lang="nl-NL" dirty="0" err="1">
                <a:latin typeface="+mn-lt"/>
              </a:rPr>
              <a:t>By</a:t>
            </a:r>
            <a:r>
              <a:rPr lang="nl-NL" dirty="0">
                <a:latin typeface="+mn-lt"/>
              </a:rPr>
              <a:t> default, </a:t>
            </a:r>
            <a:r>
              <a:rPr lang="nl-NL" dirty="0" err="1">
                <a:latin typeface="+mn-lt"/>
              </a:rPr>
              <a:t>when</a:t>
            </a:r>
            <a:r>
              <a:rPr lang="nl-NL" dirty="0">
                <a:latin typeface="+mn-lt"/>
              </a:rPr>
              <a:t> </a:t>
            </a:r>
            <a:r>
              <a:rPr lang="nl-NL" dirty="0" err="1">
                <a:latin typeface="+mn-lt"/>
              </a:rPr>
              <a:t>any</a:t>
            </a:r>
            <a:r>
              <a:rPr lang="nl-NL" dirty="0">
                <a:latin typeface="+mn-lt"/>
              </a:rPr>
              <a:t> of </a:t>
            </a:r>
            <a:r>
              <a:rPr lang="nl-NL" dirty="0" err="1">
                <a:latin typeface="+mn-lt"/>
              </a:rPr>
              <a:t>the</a:t>
            </a:r>
            <a:r>
              <a:rPr lang="nl-NL" dirty="0">
                <a:latin typeface="+mn-lt"/>
              </a:rPr>
              <a:t> </a:t>
            </a:r>
            <a:r>
              <a:rPr lang="nl-NL" dirty="0" err="1">
                <a:latin typeface="+mn-lt"/>
              </a:rPr>
              <a:t>coroutines</a:t>
            </a:r>
            <a:r>
              <a:rPr lang="nl-NL" dirty="0">
                <a:latin typeface="+mn-lt"/>
              </a:rPr>
              <a:t> </a:t>
            </a:r>
            <a:r>
              <a:rPr lang="nl-NL" dirty="0" err="1">
                <a:latin typeface="+mn-lt"/>
              </a:rPr>
              <a:t>throws</a:t>
            </a:r>
            <a:r>
              <a:rPr lang="nl-NL" dirty="0">
                <a:latin typeface="+mn-lt"/>
              </a:rPr>
              <a:t> </a:t>
            </a:r>
            <a:r>
              <a:rPr lang="nl-NL" dirty="0" err="1">
                <a:latin typeface="+mn-lt"/>
              </a:rPr>
              <a:t>an</a:t>
            </a:r>
            <a:r>
              <a:rPr lang="nl-NL" dirty="0">
                <a:latin typeface="+mn-lt"/>
              </a:rPr>
              <a:t> </a:t>
            </a:r>
            <a:r>
              <a:rPr lang="nl-NL" dirty="0" err="1">
                <a:latin typeface="+mn-lt"/>
              </a:rPr>
              <a:t>exception</a:t>
            </a:r>
            <a:r>
              <a:rPr lang="nl-NL" dirty="0">
                <a:latin typeface="+mn-lt"/>
              </a:rPr>
              <a:t>, </a:t>
            </a:r>
            <a:r>
              <a:rPr lang="nl-NL" b="1" dirty="0" err="1">
                <a:latin typeface="Consolas" panose="020B0609020204030204" pitchFamily="49" charset="0"/>
              </a:rPr>
              <a:t>asyncio.gather</a:t>
            </a:r>
            <a:r>
              <a:rPr lang="nl-NL" b="1" dirty="0">
                <a:latin typeface="Consolas" panose="020B0609020204030204" pitchFamily="49" charset="0"/>
              </a:rPr>
              <a:t>() </a:t>
            </a:r>
            <a:r>
              <a:rPr lang="nl-NL" dirty="0" err="1">
                <a:latin typeface="+mn-lt"/>
              </a:rPr>
              <a:t>will</a:t>
            </a:r>
            <a:r>
              <a:rPr lang="nl-NL" dirty="0">
                <a:latin typeface="+mn-lt"/>
              </a:rPr>
              <a:t> </a:t>
            </a:r>
            <a:r>
              <a:rPr lang="nl-NL" dirty="0" err="1">
                <a:latin typeface="+mn-lt"/>
              </a:rPr>
              <a:t>also</a:t>
            </a:r>
            <a:r>
              <a:rPr lang="nl-NL" dirty="0">
                <a:latin typeface="+mn-lt"/>
              </a:rPr>
              <a:t> </a:t>
            </a:r>
            <a:r>
              <a:rPr lang="nl-NL" dirty="0" err="1">
                <a:latin typeface="+mn-lt"/>
              </a:rPr>
              <a:t>throw</a:t>
            </a:r>
            <a:r>
              <a:rPr lang="nl-NL" dirty="0">
                <a:latin typeface="+mn-lt"/>
              </a:rPr>
              <a:t> </a:t>
            </a:r>
            <a:r>
              <a:rPr lang="nl-NL" dirty="0" err="1">
                <a:latin typeface="+mn-lt"/>
              </a:rPr>
              <a:t>that</a:t>
            </a:r>
            <a:r>
              <a:rPr lang="nl-NL" dirty="0">
                <a:latin typeface="+mn-lt"/>
              </a:rPr>
              <a:t> </a:t>
            </a:r>
            <a:r>
              <a:rPr lang="nl-NL" dirty="0" err="1">
                <a:latin typeface="+mn-lt"/>
              </a:rPr>
              <a:t>exception</a:t>
            </a:r>
            <a:r>
              <a:rPr lang="nl-NL" dirty="0">
                <a:latin typeface="+mn-lt"/>
              </a:rPr>
              <a:t> </a:t>
            </a:r>
            <a:r>
              <a:rPr lang="nl-NL" dirty="0" err="1">
                <a:latin typeface="+mn-lt"/>
              </a:rPr>
              <a:t>when</a:t>
            </a:r>
            <a:r>
              <a:rPr lang="nl-NL" dirty="0">
                <a:latin typeface="+mn-lt"/>
              </a:rPr>
              <a:t> </a:t>
            </a:r>
            <a:r>
              <a:rPr lang="nl-NL" dirty="0" err="1">
                <a:latin typeface="+mn-lt"/>
              </a:rPr>
              <a:t>it</a:t>
            </a:r>
            <a:r>
              <a:rPr lang="nl-NL" dirty="0">
                <a:latin typeface="+mn-lt"/>
              </a:rPr>
              <a:t> is </a:t>
            </a:r>
            <a:r>
              <a:rPr lang="nl-NL" b="1" dirty="0" err="1">
                <a:latin typeface="Consolas" panose="020B0609020204030204" pitchFamily="49" charset="0"/>
              </a:rPr>
              <a:t>await</a:t>
            </a:r>
            <a:r>
              <a:rPr lang="nl-NL" dirty="0" err="1">
                <a:latin typeface="+mn-lt"/>
              </a:rPr>
              <a:t>ed</a:t>
            </a:r>
            <a:r>
              <a:rPr lang="nl-NL" dirty="0">
                <a:latin typeface="+mn-lt"/>
              </a:rPr>
              <a:t>.</a:t>
            </a:r>
          </a:p>
          <a:p>
            <a:r>
              <a:rPr lang="nl-NL" dirty="0">
                <a:latin typeface="+mn-lt"/>
              </a:rPr>
              <a:t>The </a:t>
            </a:r>
            <a:r>
              <a:rPr lang="nl-NL" dirty="0" err="1">
                <a:latin typeface="+mn-lt"/>
              </a:rPr>
              <a:t>other</a:t>
            </a:r>
            <a:r>
              <a:rPr lang="nl-NL" dirty="0">
                <a:latin typeface="+mn-lt"/>
              </a:rPr>
              <a:t> </a:t>
            </a:r>
            <a:r>
              <a:rPr lang="nl-NL" dirty="0" err="1">
                <a:latin typeface="+mn-lt"/>
              </a:rPr>
              <a:t>coroutines</a:t>
            </a:r>
            <a:r>
              <a:rPr lang="nl-NL" dirty="0">
                <a:latin typeface="+mn-lt"/>
              </a:rPr>
              <a:t> are </a:t>
            </a:r>
            <a:r>
              <a:rPr lang="nl-NL" i="1" dirty="0" err="1">
                <a:latin typeface="+mn-lt"/>
              </a:rPr>
              <a:t>not</a:t>
            </a:r>
            <a:r>
              <a:rPr lang="nl-NL" dirty="0">
                <a:latin typeface="+mn-lt"/>
              </a:rPr>
              <a:t> </a:t>
            </a:r>
            <a:r>
              <a:rPr lang="nl-NL" dirty="0" err="1">
                <a:latin typeface="+mn-lt"/>
              </a:rPr>
              <a:t>canceled</a:t>
            </a:r>
            <a:r>
              <a:rPr lang="nl-NL" dirty="0">
                <a:latin typeface="+mn-lt"/>
              </a:rPr>
              <a:t>.</a:t>
            </a:r>
          </a:p>
          <a:p>
            <a:endParaRPr lang="nl-NL" dirty="0">
              <a:latin typeface="+mn-lt"/>
            </a:endParaRPr>
          </a:p>
          <a:p>
            <a:r>
              <a:rPr lang="nl-NL" dirty="0" err="1">
                <a:latin typeface="+mn-lt"/>
              </a:rPr>
              <a:t>Use</a:t>
            </a:r>
            <a:r>
              <a:rPr lang="nl-NL" dirty="0">
                <a:latin typeface="+mn-lt"/>
              </a:rPr>
              <a:t> </a:t>
            </a:r>
            <a:r>
              <a:rPr lang="nl-NL" b="1" dirty="0" err="1">
                <a:latin typeface="Consolas" panose="020B0609020204030204" pitchFamily="49" charset="0"/>
              </a:rPr>
              <a:t>asyncio.gather</a:t>
            </a:r>
            <a:r>
              <a:rPr lang="nl-NL" b="1" dirty="0">
                <a:latin typeface="Consolas" panose="020B0609020204030204" pitchFamily="49" charset="0"/>
              </a:rPr>
              <a:t>() </a:t>
            </a:r>
            <a:r>
              <a:rPr lang="nl-NL" dirty="0" err="1">
                <a:latin typeface="+mn-lt"/>
              </a:rPr>
              <a:t>with</a:t>
            </a:r>
            <a:r>
              <a:rPr lang="nl-NL" dirty="0">
                <a:latin typeface="+mn-lt"/>
              </a:rPr>
              <a:t> </a:t>
            </a:r>
            <a:r>
              <a:rPr lang="nl-NL" dirty="0" err="1">
                <a:latin typeface="+mn-lt"/>
              </a:rPr>
              <a:t>the</a:t>
            </a:r>
            <a:r>
              <a:rPr lang="nl-NL" dirty="0">
                <a:latin typeface="+mn-lt"/>
              </a:rPr>
              <a:t> </a:t>
            </a:r>
            <a:r>
              <a:rPr lang="nl-NL" dirty="0" err="1">
                <a:latin typeface="+mn-lt"/>
              </a:rPr>
              <a:t>keyword</a:t>
            </a:r>
            <a:r>
              <a:rPr lang="nl-NL" dirty="0">
                <a:latin typeface="+mn-lt"/>
              </a:rPr>
              <a:t> parameter </a:t>
            </a:r>
            <a:r>
              <a:rPr lang="nl-NL" b="1" dirty="0" err="1">
                <a:latin typeface="Consolas" panose="020B0609020204030204" pitchFamily="49" charset="0"/>
              </a:rPr>
              <a:t>return_exceptions</a:t>
            </a:r>
            <a:r>
              <a:rPr lang="nl-NL" b="1" dirty="0">
                <a:latin typeface="Consolas" panose="020B0609020204030204" pitchFamily="49" charset="0"/>
              </a:rPr>
              <a:t>=True </a:t>
            </a:r>
            <a:r>
              <a:rPr lang="nl-NL" dirty="0" err="1">
                <a:latin typeface="+mn-lt"/>
              </a:rPr>
              <a:t>to</a:t>
            </a:r>
            <a:r>
              <a:rPr lang="nl-NL" dirty="0">
                <a:latin typeface="+mn-lt"/>
              </a:rPr>
              <a:t> return </a:t>
            </a:r>
            <a:r>
              <a:rPr lang="nl-NL" dirty="0" err="1">
                <a:latin typeface="+mn-lt"/>
              </a:rPr>
              <a:t>the</a:t>
            </a:r>
            <a:r>
              <a:rPr lang="nl-NL" dirty="0">
                <a:latin typeface="+mn-lt"/>
              </a:rPr>
              <a:t> </a:t>
            </a:r>
            <a:r>
              <a:rPr lang="nl-NL" dirty="0" err="1">
                <a:latin typeface="+mn-lt"/>
              </a:rPr>
              <a:t>execption</a:t>
            </a:r>
            <a:r>
              <a:rPr lang="nl-NL" dirty="0">
                <a:latin typeface="+mn-lt"/>
              </a:rPr>
              <a:t> in </a:t>
            </a:r>
            <a:r>
              <a:rPr lang="nl-NL" dirty="0" err="1">
                <a:latin typeface="+mn-lt"/>
              </a:rPr>
              <a:t>the</a:t>
            </a:r>
            <a:r>
              <a:rPr lang="nl-NL" dirty="0">
                <a:latin typeface="+mn-lt"/>
              </a:rPr>
              <a:t> </a:t>
            </a:r>
            <a:r>
              <a:rPr lang="nl-NL" dirty="0" err="1">
                <a:latin typeface="+mn-lt"/>
              </a:rPr>
              <a:t>results</a:t>
            </a:r>
            <a:endParaRPr lang="nl-NL" dirty="0">
              <a:latin typeface="+mn-lt"/>
            </a:endParaRPr>
          </a:p>
        </p:txBody>
      </p:sp>
      <p:sp>
        <p:nvSpPr>
          <p:cNvPr id="3" name="Titel 2">
            <a:extLst>
              <a:ext uri="{FF2B5EF4-FFF2-40B4-BE49-F238E27FC236}">
                <a16:creationId xmlns:a16="http://schemas.microsoft.com/office/drawing/2014/main" id="{EF0BFE72-5229-5D6D-E475-A572EEB4A13A}"/>
              </a:ext>
            </a:extLst>
          </p:cNvPr>
          <p:cNvSpPr>
            <a:spLocks noGrp="1"/>
          </p:cNvSpPr>
          <p:nvPr>
            <p:ph type="title"/>
          </p:nvPr>
        </p:nvSpPr>
        <p:spPr/>
        <p:txBody>
          <a:bodyPr/>
          <a:lstStyle/>
          <a:p>
            <a:r>
              <a:rPr lang="nl-NL" sz="3000" cap="none" dirty="0" err="1">
                <a:solidFill>
                  <a:schemeClr val="accent1"/>
                </a:solidFill>
              </a:rPr>
              <a:t>Exception</a:t>
            </a:r>
            <a:r>
              <a:rPr lang="nl-NL" sz="3000" cap="none" dirty="0">
                <a:solidFill>
                  <a:schemeClr val="accent1"/>
                </a:solidFill>
              </a:rPr>
              <a:t> handling</a:t>
            </a:r>
          </a:p>
        </p:txBody>
      </p:sp>
    </p:spTree>
    <p:extLst>
      <p:ext uri="{BB962C8B-B14F-4D97-AF65-F5344CB8AC3E}">
        <p14:creationId xmlns:p14="http://schemas.microsoft.com/office/powerpoint/2010/main" val="954354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61BE2D3E-33AC-8C56-DBB4-0F9EB92527FF}"/>
              </a:ext>
            </a:extLst>
          </p:cNvPr>
          <p:cNvSpPr>
            <a:spLocks noGrp="1"/>
          </p:cNvSpPr>
          <p:nvPr>
            <p:ph type="body" sz="quarter" idx="10"/>
          </p:nvPr>
        </p:nvSpPr>
        <p:spPr/>
        <p:txBody>
          <a:bodyPr>
            <a:normAutofit/>
          </a:bodyPr>
          <a:lstStyle/>
          <a:p>
            <a:pPr marL="342900" indent="-342900">
              <a:buFont typeface="Arial" panose="020B0604020202020204" pitchFamily="34" charset="0"/>
              <a:buChar char="•"/>
            </a:pPr>
            <a:r>
              <a:rPr lang="nl-NL" dirty="0" err="1">
                <a:latin typeface="+mn-lt"/>
              </a:rPr>
              <a:t>You</a:t>
            </a:r>
            <a:r>
              <a:rPr lang="nl-NL" dirty="0">
                <a:latin typeface="+mn-lt"/>
              </a:rPr>
              <a:t> </a:t>
            </a:r>
            <a:r>
              <a:rPr lang="nl-NL" dirty="0" err="1">
                <a:latin typeface="+mn-lt"/>
              </a:rPr>
              <a:t>cannot</a:t>
            </a:r>
            <a:r>
              <a:rPr lang="nl-NL" dirty="0">
                <a:latin typeface="+mn-lt"/>
              </a:rPr>
              <a:t> </a:t>
            </a:r>
            <a:r>
              <a:rPr lang="nl-NL" dirty="0" err="1">
                <a:latin typeface="+mn-lt"/>
              </a:rPr>
              <a:t>easily</a:t>
            </a:r>
            <a:r>
              <a:rPr lang="nl-NL" dirty="0">
                <a:latin typeface="+mn-lt"/>
              </a:rPr>
              <a:t> cancel </a:t>
            </a:r>
            <a:r>
              <a:rPr lang="nl-NL" dirty="0" err="1">
                <a:latin typeface="+mn-lt"/>
              </a:rPr>
              <a:t>the</a:t>
            </a:r>
            <a:r>
              <a:rPr lang="nl-NL" dirty="0">
                <a:latin typeface="+mn-lt"/>
              </a:rPr>
              <a:t> </a:t>
            </a:r>
            <a:r>
              <a:rPr lang="nl-NL" dirty="0" err="1">
                <a:latin typeface="+mn-lt"/>
              </a:rPr>
              <a:t>tasks</a:t>
            </a:r>
            <a:r>
              <a:rPr lang="nl-NL" dirty="0">
                <a:latin typeface="+mn-lt"/>
              </a:rPr>
              <a:t> </a:t>
            </a:r>
            <a:r>
              <a:rPr lang="nl-NL" dirty="0" err="1">
                <a:latin typeface="+mn-lt"/>
              </a:rPr>
              <a:t>when</a:t>
            </a:r>
            <a:r>
              <a:rPr lang="nl-NL" dirty="0">
                <a:latin typeface="+mn-lt"/>
              </a:rPr>
              <a:t> </a:t>
            </a:r>
            <a:r>
              <a:rPr lang="nl-NL" dirty="0" err="1">
                <a:latin typeface="+mn-lt"/>
              </a:rPr>
              <a:t>an</a:t>
            </a:r>
            <a:r>
              <a:rPr lang="nl-NL" dirty="0">
                <a:latin typeface="+mn-lt"/>
              </a:rPr>
              <a:t> </a:t>
            </a:r>
            <a:r>
              <a:rPr lang="nl-NL" dirty="0" err="1">
                <a:latin typeface="+mn-lt"/>
              </a:rPr>
              <a:t>exception</a:t>
            </a:r>
            <a:r>
              <a:rPr lang="nl-NL" dirty="0">
                <a:latin typeface="+mn-lt"/>
              </a:rPr>
              <a:t> </a:t>
            </a:r>
            <a:r>
              <a:rPr lang="nl-NL" dirty="0" err="1">
                <a:latin typeface="+mn-lt"/>
              </a:rPr>
              <a:t>occurs</a:t>
            </a:r>
            <a:endParaRPr lang="nl-NL" dirty="0">
              <a:latin typeface="+mn-lt"/>
            </a:endParaRPr>
          </a:p>
          <a:p>
            <a:pPr marL="342900" indent="-342900">
              <a:buFont typeface="Arial" panose="020B0604020202020204" pitchFamily="34" charset="0"/>
              <a:buChar char="•"/>
            </a:pPr>
            <a:r>
              <a:rPr lang="nl-NL" dirty="0" err="1">
                <a:latin typeface="+mn-lt"/>
              </a:rPr>
              <a:t>You</a:t>
            </a:r>
            <a:r>
              <a:rPr lang="nl-NL" dirty="0">
                <a:latin typeface="+mn-lt"/>
              </a:rPr>
              <a:t> have </a:t>
            </a:r>
            <a:r>
              <a:rPr lang="nl-NL" dirty="0" err="1">
                <a:latin typeface="+mn-lt"/>
              </a:rPr>
              <a:t>to</a:t>
            </a:r>
            <a:r>
              <a:rPr lang="nl-NL" dirty="0">
                <a:latin typeface="+mn-lt"/>
              </a:rPr>
              <a:t> </a:t>
            </a:r>
            <a:r>
              <a:rPr lang="nl-NL" dirty="0" err="1">
                <a:latin typeface="+mn-lt"/>
              </a:rPr>
              <a:t>wait</a:t>
            </a:r>
            <a:r>
              <a:rPr lang="nl-NL" dirty="0">
                <a:latin typeface="+mn-lt"/>
              </a:rPr>
              <a:t> </a:t>
            </a:r>
            <a:r>
              <a:rPr lang="nl-NL" dirty="0" err="1">
                <a:latin typeface="+mn-lt"/>
              </a:rPr>
              <a:t>until</a:t>
            </a:r>
            <a:r>
              <a:rPr lang="nl-NL" dirty="0">
                <a:latin typeface="+mn-lt"/>
              </a:rPr>
              <a:t> </a:t>
            </a:r>
            <a:r>
              <a:rPr lang="nl-NL" i="1" dirty="0" err="1">
                <a:latin typeface="+mn-lt"/>
              </a:rPr>
              <a:t>all</a:t>
            </a:r>
            <a:r>
              <a:rPr lang="nl-NL" dirty="0">
                <a:latin typeface="+mn-lt"/>
              </a:rPr>
              <a:t> </a:t>
            </a:r>
            <a:r>
              <a:rPr lang="nl-NL" dirty="0" err="1">
                <a:latin typeface="+mn-lt"/>
              </a:rPr>
              <a:t>tasks</a:t>
            </a:r>
            <a:r>
              <a:rPr lang="nl-NL" dirty="0">
                <a:latin typeface="+mn-lt"/>
              </a:rPr>
              <a:t> are </a:t>
            </a:r>
            <a:r>
              <a:rPr lang="nl-NL" dirty="0" err="1">
                <a:latin typeface="+mn-lt"/>
              </a:rPr>
              <a:t>finished</a:t>
            </a:r>
            <a:r>
              <a:rPr lang="nl-NL" dirty="0">
                <a:latin typeface="+mn-lt"/>
              </a:rPr>
              <a:t> </a:t>
            </a:r>
            <a:r>
              <a:rPr lang="nl-NL" dirty="0" err="1">
                <a:latin typeface="+mn-lt"/>
              </a:rPr>
              <a:t>before</a:t>
            </a:r>
            <a:r>
              <a:rPr lang="nl-NL" dirty="0">
                <a:latin typeface="+mn-lt"/>
              </a:rPr>
              <a:t> </a:t>
            </a:r>
            <a:r>
              <a:rPr lang="nl-NL" dirty="0" err="1">
                <a:latin typeface="+mn-lt"/>
              </a:rPr>
              <a:t>you</a:t>
            </a:r>
            <a:r>
              <a:rPr lang="nl-NL" dirty="0">
                <a:latin typeface="+mn-lt"/>
              </a:rPr>
              <a:t> </a:t>
            </a:r>
            <a:r>
              <a:rPr lang="nl-NL" dirty="0" err="1">
                <a:latin typeface="+mn-lt"/>
              </a:rPr>
              <a:t>can</a:t>
            </a:r>
            <a:r>
              <a:rPr lang="nl-NL" dirty="0">
                <a:latin typeface="+mn-lt"/>
              </a:rPr>
              <a:t> </a:t>
            </a:r>
            <a:r>
              <a:rPr lang="nl-NL" dirty="0" err="1">
                <a:latin typeface="+mn-lt"/>
              </a:rPr>
              <a:t>process</a:t>
            </a:r>
            <a:r>
              <a:rPr lang="nl-NL" dirty="0">
                <a:latin typeface="+mn-lt"/>
              </a:rPr>
              <a:t> </a:t>
            </a:r>
            <a:r>
              <a:rPr lang="nl-NL" dirty="0" err="1">
                <a:latin typeface="+mn-lt"/>
              </a:rPr>
              <a:t>the</a:t>
            </a:r>
            <a:r>
              <a:rPr lang="nl-NL" dirty="0">
                <a:latin typeface="+mn-lt"/>
              </a:rPr>
              <a:t> </a:t>
            </a:r>
            <a:r>
              <a:rPr lang="nl-NL" dirty="0" err="1">
                <a:latin typeface="+mn-lt"/>
              </a:rPr>
              <a:t>results</a:t>
            </a:r>
            <a:endParaRPr lang="nl-NL" dirty="0">
              <a:latin typeface="+mn-lt"/>
            </a:endParaRPr>
          </a:p>
          <a:p>
            <a:pPr marL="520700" lvl="1" indent="-342900">
              <a:buFont typeface="Arial" panose="020B0604020202020204" pitchFamily="34" charset="0"/>
              <a:buChar char="•"/>
            </a:pPr>
            <a:r>
              <a:rPr lang="nl-NL" dirty="0">
                <a:latin typeface="+mn-lt"/>
              </a:rPr>
              <a:t>Inconvenient </a:t>
            </a:r>
            <a:r>
              <a:rPr lang="nl-NL" dirty="0" err="1">
                <a:latin typeface="+mn-lt"/>
              </a:rPr>
              <a:t>when</a:t>
            </a:r>
            <a:r>
              <a:rPr lang="nl-NL" dirty="0">
                <a:latin typeface="+mn-lt"/>
              </a:rPr>
              <a:t> </a:t>
            </a:r>
            <a:r>
              <a:rPr lang="nl-NL" dirty="0" err="1">
                <a:latin typeface="+mn-lt"/>
              </a:rPr>
              <a:t>some</a:t>
            </a:r>
            <a:r>
              <a:rPr lang="nl-NL" dirty="0">
                <a:latin typeface="+mn-lt"/>
              </a:rPr>
              <a:t> </a:t>
            </a:r>
            <a:r>
              <a:rPr lang="nl-NL" dirty="0" err="1">
                <a:latin typeface="+mn-lt"/>
              </a:rPr>
              <a:t>tasks</a:t>
            </a:r>
            <a:r>
              <a:rPr lang="nl-NL" dirty="0">
                <a:latin typeface="+mn-lt"/>
              </a:rPr>
              <a:t> take </a:t>
            </a:r>
            <a:r>
              <a:rPr lang="nl-NL" dirty="0" err="1">
                <a:latin typeface="+mn-lt"/>
              </a:rPr>
              <a:t>much</a:t>
            </a:r>
            <a:r>
              <a:rPr lang="nl-NL" dirty="0">
                <a:latin typeface="+mn-lt"/>
              </a:rPr>
              <a:t> </a:t>
            </a:r>
            <a:r>
              <a:rPr lang="nl-NL" dirty="0" err="1">
                <a:latin typeface="+mn-lt"/>
              </a:rPr>
              <a:t>longer</a:t>
            </a:r>
            <a:r>
              <a:rPr lang="nl-NL" dirty="0">
                <a:latin typeface="+mn-lt"/>
              </a:rPr>
              <a:t> </a:t>
            </a:r>
            <a:r>
              <a:rPr lang="nl-NL" dirty="0" err="1">
                <a:latin typeface="+mn-lt"/>
              </a:rPr>
              <a:t>than</a:t>
            </a:r>
            <a:r>
              <a:rPr lang="nl-NL" dirty="0">
                <a:latin typeface="+mn-lt"/>
              </a:rPr>
              <a:t> </a:t>
            </a:r>
            <a:r>
              <a:rPr lang="nl-NL" dirty="0" err="1">
                <a:latin typeface="+mn-lt"/>
              </a:rPr>
              <a:t>the</a:t>
            </a:r>
            <a:r>
              <a:rPr lang="nl-NL" dirty="0">
                <a:latin typeface="+mn-lt"/>
              </a:rPr>
              <a:t> </a:t>
            </a:r>
            <a:r>
              <a:rPr lang="nl-NL" dirty="0" err="1">
                <a:latin typeface="+mn-lt"/>
              </a:rPr>
              <a:t>others</a:t>
            </a:r>
            <a:endParaRPr lang="nl-NL" dirty="0">
              <a:latin typeface="+mn-lt"/>
            </a:endParaRPr>
          </a:p>
        </p:txBody>
      </p:sp>
      <p:sp>
        <p:nvSpPr>
          <p:cNvPr id="3" name="Titel 2">
            <a:extLst>
              <a:ext uri="{FF2B5EF4-FFF2-40B4-BE49-F238E27FC236}">
                <a16:creationId xmlns:a16="http://schemas.microsoft.com/office/drawing/2014/main" id="{EF0BFE72-5229-5D6D-E475-A572EEB4A13A}"/>
              </a:ext>
            </a:extLst>
          </p:cNvPr>
          <p:cNvSpPr>
            <a:spLocks noGrp="1"/>
          </p:cNvSpPr>
          <p:nvPr>
            <p:ph type="title"/>
          </p:nvPr>
        </p:nvSpPr>
        <p:spPr/>
        <p:txBody>
          <a:bodyPr/>
          <a:lstStyle/>
          <a:p>
            <a:r>
              <a:rPr lang="nl-NL" sz="3000" cap="none" dirty="0">
                <a:solidFill>
                  <a:schemeClr val="accent1"/>
                </a:solidFill>
              </a:rPr>
              <a:t>Drawbacks</a:t>
            </a:r>
          </a:p>
        </p:txBody>
      </p:sp>
    </p:spTree>
    <p:extLst>
      <p:ext uri="{BB962C8B-B14F-4D97-AF65-F5344CB8AC3E}">
        <p14:creationId xmlns:p14="http://schemas.microsoft.com/office/powerpoint/2010/main" val="26397308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raphic 1">
            <a:extLst>
              <a:ext uri="{FF2B5EF4-FFF2-40B4-BE49-F238E27FC236}">
                <a16:creationId xmlns:a16="http://schemas.microsoft.com/office/drawing/2014/main" id="{36E561D7-15D0-4E09-BAF0-0E0ABC4FFA39}"/>
              </a:ext>
            </a:extLst>
          </p:cNvPr>
          <p:cNvSpPr/>
          <p:nvPr/>
        </p:nvSpPr>
        <p:spPr>
          <a:xfrm>
            <a:off x="3719736" y="1470869"/>
            <a:ext cx="12238441" cy="5542796"/>
          </a:xfrm>
          <a:custGeom>
            <a:avLst/>
            <a:gdLst>
              <a:gd name="connsiteX0" fmla="*/ 7215188 w 7239000"/>
              <a:gd name="connsiteY0" fmla="*/ 3278548 h 3278547"/>
              <a:gd name="connsiteX1" fmla="*/ 6557010 w 7239000"/>
              <a:gd name="connsiteY1" fmla="*/ 2329858 h 3278547"/>
              <a:gd name="connsiteX2" fmla="*/ 4255770 w 7239000"/>
              <a:gd name="connsiteY2" fmla="*/ 41000 h 3278547"/>
              <a:gd name="connsiteX3" fmla="*/ 4255770 w 7239000"/>
              <a:gd name="connsiteY3" fmla="*/ 41000 h 3278547"/>
              <a:gd name="connsiteX4" fmla="*/ 4247198 w 7239000"/>
              <a:gd name="connsiteY4" fmla="*/ 40048 h 3278547"/>
              <a:gd name="connsiteX5" fmla="*/ 4245293 w 7239000"/>
              <a:gd name="connsiteY5" fmla="*/ 40048 h 3278547"/>
              <a:gd name="connsiteX6" fmla="*/ 2178368 w 7239000"/>
              <a:gd name="connsiteY6" fmla="*/ 949685 h 3278547"/>
              <a:gd name="connsiteX7" fmla="*/ 2162175 w 7239000"/>
              <a:gd name="connsiteY7" fmla="*/ 963973 h 3278547"/>
              <a:gd name="connsiteX8" fmla="*/ 2172653 w 7239000"/>
              <a:gd name="connsiteY8" fmla="*/ 985880 h 3278547"/>
              <a:gd name="connsiteX9" fmla="*/ 2628900 w 7239000"/>
              <a:gd name="connsiteY9" fmla="*/ 2749910 h 3278547"/>
              <a:gd name="connsiteX10" fmla="*/ 1949768 w 7239000"/>
              <a:gd name="connsiteY10" fmla="*/ 2512738 h 3278547"/>
              <a:gd name="connsiteX11" fmla="*/ 1019175 w 7239000"/>
              <a:gd name="connsiteY11" fmla="*/ 2072683 h 3278547"/>
              <a:gd name="connsiteX12" fmla="*/ 36195 w 7239000"/>
              <a:gd name="connsiteY12" fmla="*/ 3269023 h 3278547"/>
              <a:gd name="connsiteX13" fmla="*/ 0 w 7239000"/>
              <a:gd name="connsiteY13" fmla="*/ 3257593 h 3278547"/>
              <a:gd name="connsiteX14" fmla="*/ 270510 w 7239000"/>
              <a:gd name="connsiteY14" fmla="*/ 2655613 h 3278547"/>
              <a:gd name="connsiteX15" fmla="*/ 1018223 w 7239000"/>
              <a:gd name="connsiteY15" fmla="*/ 2034583 h 3278547"/>
              <a:gd name="connsiteX16" fmla="*/ 1971675 w 7239000"/>
              <a:gd name="connsiteY16" fmla="*/ 2481305 h 3278547"/>
              <a:gd name="connsiteX17" fmla="*/ 2599373 w 7239000"/>
              <a:gd name="connsiteY17" fmla="*/ 2725146 h 3278547"/>
              <a:gd name="connsiteX18" fmla="*/ 2138363 w 7239000"/>
              <a:gd name="connsiteY18" fmla="*/ 1002073 h 3278547"/>
              <a:gd name="connsiteX19" fmla="*/ 2122170 w 7239000"/>
              <a:gd name="connsiteY19" fmla="*/ 967783 h 3278547"/>
              <a:gd name="connsiteX20" fmla="*/ 2116455 w 7239000"/>
              <a:gd name="connsiteY20" fmla="*/ 955400 h 3278547"/>
              <a:gd name="connsiteX21" fmla="*/ 2126933 w 7239000"/>
              <a:gd name="connsiteY21" fmla="*/ 945875 h 3278547"/>
              <a:gd name="connsiteX22" fmla="*/ 2152650 w 7239000"/>
              <a:gd name="connsiteY22" fmla="*/ 922063 h 3278547"/>
              <a:gd name="connsiteX23" fmla="*/ 2890838 w 7239000"/>
              <a:gd name="connsiteY23" fmla="*/ 369613 h 3278547"/>
              <a:gd name="connsiteX24" fmla="*/ 4248150 w 7239000"/>
              <a:gd name="connsiteY24" fmla="*/ 2900 h 3278547"/>
              <a:gd name="connsiteX25" fmla="*/ 4252913 w 7239000"/>
              <a:gd name="connsiteY25" fmla="*/ 2900 h 3278547"/>
              <a:gd name="connsiteX26" fmla="*/ 4252913 w 7239000"/>
              <a:gd name="connsiteY26" fmla="*/ 2900 h 3278547"/>
              <a:gd name="connsiteX27" fmla="*/ 6590348 w 7239000"/>
              <a:gd name="connsiteY27" fmla="*/ 2310808 h 3278547"/>
              <a:gd name="connsiteX28" fmla="*/ 7239000 w 7239000"/>
              <a:gd name="connsiteY28" fmla="*/ 3249021 h 3278547"/>
              <a:gd name="connsiteX29" fmla="*/ 7215188 w 7239000"/>
              <a:gd name="connsiteY29" fmla="*/ 3278548 h 327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239000" h="3278547">
                <a:moveTo>
                  <a:pt x="7215188" y="3278548"/>
                </a:moveTo>
                <a:cubicBezTo>
                  <a:pt x="7036118" y="3138530"/>
                  <a:pt x="6814185" y="2764198"/>
                  <a:pt x="6557010" y="2329858"/>
                </a:cubicBezTo>
                <a:cubicBezTo>
                  <a:pt x="5998845" y="1386883"/>
                  <a:pt x="5233988" y="96245"/>
                  <a:pt x="4255770" y="41000"/>
                </a:cubicBezTo>
                <a:lnTo>
                  <a:pt x="4255770" y="41000"/>
                </a:lnTo>
                <a:lnTo>
                  <a:pt x="4247198" y="40048"/>
                </a:lnTo>
                <a:cubicBezTo>
                  <a:pt x="4246245" y="40048"/>
                  <a:pt x="4245293" y="40048"/>
                  <a:pt x="4245293" y="40048"/>
                </a:cubicBezTo>
                <a:cubicBezTo>
                  <a:pt x="3781425" y="14330"/>
                  <a:pt x="3046095" y="151490"/>
                  <a:pt x="2178368" y="949685"/>
                </a:cubicBezTo>
                <a:cubicBezTo>
                  <a:pt x="2172653" y="955400"/>
                  <a:pt x="2166938" y="960163"/>
                  <a:pt x="2162175" y="963973"/>
                </a:cubicBezTo>
                <a:cubicBezTo>
                  <a:pt x="2165033" y="970640"/>
                  <a:pt x="2168843" y="977308"/>
                  <a:pt x="2172653" y="985880"/>
                </a:cubicBezTo>
                <a:cubicBezTo>
                  <a:pt x="2486025" y="1663108"/>
                  <a:pt x="2820353" y="2519405"/>
                  <a:pt x="2628900" y="2749910"/>
                </a:cubicBezTo>
                <a:cubicBezTo>
                  <a:pt x="2499360" y="2905168"/>
                  <a:pt x="2245043" y="2723240"/>
                  <a:pt x="1949768" y="2512738"/>
                </a:cubicBezTo>
                <a:cubicBezTo>
                  <a:pt x="1655445" y="2302235"/>
                  <a:pt x="1322070" y="2064110"/>
                  <a:pt x="1019175" y="2072683"/>
                </a:cubicBezTo>
                <a:cubicBezTo>
                  <a:pt x="422910" y="2089828"/>
                  <a:pt x="40005" y="3257593"/>
                  <a:pt x="36195" y="3269023"/>
                </a:cubicBezTo>
                <a:lnTo>
                  <a:pt x="0" y="3257593"/>
                </a:lnTo>
                <a:cubicBezTo>
                  <a:pt x="953" y="3254735"/>
                  <a:pt x="98108" y="2953746"/>
                  <a:pt x="270510" y="2655613"/>
                </a:cubicBezTo>
                <a:cubicBezTo>
                  <a:pt x="503873" y="2250800"/>
                  <a:pt x="755333" y="2042203"/>
                  <a:pt x="1018223" y="2034583"/>
                </a:cubicBezTo>
                <a:cubicBezTo>
                  <a:pt x="1334453" y="2026010"/>
                  <a:pt x="1672590" y="2267945"/>
                  <a:pt x="1971675" y="2481305"/>
                </a:cubicBezTo>
                <a:cubicBezTo>
                  <a:pt x="2250758" y="2681330"/>
                  <a:pt x="2492693" y="2853733"/>
                  <a:pt x="2599373" y="2725146"/>
                </a:cubicBezTo>
                <a:cubicBezTo>
                  <a:pt x="2739390" y="2557505"/>
                  <a:pt x="2575560" y="1945048"/>
                  <a:pt x="2138363" y="1002073"/>
                </a:cubicBezTo>
                <a:cubicBezTo>
                  <a:pt x="2131695" y="986833"/>
                  <a:pt x="2125980" y="975403"/>
                  <a:pt x="2122170" y="967783"/>
                </a:cubicBezTo>
                <a:lnTo>
                  <a:pt x="2116455" y="955400"/>
                </a:lnTo>
                <a:lnTo>
                  <a:pt x="2126933" y="945875"/>
                </a:lnTo>
                <a:cubicBezTo>
                  <a:pt x="2133600" y="939208"/>
                  <a:pt x="2143125" y="931588"/>
                  <a:pt x="2152650" y="922063"/>
                </a:cubicBezTo>
                <a:cubicBezTo>
                  <a:pt x="2253615" y="828718"/>
                  <a:pt x="2522220" y="582020"/>
                  <a:pt x="2890838" y="369613"/>
                </a:cubicBezTo>
                <a:cubicBezTo>
                  <a:pt x="3353753" y="101960"/>
                  <a:pt x="3810000" y="-20912"/>
                  <a:pt x="4248150" y="2900"/>
                </a:cubicBezTo>
                <a:lnTo>
                  <a:pt x="4252913" y="2900"/>
                </a:lnTo>
                <a:lnTo>
                  <a:pt x="4252913" y="2900"/>
                </a:lnTo>
                <a:cubicBezTo>
                  <a:pt x="5253990" y="55288"/>
                  <a:pt x="6026468" y="1359260"/>
                  <a:pt x="6590348" y="2310808"/>
                </a:cubicBezTo>
                <a:cubicBezTo>
                  <a:pt x="6845618" y="2741338"/>
                  <a:pt x="7065645" y="3113765"/>
                  <a:pt x="7239000" y="3249021"/>
                </a:cubicBezTo>
                <a:lnTo>
                  <a:pt x="7215188" y="3278548"/>
                </a:lnTo>
                <a:close/>
              </a:path>
            </a:pathLst>
          </a:custGeom>
          <a:gradFill>
            <a:gsLst>
              <a:gs pos="89000">
                <a:schemeClr val="accent2">
                  <a:alpha val="0"/>
                </a:schemeClr>
              </a:gs>
              <a:gs pos="11000">
                <a:schemeClr val="accent2">
                  <a:alpha val="0"/>
                </a:schemeClr>
              </a:gs>
              <a:gs pos="64000">
                <a:srgbClr val="12ABDB"/>
              </a:gs>
              <a:gs pos="36000">
                <a:srgbClr val="12ABDB"/>
              </a:gs>
            </a:gsLst>
            <a:lin ang="540000" scaled="0"/>
          </a:gradFill>
          <a:ln w="9525" cap="flat">
            <a:noFill/>
            <a:prstDash val="solid"/>
            <a:miter/>
          </a:ln>
        </p:spPr>
        <p:txBody>
          <a:bodyPr rtlCol="0" anchor="ctr"/>
          <a:lstStyle/>
          <a:p>
            <a:endParaRPr lang="en-GB"/>
          </a:p>
        </p:txBody>
      </p:sp>
      <p:sp>
        <p:nvSpPr>
          <p:cNvPr id="2" name="Title 1"/>
          <p:cNvSpPr>
            <a:spLocks noGrp="1"/>
          </p:cNvSpPr>
          <p:nvPr>
            <p:ph type="ctrTitle"/>
          </p:nvPr>
        </p:nvSpPr>
        <p:spPr>
          <a:xfrm>
            <a:off x="404813" y="3003625"/>
            <a:ext cx="11329987" cy="738664"/>
          </a:xfrm>
        </p:spPr>
        <p:txBody>
          <a:bodyPr/>
          <a:lstStyle/>
          <a:p>
            <a:r>
              <a:rPr lang="en-GB" cap="none" dirty="0" err="1"/>
              <a:t>asyncio.as_completed</a:t>
            </a:r>
            <a:endParaRPr lang="en-US" cap="none" dirty="0"/>
          </a:p>
        </p:txBody>
      </p:sp>
      <p:sp>
        <p:nvSpPr>
          <p:cNvPr id="3" name="Subtitle 2"/>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641097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nl-NL" dirty="0" err="1"/>
              <a:t>Interacting</a:t>
            </a:r>
            <a:r>
              <a:rPr lang="nl-NL" dirty="0"/>
              <a:t> "</a:t>
            </a:r>
            <a:r>
              <a:rPr lang="nl-NL" dirty="0" err="1"/>
              <a:t>threads</a:t>
            </a:r>
            <a:r>
              <a:rPr lang="nl-NL" dirty="0"/>
              <a:t> of </a:t>
            </a:r>
            <a:r>
              <a:rPr lang="nl-NL" dirty="0" err="1"/>
              <a:t>execution</a:t>
            </a:r>
            <a:r>
              <a:rPr lang="nl-NL" dirty="0"/>
              <a:t>"</a:t>
            </a:r>
          </a:p>
          <a:p>
            <a:endParaRPr lang="nl-NL" dirty="0"/>
          </a:p>
          <a:p>
            <a:r>
              <a:rPr lang="nl-NL" dirty="0"/>
              <a:t>Most </a:t>
            </a:r>
            <a:r>
              <a:rPr lang="nl-NL" dirty="0" err="1"/>
              <a:t>known</a:t>
            </a:r>
            <a:r>
              <a:rPr lang="nl-NL" dirty="0"/>
              <a:t> </a:t>
            </a:r>
            <a:r>
              <a:rPr lang="nl-NL" dirty="0" err="1"/>
              <a:t>models</a:t>
            </a:r>
            <a:r>
              <a:rPr lang="nl-NL" dirty="0"/>
              <a:t>:</a:t>
            </a:r>
          </a:p>
          <a:p>
            <a:endParaRPr lang="nl-NL" dirty="0"/>
          </a:p>
          <a:p>
            <a:pPr marL="342900" indent="-342900">
              <a:buFont typeface="Arial" panose="020B0604020202020204" pitchFamily="34" charset="0"/>
              <a:buChar char="•"/>
            </a:pPr>
            <a:r>
              <a:rPr lang="nl-NL" dirty="0" err="1"/>
              <a:t>Interacting</a:t>
            </a:r>
            <a:r>
              <a:rPr lang="nl-NL" dirty="0"/>
              <a:t> </a:t>
            </a:r>
            <a:r>
              <a:rPr lang="nl-NL" dirty="0" err="1"/>
              <a:t>processes</a:t>
            </a:r>
            <a:endParaRPr lang="nl-NL" dirty="0"/>
          </a:p>
          <a:p>
            <a:pPr marL="342900" indent="-342900">
              <a:buFont typeface="Arial" panose="020B0604020202020204" pitchFamily="34" charset="0"/>
              <a:buChar char="•"/>
            </a:pPr>
            <a:r>
              <a:rPr lang="nl-NL" dirty="0" err="1"/>
              <a:t>Threads</a:t>
            </a:r>
            <a:r>
              <a:rPr lang="nl-NL" dirty="0"/>
              <a:t> </a:t>
            </a:r>
            <a:r>
              <a:rPr lang="nl-NL" dirty="0" err="1"/>
              <a:t>within</a:t>
            </a:r>
            <a:r>
              <a:rPr lang="nl-NL" dirty="0"/>
              <a:t> a </a:t>
            </a:r>
            <a:r>
              <a:rPr lang="nl-NL" dirty="0" err="1"/>
              <a:t>process</a:t>
            </a:r>
            <a:r>
              <a:rPr lang="nl-NL" dirty="0"/>
              <a:t>  (</a:t>
            </a:r>
            <a:r>
              <a:rPr lang="nl-NL" dirty="0" err="1"/>
              <a:t>discussed</a:t>
            </a:r>
            <a:r>
              <a:rPr lang="nl-NL" dirty="0"/>
              <a:t> in </a:t>
            </a:r>
            <a:r>
              <a:rPr lang="nl-NL" dirty="0" err="1"/>
              <a:t>previous</a:t>
            </a:r>
            <a:r>
              <a:rPr lang="nl-NL" dirty="0"/>
              <a:t> episode)</a:t>
            </a:r>
          </a:p>
          <a:p>
            <a:pPr marL="342900" indent="-342900">
              <a:buFont typeface="Arial" panose="020B0604020202020204" pitchFamily="34" charset="0"/>
              <a:buChar char="•"/>
            </a:pPr>
            <a:r>
              <a:rPr lang="nl-NL" dirty="0" err="1"/>
              <a:t>Coroutines</a:t>
            </a:r>
            <a:r>
              <a:rPr lang="nl-NL" dirty="0"/>
              <a:t> (event-loops) </a:t>
            </a:r>
            <a:r>
              <a:rPr lang="nl-NL" dirty="0" err="1"/>
              <a:t>within</a:t>
            </a:r>
            <a:r>
              <a:rPr lang="nl-NL" dirty="0"/>
              <a:t> a </a:t>
            </a:r>
            <a:r>
              <a:rPr lang="nl-NL" dirty="0" err="1"/>
              <a:t>process</a:t>
            </a:r>
            <a:r>
              <a:rPr lang="nl-NL" dirty="0"/>
              <a:t> or thread (</a:t>
            </a:r>
            <a:r>
              <a:rPr lang="nl-NL" dirty="0" err="1"/>
              <a:t>the</a:t>
            </a:r>
            <a:r>
              <a:rPr lang="nl-NL" dirty="0"/>
              <a:t> subject of </a:t>
            </a:r>
            <a:r>
              <a:rPr lang="nl-NL" dirty="0" err="1"/>
              <a:t>this</a:t>
            </a:r>
            <a:r>
              <a:rPr lang="nl-NL" dirty="0"/>
              <a:t> episode)</a:t>
            </a:r>
          </a:p>
          <a:p>
            <a:endParaRPr lang="nl-NL" dirty="0"/>
          </a:p>
        </p:txBody>
      </p:sp>
      <p:sp>
        <p:nvSpPr>
          <p:cNvPr id="2" name="Title 1"/>
          <p:cNvSpPr>
            <a:spLocks noGrp="1"/>
          </p:cNvSpPr>
          <p:nvPr>
            <p:ph type="title"/>
          </p:nvPr>
        </p:nvSpPr>
        <p:spPr/>
        <p:txBody>
          <a:bodyPr/>
          <a:lstStyle/>
          <a:p>
            <a:r>
              <a:rPr lang="nl-NL" sz="3000" cap="none" dirty="0" err="1">
                <a:solidFill>
                  <a:schemeClr val="accent1"/>
                </a:solidFill>
              </a:rPr>
              <a:t>Concurrency</a:t>
            </a:r>
            <a:endParaRPr lang="en-US" sz="3000" cap="none" dirty="0">
              <a:solidFill>
                <a:schemeClr val="accent1"/>
              </a:solidFill>
            </a:endParaRPr>
          </a:p>
        </p:txBody>
      </p:sp>
    </p:spTree>
    <p:extLst>
      <p:ext uri="{BB962C8B-B14F-4D97-AF65-F5344CB8AC3E}">
        <p14:creationId xmlns:p14="http://schemas.microsoft.com/office/powerpoint/2010/main" val="14917312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61BE2D3E-33AC-8C56-DBB4-0F9EB92527FF}"/>
              </a:ext>
            </a:extLst>
          </p:cNvPr>
          <p:cNvSpPr>
            <a:spLocks noGrp="1"/>
          </p:cNvSpPr>
          <p:nvPr>
            <p:ph type="body" sz="quarter" idx="10"/>
          </p:nvPr>
        </p:nvSpPr>
        <p:spPr/>
        <p:txBody>
          <a:bodyPr>
            <a:normAutofit/>
          </a:bodyPr>
          <a:lstStyle/>
          <a:p>
            <a:r>
              <a:rPr lang="nl-NL" b="1" dirty="0" err="1">
                <a:latin typeface="Consolas" panose="020B0609020204030204" pitchFamily="49" charset="0"/>
              </a:rPr>
              <a:t>asyncio</a:t>
            </a:r>
            <a:r>
              <a:rPr lang="nl-NL" dirty="0">
                <a:latin typeface="+mn-lt"/>
              </a:rPr>
              <a:t> offers </a:t>
            </a:r>
            <a:r>
              <a:rPr lang="nl-NL" dirty="0" err="1">
                <a:latin typeface="+mn-lt"/>
              </a:rPr>
              <a:t>the</a:t>
            </a:r>
            <a:r>
              <a:rPr lang="nl-NL" dirty="0">
                <a:latin typeface="+mn-lt"/>
              </a:rPr>
              <a:t> </a:t>
            </a:r>
            <a:r>
              <a:rPr lang="nl-NL" b="1" dirty="0">
                <a:latin typeface="Consolas" panose="020B0609020204030204" pitchFamily="49" charset="0"/>
              </a:rPr>
              <a:t>.</a:t>
            </a:r>
            <a:r>
              <a:rPr lang="nl-NL" b="1" dirty="0" err="1">
                <a:latin typeface="Consolas" panose="020B0609020204030204" pitchFamily="49" charset="0"/>
              </a:rPr>
              <a:t>as_completed</a:t>
            </a:r>
            <a:r>
              <a:rPr lang="nl-NL" b="1" dirty="0">
                <a:latin typeface="Consolas" panose="020B0609020204030204" pitchFamily="49" charset="0"/>
              </a:rPr>
              <a:t>() </a:t>
            </a:r>
            <a:r>
              <a:rPr lang="nl-NL" dirty="0">
                <a:latin typeface="+mn-lt"/>
              </a:rPr>
              <a:t>convenience </a:t>
            </a:r>
            <a:r>
              <a:rPr lang="nl-NL" dirty="0" err="1">
                <a:latin typeface="+mn-lt"/>
              </a:rPr>
              <a:t>function</a:t>
            </a:r>
            <a:r>
              <a:rPr lang="nl-NL" dirty="0">
                <a:latin typeface="+mn-lt"/>
              </a:rPr>
              <a:t>.</a:t>
            </a:r>
          </a:p>
          <a:p>
            <a:r>
              <a:rPr lang="nl-NL" dirty="0">
                <a:latin typeface="+mn-lt"/>
              </a:rPr>
              <a:t>Like </a:t>
            </a:r>
            <a:r>
              <a:rPr lang="nl-NL" b="1" dirty="0">
                <a:latin typeface="Consolas" panose="020B0609020204030204" pitchFamily="49" charset="0"/>
              </a:rPr>
              <a:t>.</a:t>
            </a:r>
            <a:r>
              <a:rPr lang="nl-NL" b="1" dirty="0" err="1">
                <a:latin typeface="Consolas" panose="020B0609020204030204" pitchFamily="49" charset="0"/>
              </a:rPr>
              <a:t>gather</a:t>
            </a:r>
            <a:r>
              <a:rPr lang="nl-NL" b="1" dirty="0">
                <a:latin typeface="Consolas" panose="020B0609020204030204" pitchFamily="49" charset="0"/>
              </a:rPr>
              <a:t>()</a:t>
            </a:r>
            <a:r>
              <a:rPr lang="nl-NL" dirty="0">
                <a:latin typeface="+mn-lt"/>
              </a:rPr>
              <a:t>, </a:t>
            </a:r>
            <a:r>
              <a:rPr lang="nl-NL" dirty="0" err="1">
                <a:latin typeface="+mn-lt"/>
              </a:rPr>
              <a:t>it</a:t>
            </a:r>
            <a:r>
              <a:rPr lang="nl-NL" dirty="0">
                <a:latin typeface="+mn-lt"/>
              </a:rPr>
              <a:t> takes a </a:t>
            </a:r>
            <a:r>
              <a:rPr lang="nl-NL" dirty="0" err="1">
                <a:latin typeface="+mn-lt"/>
              </a:rPr>
              <a:t>sequence</a:t>
            </a:r>
            <a:r>
              <a:rPr lang="nl-NL" dirty="0">
                <a:latin typeface="+mn-lt"/>
              </a:rPr>
              <a:t> of </a:t>
            </a:r>
            <a:r>
              <a:rPr lang="nl-NL" dirty="0" err="1">
                <a:latin typeface="+mn-lt"/>
              </a:rPr>
              <a:t>awaitables</a:t>
            </a:r>
            <a:r>
              <a:rPr lang="nl-NL" dirty="0">
                <a:latin typeface="+mn-lt"/>
              </a:rPr>
              <a:t>, </a:t>
            </a:r>
            <a:r>
              <a:rPr lang="nl-NL" dirty="0" err="1">
                <a:latin typeface="+mn-lt"/>
              </a:rPr>
              <a:t>and</a:t>
            </a:r>
            <a:r>
              <a:rPr lang="nl-NL" dirty="0">
                <a:latin typeface="+mn-lt"/>
              </a:rPr>
              <a:t> </a:t>
            </a:r>
            <a:r>
              <a:rPr lang="nl-NL" dirty="0" err="1">
                <a:latin typeface="+mn-lt"/>
              </a:rPr>
              <a:t>wraps</a:t>
            </a:r>
            <a:r>
              <a:rPr lang="nl-NL" dirty="0">
                <a:latin typeface="+mn-lt"/>
              </a:rPr>
              <a:t> </a:t>
            </a:r>
            <a:r>
              <a:rPr lang="nl-NL" dirty="0" err="1">
                <a:latin typeface="+mn-lt"/>
              </a:rPr>
              <a:t>them</a:t>
            </a:r>
            <a:r>
              <a:rPr lang="nl-NL" dirty="0">
                <a:latin typeface="+mn-lt"/>
              </a:rPr>
              <a:t> in </a:t>
            </a:r>
            <a:r>
              <a:rPr lang="nl-NL" dirty="0" err="1">
                <a:latin typeface="+mn-lt"/>
              </a:rPr>
              <a:t>tasks</a:t>
            </a:r>
            <a:r>
              <a:rPr lang="nl-NL" dirty="0">
                <a:latin typeface="+mn-lt"/>
              </a:rPr>
              <a:t> </a:t>
            </a:r>
            <a:r>
              <a:rPr lang="nl-NL" dirty="0" err="1">
                <a:latin typeface="+mn-lt"/>
              </a:rPr>
              <a:t>if</a:t>
            </a:r>
            <a:r>
              <a:rPr lang="nl-NL" dirty="0">
                <a:latin typeface="+mn-lt"/>
              </a:rPr>
              <a:t> </a:t>
            </a:r>
            <a:r>
              <a:rPr lang="nl-NL" dirty="0" err="1">
                <a:latin typeface="+mn-lt"/>
              </a:rPr>
              <a:t>necessary</a:t>
            </a:r>
            <a:r>
              <a:rPr lang="nl-NL" dirty="0">
                <a:latin typeface="+mn-lt"/>
              </a:rPr>
              <a:t>.</a:t>
            </a:r>
          </a:p>
          <a:p>
            <a:r>
              <a:rPr lang="nl-NL" dirty="0">
                <a:latin typeface="+mn-lt"/>
              </a:rPr>
              <a:t>It returns </a:t>
            </a:r>
            <a:r>
              <a:rPr lang="nl-NL" dirty="0" err="1">
                <a:latin typeface="+mn-lt"/>
              </a:rPr>
              <a:t>an</a:t>
            </a:r>
            <a:r>
              <a:rPr lang="nl-NL" dirty="0">
                <a:latin typeface="+mn-lt"/>
              </a:rPr>
              <a:t> </a:t>
            </a:r>
            <a:r>
              <a:rPr lang="nl-NL" dirty="0" err="1">
                <a:latin typeface="+mn-lt"/>
              </a:rPr>
              <a:t>iterator</a:t>
            </a:r>
            <a:r>
              <a:rPr lang="nl-NL" dirty="0">
                <a:latin typeface="+mn-lt"/>
              </a:rPr>
              <a:t> of </a:t>
            </a:r>
            <a:r>
              <a:rPr lang="nl-NL" dirty="0" err="1">
                <a:latin typeface="+mn-lt"/>
              </a:rPr>
              <a:t>completed</a:t>
            </a:r>
            <a:r>
              <a:rPr lang="nl-NL" dirty="0">
                <a:latin typeface="+mn-lt"/>
              </a:rPr>
              <a:t> </a:t>
            </a:r>
            <a:r>
              <a:rPr lang="nl-NL" b="1" dirty="0" err="1">
                <a:latin typeface="Consolas" panose="020B0609020204030204" pitchFamily="49" charset="0"/>
              </a:rPr>
              <a:t>future</a:t>
            </a:r>
            <a:r>
              <a:rPr lang="nl-NL" dirty="0" err="1">
                <a:latin typeface="+mn-lt"/>
              </a:rPr>
              <a:t>s</a:t>
            </a:r>
            <a:r>
              <a:rPr lang="nl-NL" dirty="0">
                <a:latin typeface="+mn-lt"/>
              </a:rPr>
              <a:t>.</a:t>
            </a:r>
          </a:p>
          <a:p>
            <a:r>
              <a:rPr lang="nl-NL" dirty="0" err="1">
                <a:latin typeface="+mn-lt"/>
              </a:rPr>
              <a:t>You</a:t>
            </a:r>
            <a:r>
              <a:rPr lang="nl-NL" dirty="0">
                <a:latin typeface="+mn-lt"/>
              </a:rPr>
              <a:t> </a:t>
            </a:r>
            <a:r>
              <a:rPr lang="nl-NL" dirty="0" err="1">
                <a:latin typeface="+mn-lt"/>
              </a:rPr>
              <a:t>can</a:t>
            </a:r>
            <a:r>
              <a:rPr lang="nl-NL" dirty="0">
                <a:latin typeface="+mn-lt"/>
              </a:rPr>
              <a:t> </a:t>
            </a:r>
            <a:r>
              <a:rPr lang="nl-NL" dirty="0" err="1">
                <a:latin typeface="+mn-lt"/>
              </a:rPr>
              <a:t>then</a:t>
            </a:r>
            <a:r>
              <a:rPr lang="nl-NL" dirty="0">
                <a:latin typeface="+mn-lt"/>
              </a:rPr>
              <a:t> </a:t>
            </a:r>
            <a:r>
              <a:rPr lang="nl-NL" b="1" dirty="0" err="1">
                <a:latin typeface="Consolas" panose="020B0609020204030204" pitchFamily="49" charset="0"/>
              </a:rPr>
              <a:t>await</a:t>
            </a:r>
            <a:r>
              <a:rPr lang="nl-NL" dirty="0">
                <a:latin typeface="+mn-lt"/>
              </a:rPr>
              <a:t> </a:t>
            </a:r>
            <a:r>
              <a:rPr lang="nl-NL" dirty="0" err="1">
                <a:latin typeface="+mn-lt"/>
              </a:rPr>
              <a:t>each</a:t>
            </a:r>
            <a:r>
              <a:rPr lang="nl-NL" dirty="0">
                <a:latin typeface="+mn-lt"/>
              </a:rPr>
              <a:t> </a:t>
            </a:r>
            <a:r>
              <a:rPr lang="nl-NL" dirty="0" err="1">
                <a:latin typeface="+mn-lt"/>
              </a:rPr>
              <a:t>completed</a:t>
            </a:r>
            <a:r>
              <a:rPr lang="nl-NL" dirty="0">
                <a:latin typeface="+mn-lt"/>
              </a:rPr>
              <a:t> </a:t>
            </a:r>
            <a:r>
              <a:rPr lang="nl-NL" b="1" dirty="0" err="1">
                <a:latin typeface="Consolas" panose="020B0609020204030204" pitchFamily="49" charset="0"/>
              </a:rPr>
              <a:t>future</a:t>
            </a:r>
            <a:r>
              <a:rPr lang="nl-NL" dirty="0">
                <a:latin typeface="+mn-lt"/>
              </a:rPr>
              <a:t> </a:t>
            </a:r>
            <a:r>
              <a:rPr lang="nl-NL" dirty="0" err="1">
                <a:latin typeface="+mn-lt"/>
              </a:rPr>
              <a:t>to</a:t>
            </a:r>
            <a:r>
              <a:rPr lang="nl-NL" dirty="0">
                <a:latin typeface="+mn-lt"/>
              </a:rPr>
              <a:t> get </a:t>
            </a:r>
            <a:r>
              <a:rPr lang="nl-NL" dirty="0" err="1">
                <a:latin typeface="+mn-lt"/>
              </a:rPr>
              <a:t>the</a:t>
            </a:r>
            <a:r>
              <a:rPr lang="nl-NL" dirty="0">
                <a:latin typeface="+mn-lt"/>
              </a:rPr>
              <a:t> </a:t>
            </a:r>
            <a:r>
              <a:rPr lang="nl-NL" dirty="0" err="1">
                <a:latin typeface="+mn-lt"/>
              </a:rPr>
              <a:t>result</a:t>
            </a:r>
            <a:r>
              <a:rPr lang="nl-NL" dirty="0">
                <a:latin typeface="+mn-lt"/>
              </a:rPr>
              <a:t>.</a:t>
            </a:r>
          </a:p>
          <a:p>
            <a:r>
              <a:rPr lang="nl-NL" dirty="0" err="1">
                <a:latin typeface="+mn-lt"/>
              </a:rPr>
              <a:t>Note</a:t>
            </a:r>
            <a:r>
              <a:rPr lang="nl-NL" dirty="0">
                <a:latin typeface="+mn-lt"/>
              </a:rPr>
              <a:t> </a:t>
            </a:r>
            <a:r>
              <a:rPr lang="nl-NL" dirty="0" err="1">
                <a:latin typeface="+mn-lt"/>
              </a:rPr>
              <a:t>that</a:t>
            </a:r>
            <a:r>
              <a:rPr lang="nl-NL" dirty="0">
                <a:latin typeface="+mn-lt"/>
              </a:rPr>
              <a:t> </a:t>
            </a:r>
            <a:r>
              <a:rPr lang="nl-NL" dirty="0" err="1">
                <a:latin typeface="+mn-lt"/>
              </a:rPr>
              <a:t>the</a:t>
            </a:r>
            <a:r>
              <a:rPr lang="nl-NL" dirty="0">
                <a:latin typeface="+mn-lt"/>
              </a:rPr>
              <a:t> order in </a:t>
            </a:r>
            <a:r>
              <a:rPr lang="nl-NL" dirty="0" err="1">
                <a:latin typeface="+mn-lt"/>
              </a:rPr>
              <a:t>which</a:t>
            </a:r>
            <a:r>
              <a:rPr lang="nl-NL" dirty="0">
                <a:latin typeface="+mn-lt"/>
              </a:rPr>
              <a:t> </a:t>
            </a:r>
            <a:r>
              <a:rPr lang="nl-NL" dirty="0" err="1">
                <a:latin typeface="+mn-lt"/>
              </a:rPr>
              <a:t>the</a:t>
            </a:r>
            <a:r>
              <a:rPr lang="nl-NL" dirty="0">
                <a:latin typeface="+mn-lt"/>
              </a:rPr>
              <a:t> </a:t>
            </a:r>
            <a:r>
              <a:rPr lang="nl-NL" dirty="0" err="1">
                <a:latin typeface="+mn-lt"/>
              </a:rPr>
              <a:t>completed</a:t>
            </a:r>
            <a:r>
              <a:rPr lang="nl-NL" dirty="0">
                <a:latin typeface="+mn-lt"/>
              </a:rPr>
              <a:t> </a:t>
            </a:r>
            <a:r>
              <a:rPr lang="nl-NL" b="1" dirty="0" err="1">
                <a:latin typeface="Consolas" panose="020B0609020204030204" pitchFamily="49" charset="0"/>
              </a:rPr>
              <a:t>future</a:t>
            </a:r>
            <a:r>
              <a:rPr lang="nl-NL" dirty="0" err="1">
                <a:latin typeface="+mn-lt"/>
              </a:rPr>
              <a:t>s</a:t>
            </a:r>
            <a:r>
              <a:rPr lang="nl-NL" dirty="0">
                <a:latin typeface="+mn-lt"/>
              </a:rPr>
              <a:t> </a:t>
            </a:r>
            <a:r>
              <a:rPr lang="nl-NL" dirty="0" err="1">
                <a:latin typeface="+mn-lt"/>
              </a:rPr>
              <a:t>arrive</a:t>
            </a:r>
            <a:r>
              <a:rPr lang="nl-NL" dirty="0">
                <a:latin typeface="+mn-lt"/>
              </a:rPr>
              <a:t> is in </a:t>
            </a:r>
            <a:r>
              <a:rPr lang="nl-NL" dirty="0" err="1">
                <a:latin typeface="+mn-lt"/>
              </a:rPr>
              <a:t>general</a:t>
            </a:r>
            <a:r>
              <a:rPr lang="nl-NL" dirty="0">
                <a:latin typeface="+mn-lt"/>
              </a:rPr>
              <a:t> different </a:t>
            </a:r>
            <a:r>
              <a:rPr lang="nl-NL" dirty="0" err="1">
                <a:latin typeface="+mn-lt"/>
              </a:rPr>
              <a:t>from</a:t>
            </a:r>
            <a:r>
              <a:rPr lang="nl-NL" dirty="0">
                <a:latin typeface="+mn-lt"/>
              </a:rPr>
              <a:t> </a:t>
            </a:r>
            <a:r>
              <a:rPr lang="nl-NL" dirty="0" err="1">
                <a:latin typeface="+mn-lt"/>
              </a:rPr>
              <a:t>the</a:t>
            </a:r>
            <a:r>
              <a:rPr lang="nl-NL" dirty="0">
                <a:latin typeface="+mn-lt"/>
              </a:rPr>
              <a:t> order of </a:t>
            </a:r>
            <a:r>
              <a:rPr lang="nl-NL" dirty="0" err="1">
                <a:latin typeface="+mn-lt"/>
              </a:rPr>
              <a:t>the</a:t>
            </a:r>
            <a:r>
              <a:rPr lang="nl-NL" dirty="0">
                <a:latin typeface="+mn-lt"/>
              </a:rPr>
              <a:t> </a:t>
            </a:r>
            <a:r>
              <a:rPr lang="nl-NL" dirty="0" err="1">
                <a:latin typeface="+mn-lt"/>
              </a:rPr>
              <a:t>arguments</a:t>
            </a:r>
            <a:r>
              <a:rPr lang="nl-NL" dirty="0">
                <a:latin typeface="+mn-lt"/>
              </a:rPr>
              <a:t> </a:t>
            </a:r>
            <a:r>
              <a:rPr lang="nl-NL" dirty="0" err="1">
                <a:latin typeface="+mn-lt"/>
              </a:rPr>
              <a:t>for</a:t>
            </a:r>
            <a:r>
              <a:rPr lang="nl-NL" dirty="0">
                <a:latin typeface="+mn-lt"/>
              </a:rPr>
              <a:t> </a:t>
            </a:r>
            <a:r>
              <a:rPr lang="nl-NL" b="1" dirty="0">
                <a:latin typeface="Consolas" panose="020B0609020204030204" pitchFamily="49" charset="0"/>
              </a:rPr>
              <a:t>.</a:t>
            </a:r>
            <a:r>
              <a:rPr lang="nl-NL" b="1" dirty="0" err="1">
                <a:latin typeface="Consolas" panose="020B0609020204030204" pitchFamily="49" charset="0"/>
              </a:rPr>
              <a:t>as_completed</a:t>
            </a:r>
            <a:r>
              <a:rPr lang="nl-NL" b="1" dirty="0">
                <a:latin typeface="Consolas" panose="020B0609020204030204" pitchFamily="49" charset="0"/>
              </a:rPr>
              <a:t>() </a:t>
            </a:r>
          </a:p>
          <a:p>
            <a:endParaRPr lang="nl-NL" b="1" dirty="0">
              <a:latin typeface="Consolas" panose="020B0609020204030204" pitchFamily="49" charset="0"/>
            </a:endParaRPr>
          </a:p>
          <a:p>
            <a:r>
              <a:rPr lang="nl-NL" dirty="0" err="1">
                <a:latin typeface="+mn-lt"/>
              </a:rPr>
              <a:t>Example</a:t>
            </a:r>
            <a:r>
              <a:rPr lang="nl-NL" dirty="0">
                <a:latin typeface="+mn-lt"/>
              </a:rPr>
              <a:t> </a:t>
            </a:r>
            <a:r>
              <a:rPr lang="nl-NL" b="1" dirty="0">
                <a:latin typeface="Consolas" panose="020B0609020204030204" pitchFamily="49" charset="0"/>
              </a:rPr>
              <a:t>taskmanagement/as_completed.py</a:t>
            </a:r>
          </a:p>
        </p:txBody>
      </p:sp>
      <p:sp>
        <p:nvSpPr>
          <p:cNvPr id="3" name="Titel 2">
            <a:extLst>
              <a:ext uri="{FF2B5EF4-FFF2-40B4-BE49-F238E27FC236}">
                <a16:creationId xmlns:a16="http://schemas.microsoft.com/office/drawing/2014/main" id="{EF0BFE72-5229-5D6D-E475-A572EEB4A13A}"/>
              </a:ext>
            </a:extLst>
          </p:cNvPr>
          <p:cNvSpPr>
            <a:spLocks noGrp="1"/>
          </p:cNvSpPr>
          <p:nvPr>
            <p:ph type="title"/>
          </p:nvPr>
        </p:nvSpPr>
        <p:spPr/>
        <p:txBody>
          <a:bodyPr/>
          <a:lstStyle/>
          <a:p>
            <a:r>
              <a:rPr lang="nl-NL" sz="3000" cap="none" dirty="0" err="1">
                <a:solidFill>
                  <a:schemeClr val="accent1"/>
                </a:solidFill>
              </a:rPr>
              <a:t>Iterating</a:t>
            </a:r>
            <a:r>
              <a:rPr lang="nl-NL" sz="3000" cap="none" dirty="0">
                <a:solidFill>
                  <a:schemeClr val="accent1"/>
                </a:solidFill>
              </a:rPr>
              <a:t> over </a:t>
            </a:r>
            <a:r>
              <a:rPr lang="nl-NL" sz="3000" cap="none" dirty="0" err="1">
                <a:solidFill>
                  <a:schemeClr val="accent1"/>
                </a:solidFill>
              </a:rPr>
              <a:t>futures</a:t>
            </a:r>
            <a:endParaRPr lang="nl-NL" sz="3000" cap="none" dirty="0">
              <a:solidFill>
                <a:schemeClr val="accent1"/>
              </a:solidFill>
            </a:endParaRPr>
          </a:p>
        </p:txBody>
      </p:sp>
    </p:spTree>
    <p:extLst>
      <p:ext uri="{BB962C8B-B14F-4D97-AF65-F5344CB8AC3E}">
        <p14:creationId xmlns:p14="http://schemas.microsoft.com/office/powerpoint/2010/main" val="27533145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61BE2D3E-33AC-8C56-DBB4-0F9EB92527FF}"/>
              </a:ext>
            </a:extLst>
          </p:cNvPr>
          <p:cNvSpPr>
            <a:spLocks noGrp="1"/>
          </p:cNvSpPr>
          <p:nvPr>
            <p:ph type="body" sz="quarter" idx="10"/>
          </p:nvPr>
        </p:nvSpPr>
        <p:spPr/>
        <p:txBody>
          <a:bodyPr>
            <a:normAutofit/>
          </a:bodyPr>
          <a:lstStyle/>
          <a:p>
            <a:r>
              <a:rPr lang="nl-NL" dirty="0">
                <a:latin typeface="+mn-lt"/>
              </a:rPr>
              <a:t>Network </a:t>
            </a:r>
            <a:r>
              <a:rPr lang="nl-NL" dirty="0" err="1">
                <a:latin typeface="+mn-lt"/>
              </a:rPr>
              <a:t>conncections</a:t>
            </a:r>
            <a:r>
              <a:rPr lang="nl-NL" dirty="0">
                <a:latin typeface="+mn-lt"/>
              </a:rPr>
              <a:t> </a:t>
            </a:r>
            <a:r>
              <a:rPr lang="nl-NL" dirty="0" err="1">
                <a:latin typeface="+mn-lt"/>
              </a:rPr>
              <a:t>can</a:t>
            </a:r>
            <a:r>
              <a:rPr lang="nl-NL" dirty="0">
                <a:latin typeface="+mn-lt"/>
              </a:rPr>
              <a:t> </a:t>
            </a:r>
            <a:r>
              <a:rPr lang="nl-NL" dirty="0" err="1">
                <a:latin typeface="+mn-lt"/>
              </a:rPr>
              <a:t>be</a:t>
            </a:r>
            <a:r>
              <a:rPr lang="nl-NL" dirty="0">
                <a:latin typeface="+mn-lt"/>
              </a:rPr>
              <a:t> lost, slow, or </a:t>
            </a:r>
            <a:r>
              <a:rPr lang="nl-NL" dirty="0" err="1">
                <a:latin typeface="+mn-lt"/>
              </a:rPr>
              <a:t>unstable</a:t>
            </a:r>
            <a:r>
              <a:rPr lang="nl-NL" dirty="0">
                <a:latin typeface="+mn-lt"/>
              </a:rPr>
              <a:t>.</a:t>
            </a:r>
          </a:p>
          <a:p>
            <a:r>
              <a:rPr lang="nl-NL" b="1" dirty="0">
                <a:latin typeface="Consolas" panose="020B0609020204030204" pitchFamily="49" charset="0"/>
              </a:rPr>
              <a:t>.</a:t>
            </a:r>
            <a:r>
              <a:rPr lang="nl-NL" b="1" dirty="0" err="1">
                <a:latin typeface="Consolas" panose="020B0609020204030204" pitchFamily="49" charset="0"/>
              </a:rPr>
              <a:t>as_completed</a:t>
            </a:r>
            <a:r>
              <a:rPr lang="nl-NL" b="1" dirty="0">
                <a:latin typeface="Consolas" panose="020B0609020204030204" pitchFamily="49" charset="0"/>
              </a:rPr>
              <a:t>() </a:t>
            </a:r>
            <a:r>
              <a:rPr lang="nl-NL" dirty="0">
                <a:latin typeface="+mn-lt"/>
              </a:rPr>
              <a:t>has a </a:t>
            </a:r>
            <a:r>
              <a:rPr lang="nl-NL" b="1" dirty="0" err="1">
                <a:latin typeface="Consolas" panose="020B0609020204030204" pitchFamily="49" charset="0"/>
              </a:rPr>
              <a:t>timeout</a:t>
            </a:r>
            <a:r>
              <a:rPr lang="nl-NL" dirty="0">
                <a:latin typeface="+mn-lt"/>
              </a:rPr>
              <a:t> parameter </a:t>
            </a:r>
            <a:r>
              <a:rPr lang="nl-NL" dirty="0" err="1">
                <a:latin typeface="+mn-lt"/>
              </a:rPr>
              <a:t>that</a:t>
            </a:r>
            <a:r>
              <a:rPr lang="nl-NL" dirty="0">
                <a:latin typeface="+mn-lt"/>
              </a:rPr>
              <a:t> </a:t>
            </a:r>
            <a:r>
              <a:rPr lang="nl-NL" dirty="0" err="1">
                <a:latin typeface="+mn-lt"/>
              </a:rPr>
              <a:t>will</a:t>
            </a:r>
            <a:r>
              <a:rPr lang="nl-NL" dirty="0">
                <a:latin typeface="+mn-lt"/>
              </a:rPr>
              <a:t> </a:t>
            </a:r>
            <a:r>
              <a:rPr lang="nl-NL" dirty="0" err="1">
                <a:latin typeface="+mn-lt"/>
              </a:rPr>
              <a:t>raise</a:t>
            </a:r>
            <a:r>
              <a:rPr lang="nl-NL" dirty="0">
                <a:latin typeface="+mn-lt"/>
              </a:rPr>
              <a:t> a </a:t>
            </a:r>
            <a:r>
              <a:rPr lang="nl-NL" b="1" dirty="0" err="1">
                <a:latin typeface="Consolas" panose="020B0609020204030204" pitchFamily="49" charset="0"/>
              </a:rPr>
              <a:t>TimeoutError</a:t>
            </a:r>
            <a:r>
              <a:rPr lang="nl-NL" dirty="0">
                <a:latin typeface="+mn-lt"/>
              </a:rPr>
              <a:t> </a:t>
            </a:r>
            <a:r>
              <a:rPr lang="nl-NL" dirty="0" err="1">
                <a:latin typeface="+mn-lt"/>
              </a:rPr>
              <a:t>if</a:t>
            </a:r>
            <a:r>
              <a:rPr lang="nl-NL" dirty="0">
                <a:latin typeface="+mn-lt"/>
              </a:rPr>
              <a:t> </a:t>
            </a:r>
            <a:r>
              <a:rPr lang="nl-NL" dirty="0" err="1">
                <a:latin typeface="+mn-lt"/>
              </a:rPr>
              <a:t>the</a:t>
            </a:r>
            <a:r>
              <a:rPr lang="nl-NL" dirty="0">
                <a:latin typeface="+mn-lt"/>
              </a:rPr>
              <a:t> </a:t>
            </a:r>
            <a:r>
              <a:rPr lang="nl-NL" dirty="0" err="1">
                <a:latin typeface="+mn-lt"/>
              </a:rPr>
              <a:t>timeout</a:t>
            </a:r>
            <a:r>
              <a:rPr lang="nl-NL" dirty="0">
                <a:latin typeface="+mn-lt"/>
              </a:rPr>
              <a:t> </a:t>
            </a:r>
            <a:r>
              <a:rPr lang="nl-NL" dirty="0" err="1">
                <a:latin typeface="+mn-lt"/>
              </a:rPr>
              <a:t>occurs</a:t>
            </a:r>
            <a:r>
              <a:rPr lang="nl-NL" dirty="0">
                <a:latin typeface="+mn-lt"/>
              </a:rPr>
              <a:t>.</a:t>
            </a:r>
          </a:p>
          <a:p>
            <a:r>
              <a:rPr lang="nl-NL" dirty="0" err="1">
                <a:latin typeface="+mn-lt"/>
              </a:rPr>
              <a:t>Remaining</a:t>
            </a:r>
            <a:r>
              <a:rPr lang="nl-NL" dirty="0">
                <a:latin typeface="+mn-lt"/>
              </a:rPr>
              <a:t> </a:t>
            </a:r>
            <a:r>
              <a:rPr lang="nl-NL" dirty="0" err="1">
                <a:latin typeface="+mn-lt"/>
              </a:rPr>
              <a:t>tasks</a:t>
            </a:r>
            <a:r>
              <a:rPr lang="nl-NL" dirty="0">
                <a:latin typeface="+mn-lt"/>
              </a:rPr>
              <a:t> </a:t>
            </a:r>
            <a:r>
              <a:rPr lang="nl-NL" dirty="0" err="1">
                <a:latin typeface="+mn-lt"/>
              </a:rPr>
              <a:t>will</a:t>
            </a:r>
            <a:r>
              <a:rPr lang="nl-NL" dirty="0">
                <a:latin typeface="+mn-lt"/>
              </a:rPr>
              <a:t> </a:t>
            </a:r>
            <a:r>
              <a:rPr lang="nl-NL" i="1" dirty="0" err="1">
                <a:latin typeface="+mn-lt"/>
              </a:rPr>
              <a:t>not</a:t>
            </a:r>
            <a:r>
              <a:rPr lang="nl-NL" dirty="0">
                <a:latin typeface="+mn-lt"/>
              </a:rPr>
              <a:t> </a:t>
            </a:r>
            <a:r>
              <a:rPr lang="nl-NL" dirty="0" err="1">
                <a:latin typeface="+mn-lt"/>
              </a:rPr>
              <a:t>be</a:t>
            </a:r>
            <a:r>
              <a:rPr lang="nl-NL" dirty="0">
                <a:latin typeface="+mn-lt"/>
              </a:rPr>
              <a:t> </a:t>
            </a:r>
            <a:r>
              <a:rPr lang="nl-NL" dirty="0" err="1">
                <a:latin typeface="+mn-lt"/>
              </a:rPr>
              <a:t>canceled</a:t>
            </a:r>
            <a:r>
              <a:rPr lang="nl-NL" dirty="0">
                <a:latin typeface="+mn-lt"/>
              </a:rPr>
              <a:t> </a:t>
            </a:r>
            <a:r>
              <a:rPr lang="nl-NL" dirty="0" err="1">
                <a:latin typeface="+mn-lt"/>
              </a:rPr>
              <a:t>automatically</a:t>
            </a:r>
            <a:r>
              <a:rPr lang="nl-NL" dirty="0">
                <a:latin typeface="+mn-lt"/>
              </a:rPr>
              <a:t> </a:t>
            </a:r>
            <a:r>
              <a:rPr lang="nl-NL" dirty="0" err="1">
                <a:latin typeface="+mn-lt"/>
              </a:rPr>
              <a:t>when</a:t>
            </a:r>
            <a:r>
              <a:rPr lang="nl-NL" dirty="0">
                <a:latin typeface="+mn-lt"/>
              </a:rPr>
              <a:t> </a:t>
            </a:r>
            <a:r>
              <a:rPr lang="nl-NL" dirty="0" err="1">
                <a:latin typeface="+mn-lt"/>
              </a:rPr>
              <a:t>the</a:t>
            </a:r>
            <a:r>
              <a:rPr lang="nl-NL" dirty="0">
                <a:latin typeface="+mn-lt"/>
              </a:rPr>
              <a:t> </a:t>
            </a:r>
            <a:r>
              <a:rPr lang="nl-NL" dirty="0" err="1">
                <a:latin typeface="+mn-lt"/>
              </a:rPr>
              <a:t>timeout</a:t>
            </a:r>
            <a:r>
              <a:rPr lang="nl-NL" dirty="0">
                <a:latin typeface="+mn-lt"/>
              </a:rPr>
              <a:t> </a:t>
            </a:r>
            <a:r>
              <a:rPr lang="nl-NL" dirty="0" err="1">
                <a:latin typeface="+mn-lt"/>
              </a:rPr>
              <a:t>occurs</a:t>
            </a:r>
            <a:r>
              <a:rPr lang="nl-NL" dirty="0">
                <a:latin typeface="+mn-lt"/>
              </a:rPr>
              <a:t>.</a:t>
            </a:r>
          </a:p>
          <a:p>
            <a:endParaRPr lang="nl-NL" dirty="0">
              <a:latin typeface="+mn-lt"/>
            </a:endParaRPr>
          </a:p>
          <a:p>
            <a:r>
              <a:rPr lang="nl-NL" dirty="0" err="1">
                <a:latin typeface="+mn-lt"/>
              </a:rPr>
              <a:t>Example</a:t>
            </a:r>
            <a:r>
              <a:rPr lang="nl-NL" dirty="0">
                <a:latin typeface="+mn-lt"/>
              </a:rPr>
              <a:t>: </a:t>
            </a:r>
            <a:r>
              <a:rPr lang="nl-NL" b="1" dirty="0">
                <a:latin typeface="Consolas" panose="020B0609020204030204" pitchFamily="49" charset="0"/>
              </a:rPr>
              <a:t>task_management/as_completed.py</a:t>
            </a:r>
          </a:p>
          <a:p>
            <a:endParaRPr lang="nl-NL" b="1" dirty="0">
              <a:latin typeface="Consolas" panose="020B0609020204030204" pitchFamily="49" charset="0"/>
            </a:endParaRPr>
          </a:p>
          <a:p>
            <a:endParaRPr lang="nl-NL" b="1" dirty="0">
              <a:latin typeface="Consolas" panose="020B0609020204030204" pitchFamily="49" charset="0"/>
            </a:endParaRPr>
          </a:p>
          <a:p>
            <a:endParaRPr lang="nl-NL" dirty="0">
              <a:latin typeface="+mn-lt"/>
            </a:endParaRPr>
          </a:p>
        </p:txBody>
      </p:sp>
      <p:sp>
        <p:nvSpPr>
          <p:cNvPr id="3" name="Titel 2">
            <a:extLst>
              <a:ext uri="{FF2B5EF4-FFF2-40B4-BE49-F238E27FC236}">
                <a16:creationId xmlns:a16="http://schemas.microsoft.com/office/drawing/2014/main" id="{EF0BFE72-5229-5D6D-E475-A572EEB4A13A}"/>
              </a:ext>
            </a:extLst>
          </p:cNvPr>
          <p:cNvSpPr>
            <a:spLocks noGrp="1"/>
          </p:cNvSpPr>
          <p:nvPr>
            <p:ph type="title"/>
          </p:nvPr>
        </p:nvSpPr>
        <p:spPr/>
        <p:txBody>
          <a:bodyPr/>
          <a:lstStyle/>
          <a:p>
            <a:r>
              <a:rPr lang="nl-NL" sz="3000" cap="none" dirty="0" err="1">
                <a:solidFill>
                  <a:schemeClr val="accent1"/>
                </a:solidFill>
              </a:rPr>
              <a:t>Timeouts</a:t>
            </a:r>
            <a:endParaRPr lang="nl-NL" sz="3000" cap="none" dirty="0">
              <a:solidFill>
                <a:schemeClr val="accent1"/>
              </a:solidFill>
            </a:endParaRPr>
          </a:p>
        </p:txBody>
      </p:sp>
    </p:spTree>
    <p:extLst>
      <p:ext uri="{BB962C8B-B14F-4D97-AF65-F5344CB8AC3E}">
        <p14:creationId xmlns:p14="http://schemas.microsoft.com/office/powerpoint/2010/main" val="3425746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61BE2D3E-33AC-8C56-DBB4-0F9EB92527FF}"/>
              </a:ext>
            </a:extLst>
          </p:cNvPr>
          <p:cNvSpPr>
            <a:spLocks noGrp="1"/>
          </p:cNvSpPr>
          <p:nvPr>
            <p:ph type="body" sz="quarter" idx="10"/>
          </p:nvPr>
        </p:nvSpPr>
        <p:spPr/>
        <p:txBody>
          <a:bodyPr>
            <a:normAutofit/>
          </a:bodyPr>
          <a:lstStyle/>
          <a:p>
            <a:pPr marL="342900" indent="-342900">
              <a:buFont typeface="Arial" panose="020B0604020202020204" pitchFamily="34" charset="0"/>
              <a:buChar char="•"/>
            </a:pPr>
            <a:r>
              <a:rPr lang="nl-NL" dirty="0" err="1">
                <a:latin typeface="+mn-lt"/>
              </a:rPr>
              <a:t>Results</a:t>
            </a:r>
            <a:r>
              <a:rPr lang="nl-NL" dirty="0">
                <a:latin typeface="+mn-lt"/>
              </a:rPr>
              <a:t> </a:t>
            </a:r>
            <a:r>
              <a:rPr lang="nl-NL" dirty="0" err="1">
                <a:latin typeface="+mn-lt"/>
              </a:rPr>
              <a:t>come</a:t>
            </a:r>
            <a:r>
              <a:rPr lang="nl-NL" dirty="0">
                <a:latin typeface="+mn-lt"/>
              </a:rPr>
              <a:t> in a </a:t>
            </a:r>
            <a:r>
              <a:rPr lang="nl-NL" dirty="0" err="1">
                <a:latin typeface="+mn-lt"/>
              </a:rPr>
              <a:t>nondeterministic</a:t>
            </a:r>
            <a:r>
              <a:rPr lang="nl-NL" dirty="0">
                <a:latin typeface="+mn-lt"/>
              </a:rPr>
              <a:t> order</a:t>
            </a:r>
          </a:p>
          <a:p>
            <a:pPr marL="520700" lvl="1" indent="-342900">
              <a:buFont typeface="Arial" panose="020B0604020202020204" pitchFamily="34" charset="0"/>
              <a:buChar char="•"/>
            </a:pPr>
            <a:r>
              <a:rPr lang="nl-NL" dirty="0" err="1">
                <a:latin typeface="+mn-lt"/>
              </a:rPr>
              <a:t>You</a:t>
            </a:r>
            <a:r>
              <a:rPr lang="nl-NL" dirty="0">
                <a:latin typeface="+mn-lt"/>
              </a:rPr>
              <a:t> </a:t>
            </a:r>
            <a:r>
              <a:rPr lang="nl-NL" dirty="0" err="1">
                <a:latin typeface="+mn-lt"/>
              </a:rPr>
              <a:t>cannot</a:t>
            </a:r>
            <a:r>
              <a:rPr lang="nl-NL" dirty="0">
                <a:latin typeface="+mn-lt"/>
              </a:rPr>
              <a:t> </a:t>
            </a:r>
            <a:r>
              <a:rPr lang="nl-NL" dirty="0" err="1">
                <a:latin typeface="+mn-lt"/>
              </a:rPr>
              <a:t>easily</a:t>
            </a:r>
            <a:r>
              <a:rPr lang="nl-NL" dirty="0">
                <a:latin typeface="+mn-lt"/>
              </a:rPr>
              <a:t> </a:t>
            </a:r>
            <a:r>
              <a:rPr lang="nl-NL" dirty="0" err="1">
                <a:latin typeface="+mn-lt"/>
              </a:rPr>
              <a:t>associate</a:t>
            </a:r>
            <a:r>
              <a:rPr lang="nl-NL" dirty="0">
                <a:latin typeface="+mn-lt"/>
              </a:rPr>
              <a:t> a </a:t>
            </a:r>
            <a:r>
              <a:rPr lang="nl-NL" dirty="0" err="1">
                <a:latin typeface="+mn-lt"/>
              </a:rPr>
              <a:t>result</a:t>
            </a:r>
            <a:r>
              <a:rPr lang="nl-NL" dirty="0">
                <a:latin typeface="+mn-lt"/>
              </a:rPr>
              <a:t> </a:t>
            </a:r>
            <a:r>
              <a:rPr lang="nl-NL" dirty="0" err="1">
                <a:latin typeface="+mn-lt"/>
              </a:rPr>
              <a:t>with</a:t>
            </a:r>
            <a:r>
              <a:rPr lang="nl-NL" dirty="0">
                <a:latin typeface="+mn-lt"/>
              </a:rPr>
              <a:t> </a:t>
            </a:r>
            <a:r>
              <a:rPr lang="nl-NL" dirty="0" err="1">
                <a:latin typeface="+mn-lt"/>
              </a:rPr>
              <a:t>the</a:t>
            </a:r>
            <a:r>
              <a:rPr lang="nl-NL" dirty="0">
                <a:latin typeface="+mn-lt"/>
              </a:rPr>
              <a:t> </a:t>
            </a:r>
            <a:r>
              <a:rPr lang="nl-NL" dirty="0" err="1">
                <a:latin typeface="+mn-lt"/>
              </a:rPr>
              <a:t>task</a:t>
            </a:r>
            <a:r>
              <a:rPr lang="nl-NL" dirty="0">
                <a:latin typeface="+mn-lt"/>
              </a:rPr>
              <a:t> </a:t>
            </a:r>
            <a:r>
              <a:rPr lang="nl-NL" dirty="0" err="1">
                <a:latin typeface="+mn-lt"/>
              </a:rPr>
              <a:t>that</a:t>
            </a:r>
            <a:r>
              <a:rPr lang="nl-NL" dirty="0">
                <a:latin typeface="+mn-lt"/>
              </a:rPr>
              <a:t> </a:t>
            </a:r>
            <a:r>
              <a:rPr lang="nl-NL" dirty="0" err="1">
                <a:latin typeface="+mn-lt"/>
              </a:rPr>
              <a:t>produced</a:t>
            </a:r>
            <a:r>
              <a:rPr lang="nl-NL" dirty="0">
                <a:latin typeface="+mn-lt"/>
              </a:rPr>
              <a:t> </a:t>
            </a:r>
            <a:r>
              <a:rPr lang="nl-NL" dirty="0" err="1">
                <a:latin typeface="+mn-lt"/>
              </a:rPr>
              <a:t>it</a:t>
            </a:r>
            <a:endParaRPr lang="nl-NL" dirty="0">
              <a:latin typeface="+mn-lt"/>
            </a:endParaRPr>
          </a:p>
          <a:p>
            <a:pPr marL="342900" indent="-342900">
              <a:buFont typeface="Arial" panose="020B0604020202020204" pitchFamily="34" charset="0"/>
              <a:buChar char="•"/>
            </a:pPr>
            <a:r>
              <a:rPr lang="nl-NL" dirty="0">
                <a:latin typeface="+mn-lt"/>
              </a:rPr>
              <a:t>On </a:t>
            </a:r>
            <a:r>
              <a:rPr lang="nl-NL" dirty="0" err="1">
                <a:latin typeface="+mn-lt"/>
              </a:rPr>
              <a:t>timeouts</a:t>
            </a:r>
            <a:r>
              <a:rPr lang="nl-NL" dirty="0">
                <a:latin typeface="+mn-lt"/>
              </a:rPr>
              <a:t>, </a:t>
            </a:r>
            <a:r>
              <a:rPr lang="nl-NL" dirty="0" err="1">
                <a:latin typeface="+mn-lt"/>
              </a:rPr>
              <a:t>other</a:t>
            </a:r>
            <a:r>
              <a:rPr lang="nl-NL" dirty="0">
                <a:latin typeface="+mn-lt"/>
              </a:rPr>
              <a:t> </a:t>
            </a:r>
            <a:r>
              <a:rPr lang="nl-NL" dirty="0" err="1">
                <a:latin typeface="+mn-lt"/>
              </a:rPr>
              <a:t>tasks</a:t>
            </a:r>
            <a:r>
              <a:rPr lang="nl-NL" dirty="0">
                <a:latin typeface="+mn-lt"/>
              </a:rPr>
              <a:t> </a:t>
            </a:r>
            <a:r>
              <a:rPr lang="nl-NL" dirty="0" err="1">
                <a:latin typeface="+mn-lt"/>
              </a:rPr>
              <a:t>remain</a:t>
            </a:r>
            <a:r>
              <a:rPr lang="nl-NL" dirty="0">
                <a:latin typeface="+mn-lt"/>
              </a:rPr>
              <a:t> running</a:t>
            </a:r>
          </a:p>
          <a:p>
            <a:pPr marL="520700" lvl="1" indent="-342900">
              <a:buFont typeface="Arial" panose="020B0604020202020204" pitchFamily="34" charset="0"/>
              <a:buChar char="•"/>
            </a:pPr>
            <a:r>
              <a:rPr lang="nl-NL" dirty="0">
                <a:latin typeface="+mn-lt"/>
              </a:rPr>
              <a:t>It </a:t>
            </a:r>
            <a:r>
              <a:rPr lang="nl-NL" dirty="0" err="1">
                <a:latin typeface="+mn-lt"/>
              </a:rPr>
              <a:t>can</a:t>
            </a:r>
            <a:r>
              <a:rPr lang="nl-NL" dirty="0">
                <a:latin typeface="+mn-lt"/>
              </a:rPr>
              <a:t> </a:t>
            </a:r>
            <a:r>
              <a:rPr lang="nl-NL" dirty="0" err="1">
                <a:latin typeface="+mn-lt"/>
              </a:rPr>
              <a:t>be</a:t>
            </a:r>
            <a:r>
              <a:rPr lang="nl-NL" dirty="0">
                <a:latin typeface="+mn-lt"/>
              </a:rPr>
              <a:t> </a:t>
            </a:r>
            <a:r>
              <a:rPr lang="nl-NL" dirty="0" err="1">
                <a:latin typeface="+mn-lt"/>
              </a:rPr>
              <a:t>challenging</a:t>
            </a:r>
            <a:r>
              <a:rPr lang="nl-NL" dirty="0">
                <a:latin typeface="+mn-lt"/>
              </a:rPr>
              <a:t> </a:t>
            </a:r>
            <a:r>
              <a:rPr lang="nl-NL" dirty="0" err="1">
                <a:latin typeface="+mn-lt"/>
              </a:rPr>
              <a:t>to</a:t>
            </a:r>
            <a:r>
              <a:rPr lang="nl-NL" dirty="0">
                <a:latin typeface="+mn-lt"/>
              </a:rPr>
              <a:t> </a:t>
            </a:r>
            <a:r>
              <a:rPr lang="nl-NL" dirty="0" err="1">
                <a:latin typeface="+mn-lt"/>
              </a:rPr>
              <a:t>figure</a:t>
            </a:r>
            <a:r>
              <a:rPr lang="nl-NL" dirty="0">
                <a:latin typeface="+mn-lt"/>
              </a:rPr>
              <a:t> out </a:t>
            </a:r>
            <a:r>
              <a:rPr lang="nl-NL" dirty="0" err="1">
                <a:latin typeface="+mn-lt"/>
              </a:rPr>
              <a:t>which</a:t>
            </a:r>
            <a:r>
              <a:rPr lang="nl-NL" dirty="0">
                <a:latin typeface="+mn-lt"/>
              </a:rPr>
              <a:t> of these </a:t>
            </a:r>
            <a:r>
              <a:rPr lang="nl-NL" dirty="0" err="1">
                <a:latin typeface="+mn-lt"/>
              </a:rPr>
              <a:t>should</a:t>
            </a:r>
            <a:r>
              <a:rPr lang="nl-NL" dirty="0">
                <a:latin typeface="+mn-lt"/>
              </a:rPr>
              <a:t> </a:t>
            </a:r>
            <a:r>
              <a:rPr lang="nl-NL" dirty="0" err="1">
                <a:latin typeface="+mn-lt"/>
              </a:rPr>
              <a:t>be</a:t>
            </a:r>
            <a:r>
              <a:rPr lang="nl-NL" dirty="0">
                <a:latin typeface="+mn-lt"/>
              </a:rPr>
              <a:t> </a:t>
            </a:r>
            <a:r>
              <a:rPr lang="nl-NL" dirty="0" err="1">
                <a:latin typeface="+mn-lt"/>
              </a:rPr>
              <a:t>canceled</a:t>
            </a:r>
            <a:endParaRPr lang="nl-NL" dirty="0">
              <a:latin typeface="+mn-lt"/>
            </a:endParaRPr>
          </a:p>
        </p:txBody>
      </p:sp>
      <p:sp>
        <p:nvSpPr>
          <p:cNvPr id="3" name="Titel 2">
            <a:extLst>
              <a:ext uri="{FF2B5EF4-FFF2-40B4-BE49-F238E27FC236}">
                <a16:creationId xmlns:a16="http://schemas.microsoft.com/office/drawing/2014/main" id="{EF0BFE72-5229-5D6D-E475-A572EEB4A13A}"/>
              </a:ext>
            </a:extLst>
          </p:cNvPr>
          <p:cNvSpPr>
            <a:spLocks noGrp="1"/>
          </p:cNvSpPr>
          <p:nvPr>
            <p:ph type="title"/>
          </p:nvPr>
        </p:nvSpPr>
        <p:spPr/>
        <p:txBody>
          <a:bodyPr/>
          <a:lstStyle/>
          <a:p>
            <a:r>
              <a:rPr lang="nl-NL" sz="3000" cap="none" dirty="0">
                <a:solidFill>
                  <a:schemeClr val="accent1"/>
                </a:solidFill>
              </a:rPr>
              <a:t>Drawbacks</a:t>
            </a:r>
          </a:p>
        </p:txBody>
      </p:sp>
    </p:spTree>
    <p:extLst>
      <p:ext uri="{BB962C8B-B14F-4D97-AF65-F5344CB8AC3E}">
        <p14:creationId xmlns:p14="http://schemas.microsoft.com/office/powerpoint/2010/main" val="22864774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raphic 1">
            <a:extLst>
              <a:ext uri="{FF2B5EF4-FFF2-40B4-BE49-F238E27FC236}">
                <a16:creationId xmlns:a16="http://schemas.microsoft.com/office/drawing/2014/main" id="{36E561D7-15D0-4E09-BAF0-0E0ABC4FFA39}"/>
              </a:ext>
            </a:extLst>
          </p:cNvPr>
          <p:cNvSpPr/>
          <p:nvPr/>
        </p:nvSpPr>
        <p:spPr>
          <a:xfrm>
            <a:off x="3719736" y="1470869"/>
            <a:ext cx="12238441" cy="5542796"/>
          </a:xfrm>
          <a:custGeom>
            <a:avLst/>
            <a:gdLst>
              <a:gd name="connsiteX0" fmla="*/ 7215188 w 7239000"/>
              <a:gd name="connsiteY0" fmla="*/ 3278548 h 3278547"/>
              <a:gd name="connsiteX1" fmla="*/ 6557010 w 7239000"/>
              <a:gd name="connsiteY1" fmla="*/ 2329858 h 3278547"/>
              <a:gd name="connsiteX2" fmla="*/ 4255770 w 7239000"/>
              <a:gd name="connsiteY2" fmla="*/ 41000 h 3278547"/>
              <a:gd name="connsiteX3" fmla="*/ 4255770 w 7239000"/>
              <a:gd name="connsiteY3" fmla="*/ 41000 h 3278547"/>
              <a:gd name="connsiteX4" fmla="*/ 4247198 w 7239000"/>
              <a:gd name="connsiteY4" fmla="*/ 40048 h 3278547"/>
              <a:gd name="connsiteX5" fmla="*/ 4245293 w 7239000"/>
              <a:gd name="connsiteY5" fmla="*/ 40048 h 3278547"/>
              <a:gd name="connsiteX6" fmla="*/ 2178368 w 7239000"/>
              <a:gd name="connsiteY6" fmla="*/ 949685 h 3278547"/>
              <a:gd name="connsiteX7" fmla="*/ 2162175 w 7239000"/>
              <a:gd name="connsiteY7" fmla="*/ 963973 h 3278547"/>
              <a:gd name="connsiteX8" fmla="*/ 2172653 w 7239000"/>
              <a:gd name="connsiteY8" fmla="*/ 985880 h 3278547"/>
              <a:gd name="connsiteX9" fmla="*/ 2628900 w 7239000"/>
              <a:gd name="connsiteY9" fmla="*/ 2749910 h 3278547"/>
              <a:gd name="connsiteX10" fmla="*/ 1949768 w 7239000"/>
              <a:gd name="connsiteY10" fmla="*/ 2512738 h 3278547"/>
              <a:gd name="connsiteX11" fmla="*/ 1019175 w 7239000"/>
              <a:gd name="connsiteY11" fmla="*/ 2072683 h 3278547"/>
              <a:gd name="connsiteX12" fmla="*/ 36195 w 7239000"/>
              <a:gd name="connsiteY12" fmla="*/ 3269023 h 3278547"/>
              <a:gd name="connsiteX13" fmla="*/ 0 w 7239000"/>
              <a:gd name="connsiteY13" fmla="*/ 3257593 h 3278547"/>
              <a:gd name="connsiteX14" fmla="*/ 270510 w 7239000"/>
              <a:gd name="connsiteY14" fmla="*/ 2655613 h 3278547"/>
              <a:gd name="connsiteX15" fmla="*/ 1018223 w 7239000"/>
              <a:gd name="connsiteY15" fmla="*/ 2034583 h 3278547"/>
              <a:gd name="connsiteX16" fmla="*/ 1971675 w 7239000"/>
              <a:gd name="connsiteY16" fmla="*/ 2481305 h 3278547"/>
              <a:gd name="connsiteX17" fmla="*/ 2599373 w 7239000"/>
              <a:gd name="connsiteY17" fmla="*/ 2725146 h 3278547"/>
              <a:gd name="connsiteX18" fmla="*/ 2138363 w 7239000"/>
              <a:gd name="connsiteY18" fmla="*/ 1002073 h 3278547"/>
              <a:gd name="connsiteX19" fmla="*/ 2122170 w 7239000"/>
              <a:gd name="connsiteY19" fmla="*/ 967783 h 3278547"/>
              <a:gd name="connsiteX20" fmla="*/ 2116455 w 7239000"/>
              <a:gd name="connsiteY20" fmla="*/ 955400 h 3278547"/>
              <a:gd name="connsiteX21" fmla="*/ 2126933 w 7239000"/>
              <a:gd name="connsiteY21" fmla="*/ 945875 h 3278547"/>
              <a:gd name="connsiteX22" fmla="*/ 2152650 w 7239000"/>
              <a:gd name="connsiteY22" fmla="*/ 922063 h 3278547"/>
              <a:gd name="connsiteX23" fmla="*/ 2890838 w 7239000"/>
              <a:gd name="connsiteY23" fmla="*/ 369613 h 3278547"/>
              <a:gd name="connsiteX24" fmla="*/ 4248150 w 7239000"/>
              <a:gd name="connsiteY24" fmla="*/ 2900 h 3278547"/>
              <a:gd name="connsiteX25" fmla="*/ 4252913 w 7239000"/>
              <a:gd name="connsiteY25" fmla="*/ 2900 h 3278547"/>
              <a:gd name="connsiteX26" fmla="*/ 4252913 w 7239000"/>
              <a:gd name="connsiteY26" fmla="*/ 2900 h 3278547"/>
              <a:gd name="connsiteX27" fmla="*/ 6590348 w 7239000"/>
              <a:gd name="connsiteY27" fmla="*/ 2310808 h 3278547"/>
              <a:gd name="connsiteX28" fmla="*/ 7239000 w 7239000"/>
              <a:gd name="connsiteY28" fmla="*/ 3249021 h 3278547"/>
              <a:gd name="connsiteX29" fmla="*/ 7215188 w 7239000"/>
              <a:gd name="connsiteY29" fmla="*/ 3278548 h 327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239000" h="3278547">
                <a:moveTo>
                  <a:pt x="7215188" y="3278548"/>
                </a:moveTo>
                <a:cubicBezTo>
                  <a:pt x="7036118" y="3138530"/>
                  <a:pt x="6814185" y="2764198"/>
                  <a:pt x="6557010" y="2329858"/>
                </a:cubicBezTo>
                <a:cubicBezTo>
                  <a:pt x="5998845" y="1386883"/>
                  <a:pt x="5233988" y="96245"/>
                  <a:pt x="4255770" y="41000"/>
                </a:cubicBezTo>
                <a:lnTo>
                  <a:pt x="4255770" y="41000"/>
                </a:lnTo>
                <a:lnTo>
                  <a:pt x="4247198" y="40048"/>
                </a:lnTo>
                <a:cubicBezTo>
                  <a:pt x="4246245" y="40048"/>
                  <a:pt x="4245293" y="40048"/>
                  <a:pt x="4245293" y="40048"/>
                </a:cubicBezTo>
                <a:cubicBezTo>
                  <a:pt x="3781425" y="14330"/>
                  <a:pt x="3046095" y="151490"/>
                  <a:pt x="2178368" y="949685"/>
                </a:cubicBezTo>
                <a:cubicBezTo>
                  <a:pt x="2172653" y="955400"/>
                  <a:pt x="2166938" y="960163"/>
                  <a:pt x="2162175" y="963973"/>
                </a:cubicBezTo>
                <a:cubicBezTo>
                  <a:pt x="2165033" y="970640"/>
                  <a:pt x="2168843" y="977308"/>
                  <a:pt x="2172653" y="985880"/>
                </a:cubicBezTo>
                <a:cubicBezTo>
                  <a:pt x="2486025" y="1663108"/>
                  <a:pt x="2820353" y="2519405"/>
                  <a:pt x="2628900" y="2749910"/>
                </a:cubicBezTo>
                <a:cubicBezTo>
                  <a:pt x="2499360" y="2905168"/>
                  <a:pt x="2245043" y="2723240"/>
                  <a:pt x="1949768" y="2512738"/>
                </a:cubicBezTo>
                <a:cubicBezTo>
                  <a:pt x="1655445" y="2302235"/>
                  <a:pt x="1322070" y="2064110"/>
                  <a:pt x="1019175" y="2072683"/>
                </a:cubicBezTo>
                <a:cubicBezTo>
                  <a:pt x="422910" y="2089828"/>
                  <a:pt x="40005" y="3257593"/>
                  <a:pt x="36195" y="3269023"/>
                </a:cubicBezTo>
                <a:lnTo>
                  <a:pt x="0" y="3257593"/>
                </a:lnTo>
                <a:cubicBezTo>
                  <a:pt x="953" y="3254735"/>
                  <a:pt x="98108" y="2953746"/>
                  <a:pt x="270510" y="2655613"/>
                </a:cubicBezTo>
                <a:cubicBezTo>
                  <a:pt x="503873" y="2250800"/>
                  <a:pt x="755333" y="2042203"/>
                  <a:pt x="1018223" y="2034583"/>
                </a:cubicBezTo>
                <a:cubicBezTo>
                  <a:pt x="1334453" y="2026010"/>
                  <a:pt x="1672590" y="2267945"/>
                  <a:pt x="1971675" y="2481305"/>
                </a:cubicBezTo>
                <a:cubicBezTo>
                  <a:pt x="2250758" y="2681330"/>
                  <a:pt x="2492693" y="2853733"/>
                  <a:pt x="2599373" y="2725146"/>
                </a:cubicBezTo>
                <a:cubicBezTo>
                  <a:pt x="2739390" y="2557505"/>
                  <a:pt x="2575560" y="1945048"/>
                  <a:pt x="2138363" y="1002073"/>
                </a:cubicBezTo>
                <a:cubicBezTo>
                  <a:pt x="2131695" y="986833"/>
                  <a:pt x="2125980" y="975403"/>
                  <a:pt x="2122170" y="967783"/>
                </a:cubicBezTo>
                <a:lnTo>
                  <a:pt x="2116455" y="955400"/>
                </a:lnTo>
                <a:lnTo>
                  <a:pt x="2126933" y="945875"/>
                </a:lnTo>
                <a:cubicBezTo>
                  <a:pt x="2133600" y="939208"/>
                  <a:pt x="2143125" y="931588"/>
                  <a:pt x="2152650" y="922063"/>
                </a:cubicBezTo>
                <a:cubicBezTo>
                  <a:pt x="2253615" y="828718"/>
                  <a:pt x="2522220" y="582020"/>
                  <a:pt x="2890838" y="369613"/>
                </a:cubicBezTo>
                <a:cubicBezTo>
                  <a:pt x="3353753" y="101960"/>
                  <a:pt x="3810000" y="-20912"/>
                  <a:pt x="4248150" y="2900"/>
                </a:cubicBezTo>
                <a:lnTo>
                  <a:pt x="4252913" y="2900"/>
                </a:lnTo>
                <a:lnTo>
                  <a:pt x="4252913" y="2900"/>
                </a:lnTo>
                <a:cubicBezTo>
                  <a:pt x="5253990" y="55288"/>
                  <a:pt x="6026468" y="1359260"/>
                  <a:pt x="6590348" y="2310808"/>
                </a:cubicBezTo>
                <a:cubicBezTo>
                  <a:pt x="6845618" y="2741338"/>
                  <a:pt x="7065645" y="3113765"/>
                  <a:pt x="7239000" y="3249021"/>
                </a:cubicBezTo>
                <a:lnTo>
                  <a:pt x="7215188" y="3278548"/>
                </a:lnTo>
                <a:close/>
              </a:path>
            </a:pathLst>
          </a:custGeom>
          <a:gradFill>
            <a:gsLst>
              <a:gs pos="89000">
                <a:schemeClr val="accent2">
                  <a:alpha val="0"/>
                </a:schemeClr>
              </a:gs>
              <a:gs pos="11000">
                <a:schemeClr val="accent2">
                  <a:alpha val="0"/>
                </a:schemeClr>
              </a:gs>
              <a:gs pos="64000">
                <a:srgbClr val="12ABDB"/>
              </a:gs>
              <a:gs pos="36000">
                <a:srgbClr val="12ABDB"/>
              </a:gs>
            </a:gsLst>
            <a:lin ang="540000" scaled="0"/>
          </a:gra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Ubuntu"/>
              <a:ea typeface="+mn-ea"/>
              <a:cs typeface="+mn-cs"/>
            </a:endParaRPr>
          </a:p>
        </p:txBody>
      </p:sp>
      <p:sp>
        <p:nvSpPr>
          <p:cNvPr id="2" name="Title 1"/>
          <p:cNvSpPr>
            <a:spLocks noGrp="1"/>
          </p:cNvSpPr>
          <p:nvPr>
            <p:ph type="ctrTitle"/>
          </p:nvPr>
        </p:nvSpPr>
        <p:spPr>
          <a:xfrm>
            <a:off x="404813" y="3003625"/>
            <a:ext cx="11329987" cy="738664"/>
          </a:xfrm>
        </p:spPr>
        <p:txBody>
          <a:bodyPr/>
          <a:lstStyle/>
          <a:p>
            <a:r>
              <a:rPr lang="en-GB" cap="none" dirty="0" err="1"/>
              <a:t>asyncio.wait</a:t>
            </a:r>
            <a:endParaRPr lang="en-US" cap="none" dirty="0"/>
          </a:p>
        </p:txBody>
      </p:sp>
      <p:sp>
        <p:nvSpPr>
          <p:cNvPr id="3" name="Subtitle 2"/>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92523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61BE2D3E-33AC-8C56-DBB4-0F9EB92527FF}"/>
              </a:ext>
            </a:extLst>
          </p:cNvPr>
          <p:cNvSpPr>
            <a:spLocks noGrp="1"/>
          </p:cNvSpPr>
          <p:nvPr>
            <p:ph type="body" sz="quarter" idx="10"/>
          </p:nvPr>
        </p:nvSpPr>
        <p:spPr/>
        <p:txBody>
          <a:bodyPr>
            <a:normAutofit/>
          </a:bodyPr>
          <a:lstStyle/>
          <a:p>
            <a:r>
              <a:rPr lang="nl-NL" b="1" dirty="0" err="1">
                <a:latin typeface="Consolas" panose="020B0609020204030204" pitchFamily="49" charset="0"/>
              </a:rPr>
              <a:t>asyncio</a:t>
            </a:r>
            <a:r>
              <a:rPr lang="nl-NL" dirty="0">
                <a:latin typeface="+mn-lt"/>
              </a:rPr>
              <a:t> offers </a:t>
            </a:r>
            <a:r>
              <a:rPr lang="nl-NL" dirty="0" err="1">
                <a:latin typeface="+mn-lt"/>
              </a:rPr>
              <a:t>the</a:t>
            </a:r>
            <a:r>
              <a:rPr lang="nl-NL" dirty="0">
                <a:latin typeface="+mn-lt"/>
              </a:rPr>
              <a:t> </a:t>
            </a:r>
            <a:r>
              <a:rPr lang="nl-NL" b="1" dirty="0">
                <a:latin typeface="Consolas" panose="020B0609020204030204" pitchFamily="49" charset="0"/>
              </a:rPr>
              <a:t>.</a:t>
            </a:r>
            <a:r>
              <a:rPr lang="nl-NL" b="1" dirty="0" err="1">
                <a:latin typeface="Consolas" panose="020B0609020204030204" pitchFamily="49" charset="0"/>
              </a:rPr>
              <a:t>wait</a:t>
            </a:r>
            <a:r>
              <a:rPr lang="nl-NL" b="1" dirty="0">
                <a:latin typeface="Consolas" panose="020B0609020204030204" pitchFamily="49" charset="0"/>
              </a:rPr>
              <a:t>() </a:t>
            </a:r>
            <a:r>
              <a:rPr lang="nl-NL" dirty="0">
                <a:latin typeface="+mn-lt"/>
              </a:rPr>
              <a:t>convenience </a:t>
            </a:r>
            <a:r>
              <a:rPr lang="nl-NL" dirty="0" err="1">
                <a:latin typeface="+mn-lt"/>
              </a:rPr>
              <a:t>function</a:t>
            </a:r>
            <a:r>
              <a:rPr lang="nl-NL" dirty="0">
                <a:latin typeface="+mn-lt"/>
              </a:rPr>
              <a:t> </a:t>
            </a:r>
            <a:r>
              <a:rPr lang="nl-NL" dirty="0" err="1">
                <a:latin typeface="+mn-lt"/>
              </a:rPr>
              <a:t>that</a:t>
            </a:r>
            <a:r>
              <a:rPr lang="nl-NL" dirty="0">
                <a:latin typeface="+mn-lt"/>
              </a:rPr>
              <a:t> offers fine </a:t>
            </a:r>
            <a:r>
              <a:rPr lang="nl-NL" dirty="0" err="1">
                <a:latin typeface="+mn-lt"/>
              </a:rPr>
              <a:t>grained</a:t>
            </a:r>
            <a:r>
              <a:rPr lang="nl-NL" dirty="0">
                <a:latin typeface="+mn-lt"/>
              </a:rPr>
              <a:t> control.</a:t>
            </a:r>
          </a:p>
          <a:p>
            <a:endParaRPr lang="nl-NL" dirty="0">
              <a:latin typeface="+mn-lt"/>
            </a:endParaRPr>
          </a:p>
          <a:p>
            <a:r>
              <a:rPr lang="nl-NL" dirty="0">
                <a:latin typeface="+mn-lt"/>
              </a:rPr>
              <a:t>It takes a </a:t>
            </a:r>
            <a:r>
              <a:rPr lang="nl-NL" dirty="0" err="1">
                <a:latin typeface="+mn-lt"/>
              </a:rPr>
              <a:t>sequence</a:t>
            </a:r>
            <a:r>
              <a:rPr lang="nl-NL" dirty="0">
                <a:latin typeface="+mn-lt"/>
              </a:rPr>
              <a:t> of </a:t>
            </a:r>
            <a:r>
              <a:rPr lang="nl-NL" dirty="0" err="1">
                <a:latin typeface="+mn-lt"/>
              </a:rPr>
              <a:t>tasks</a:t>
            </a:r>
            <a:r>
              <a:rPr lang="nl-NL" dirty="0">
                <a:latin typeface="+mn-lt"/>
              </a:rPr>
              <a:t>.</a:t>
            </a:r>
          </a:p>
          <a:p>
            <a:pPr marL="342900" indent="-342900">
              <a:buFont typeface="Arial" panose="020B0604020202020204" pitchFamily="34" charset="0"/>
              <a:buChar char="•"/>
            </a:pPr>
            <a:r>
              <a:rPr lang="nl-NL" dirty="0" err="1">
                <a:latin typeface="+mn-lt"/>
              </a:rPr>
              <a:t>Currently</a:t>
            </a:r>
            <a:r>
              <a:rPr lang="nl-NL" dirty="0">
                <a:latin typeface="+mn-lt"/>
              </a:rPr>
              <a:t> </a:t>
            </a:r>
            <a:r>
              <a:rPr lang="nl-NL" dirty="0" err="1">
                <a:latin typeface="+mn-lt"/>
              </a:rPr>
              <a:t>it</a:t>
            </a:r>
            <a:r>
              <a:rPr lang="nl-NL" dirty="0">
                <a:latin typeface="+mn-lt"/>
              </a:rPr>
              <a:t> </a:t>
            </a:r>
            <a:r>
              <a:rPr lang="nl-NL" dirty="0" err="1">
                <a:latin typeface="+mn-lt"/>
              </a:rPr>
              <a:t>also</a:t>
            </a:r>
            <a:r>
              <a:rPr lang="nl-NL" dirty="0">
                <a:latin typeface="+mn-lt"/>
              </a:rPr>
              <a:t> </a:t>
            </a:r>
            <a:r>
              <a:rPr lang="nl-NL" dirty="0" err="1">
                <a:latin typeface="+mn-lt"/>
              </a:rPr>
              <a:t>accepts</a:t>
            </a:r>
            <a:r>
              <a:rPr lang="nl-NL" dirty="0">
                <a:latin typeface="+mn-lt"/>
              </a:rPr>
              <a:t> </a:t>
            </a:r>
            <a:r>
              <a:rPr lang="nl-NL" dirty="0" err="1">
                <a:latin typeface="+mn-lt"/>
              </a:rPr>
              <a:t>awaitables</a:t>
            </a:r>
            <a:r>
              <a:rPr lang="nl-NL" dirty="0">
                <a:latin typeface="+mn-lt"/>
              </a:rPr>
              <a:t>, like </a:t>
            </a:r>
            <a:r>
              <a:rPr lang="nl-NL" b="1" dirty="0">
                <a:latin typeface="Consolas" panose="020B0609020204030204" pitchFamily="49" charset="0"/>
              </a:rPr>
              <a:t>.</a:t>
            </a:r>
            <a:r>
              <a:rPr lang="nl-NL" b="1" dirty="0" err="1">
                <a:latin typeface="Consolas" panose="020B0609020204030204" pitchFamily="49" charset="0"/>
              </a:rPr>
              <a:t>gather</a:t>
            </a:r>
            <a:r>
              <a:rPr lang="nl-NL" b="1" dirty="0">
                <a:latin typeface="Consolas" panose="020B0609020204030204" pitchFamily="49" charset="0"/>
              </a:rPr>
              <a:t>()</a:t>
            </a:r>
            <a:r>
              <a:rPr lang="nl-NL" dirty="0">
                <a:latin typeface="+mn-lt"/>
              </a:rPr>
              <a:t> does. But </a:t>
            </a:r>
            <a:r>
              <a:rPr lang="nl-NL" dirty="0" err="1">
                <a:latin typeface="+mn-lt"/>
              </a:rPr>
              <a:t>that</a:t>
            </a:r>
            <a:r>
              <a:rPr lang="nl-NL" dirty="0">
                <a:latin typeface="+mn-lt"/>
              </a:rPr>
              <a:t> is </a:t>
            </a:r>
            <a:r>
              <a:rPr lang="nl-NL" dirty="0" err="1">
                <a:latin typeface="+mn-lt"/>
              </a:rPr>
              <a:t>deprecated</a:t>
            </a:r>
            <a:r>
              <a:rPr lang="nl-NL" dirty="0">
                <a:latin typeface="+mn-lt"/>
              </a:rPr>
              <a:t>.</a:t>
            </a:r>
          </a:p>
          <a:p>
            <a:r>
              <a:rPr lang="nl-NL" dirty="0">
                <a:latin typeface="+mn-lt"/>
              </a:rPr>
              <a:t>It </a:t>
            </a:r>
            <a:r>
              <a:rPr lang="nl-NL" dirty="0" err="1">
                <a:latin typeface="+mn-lt"/>
              </a:rPr>
              <a:t>also</a:t>
            </a:r>
            <a:r>
              <a:rPr lang="nl-NL" dirty="0">
                <a:latin typeface="+mn-lt"/>
              </a:rPr>
              <a:t> takes </a:t>
            </a:r>
            <a:r>
              <a:rPr lang="nl-NL" dirty="0" err="1">
                <a:latin typeface="+mn-lt"/>
              </a:rPr>
              <a:t>an</a:t>
            </a:r>
            <a:r>
              <a:rPr lang="nl-NL" dirty="0">
                <a:latin typeface="+mn-lt"/>
              </a:rPr>
              <a:t> </a:t>
            </a:r>
            <a:r>
              <a:rPr lang="nl-NL" dirty="0" err="1">
                <a:latin typeface="+mn-lt"/>
              </a:rPr>
              <a:t>optional</a:t>
            </a:r>
            <a:r>
              <a:rPr lang="nl-NL" dirty="0">
                <a:latin typeface="+mn-lt"/>
              </a:rPr>
              <a:t> </a:t>
            </a:r>
            <a:r>
              <a:rPr lang="nl-NL" b="1" dirty="0" err="1">
                <a:latin typeface="Consolas" panose="020B0609020204030204" pitchFamily="49" charset="0"/>
              </a:rPr>
              <a:t>timeout</a:t>
            </a:r>
            <a:r>
              <a:rPr lang="nl-NL" dirty="0">
                <a:latin typeface="+mn-lt"/>
              </a:rPr>
              <a:t> parameter </a:t>
            </a:r>
            <a:r>
              <a:rPr lang="nl-NL" dirty="0" err="1">
                <a:latin typeface="+mn-lt"/>
              </a:rPr>
              <a:t>and</a:t>
            </a:r>
            <a:r>
              <a:rPr lang="nl-NL" dirty="0">
                <a:latin typeface="+mn-lt"/>
              </a:rPr>
              <a:t> </a:t>
            </a:r>
            <a:r>
              <a:rPr lang="nl-NL" dirty="0" err="1">
                <a:latin typeface="+mn-lt"/>
              </a:rPr>
              <a:t>an</a:t>
            </a:r>
            <a:r>
              <a:rPr lang="nl-NL" dirty="0">
                <a:latin typeface="+mn-lt"/>
              </a:rPr>
              <a:t> </a:t>
            </a:r>
            <a:r>
              <a:rPr lang="nl-NL" dirty="0" err="1">
                <a:latin typeface="+mn-lt"/>
              </a:rPr>
              <a:t>optional</a:t>
            </a:r>
            <a:r>
              <a:rPr lang="nl-NL" dirty="0">
                <a:latin typeface="+mn-lt"/>
              </a:rPr>
              <a:t> </a:t>
            </a:r>
            <a:r>
              <a:rPr lang="nl-NL" b="1" dirty="0" err="1">
                <a:latin typeface="Consolas" panose="020B0609020204030204" pitchFamily="49" charset="0"/>
              </a:rPr>
              <a:t>return_when</a:t>
            </a:r>
            <a:r>
              <a:rPr lang="nl-NL" b="1" dirty="0">
                <a:latin typeface="Consolas" panose="020B0609020204030204" pitchFamily="49" charset="0"/>
              </a:rPr>
              <a:t> </a:t>
            </a:r>
            <a:r>
              <a:rPr lang="nl-NL" dirty="0">
                <a:latin typeface="+mn-lt"/>
              </a:rPr>
              <a:t>string parameter.</a:t>
            </a:r>
          </a:p>
          <a:p>
            <a:r>
              <a:rPr lang="nl-NL" b="1" dirty="0" err="1">
                <a:latin typeface="Consolas" panose="020B0609020204030204" pitchFamily="49" charset="0"/>
              </a:rPr>
              <a:t>return_when</a:t>
            </a:r>
            <a:r>
              <a:rPr lang="nl-NL" b="1" dirty="0">
                <a:latin typeface="Consolas" panose="020B0609020204030204" pitchFamily="49" charset="0"/>
              </a:rPr>
              <a:t> </a:t>
            </a:r>
            <a:r>
              <a:rPr lang="nl-NL" dirty="0" err="1">
                <a:latin typeface="+mn-lt"/>
              </a:rPr>
              <a:t>can</a:t>
            </a:r>
            <a:r>
              <a:rPr lang="nl-NL" dirty="0">
                <a:latin typeface="+mn-lt"/>
              </a:rPr>
              <a:t> have </a:t>
            </a:r>
            <a:r>
              <a:rPr lang="nl-NL" dirty="0" err="1">
                <a:latin typeface="+mn-lt"/>
              </a:rPr>
              <a:t>the</a:t>
            </a:r>
            <a:r>
              <a:rPr lang="nl-NL" dirty="0">
                <a:latin typeface="+mn-lt"/>
              </a:rPr>
              <a:t> </a:t>
            </a:r>
            <a:r>
              <a:rPr lang="nl-NL" dirty="0" err="1">
                <a:latin typeface="+mn-lt"/>
              </a:rPr>
              <a:t>values</a:t>
            </a:r>
            <a:r>
              <a:rPr lang="nl-NL" dirty="0">
                <a:latin typeface="+mn-lt"/>
              </a:rPr>
              <a:t> </a:t>
            </a:r>
            <a:r>
              <a:rPr lang="nl-NL" b="1" dirty="0">
                <a:latin typeface="Consolas" panose="020B0609020204030204" pitchFamily="49" charset="0"/>
              </a:rPr>
              <a:t>ALL_COMPLETED</a:t>
            </a:r>
            <a:r>
              <a:rPr lang="nl-NL" dirty="0">
                <a:latin typeface="+mn-lt"/>
              </a:rPr>
              <a:t> (default), </a:t>
            </a:r>
            <a:r>
              <a:rPr lang="nl-NL" b="1" dirty="0">
                <a:latin typeface="Consolas" panose="020B0609020204030204" pitchFamily="49" charset="0"/>
              </a:rPr>
              <a:t>FIRST_EXCEPTION</a:t>
            </a:r>
            <a:r>
              <a:rPr lang="nl-NL" dirty="0">
                <a:latin typeface="+mn-lt"/>
              </a:rPr>
              <a:t>, or </a:t>
            </a:r>
            <a:r>
              <a:rPr lang="nl-NL" b="1" dirty="0">
                <a:latin typeface="Consolas" panose="020B0609020204030204" pitchFamily="49" charset="0"/>
              </a:rPr>
              <a:t>FIRST_COMPLETED</a:t>
            </a:r>
          </a:p>
          <a:p>
            <a:endParaRPr lang="nl-NL" b="1" dirty="0">
              <a:latin typeface="Consolas" panose="020B0609020204030204" pitchFamily="49" charset="0"/>
            </a:endParaRPr>
          </a:p>
          <a:p>
            <a:r>
              <a:rPr lang="nl-NL" dirty="0" err="1">
                <a:latin typeface="+mn-lt"/>
              </a:rPr>
              <a:t>When</a:t>
            </a:r>
            <a:r>
              <a:rPr lang="nl-NL" dirty="0">
                <a:latin typeface="+mn-lt"/>
              </a:rPr>
              <a:t> </a:t>
            </a:r>
            <a:r>
              <a:rPr lang="nl-NL" b="1" dirty="0">
                <a:latin typeface="Consolas" panose="020B0609020204030204" pitchFamily="49" charset="0"/>
              </a:rPr>
              <a:t>.</a:t>
            </a:r>
            <a:r>
              <a:rPr lang="nl-NL" b="1" dirty="0" err="1">
                <a:latin typeface="Consolas" panose="020B0609020204030204" pitchFamily="49" charset="0"/>
              </a:rPr>
              <a:t>wait</a:t>
            </a:r>
            <a:r>
              <a:rPr lang="nl-NL" dirty="0">
                <a:latin typeface="+mn-lt"/>
              </a:rPr>
              <a:t> is </a:t>
            </a:r>
            <a:r>
              <a:rPr lang="nl-NL" b="1" dirty="0" err="1">
                <a:latin typeface="Consolas" panose="020B0609020204030204" pitchFamily="49" charset="0"/>
              </a:rPr>
              <a:t>await</a:t>
            </a:r>
            <a:r>
              <a:rPr lang="nl-NL" dirty="0" err="1">
                <a:latin typeface="+mn-lt"/>
              </a:rPr>
              <a:t>ed</a:t>
            </a:r>
            <a:r>
              <a:rPr lang="nl-NL" dirty="0">
                <a:latin typeface="+mn-lt"/>
              </a:rPr>
              <a:t>, </a:t>
            </a:r>
            <a:r>
              <a:rPr lang="nl-NL" dirty="0" err="1">
                <a:latin typeface="+mn-lt"/>
              </a:rPr>
              <a:t>it</a:t>
            </a:r>
            <a:r>
              <a:rPr lang="nl-NL" dirty="0">
                <a:latin typeface="+mn-lt"/>
              </a:rPr>
              <a:t> returns </a:t>
            </a:r>
            <a:r>
              <a:rPr lang="nl-NL" dirty="0" err="1">
                <a:latin typeface="+mn-lt"/>
              </a:rPr>
              <a:t>two</a:t>
            </a:r>
            <a:r>
              <a:rPr lang="nl-NL" dirty="0">
                <a:latin typeface="+mn-lt"/>
              </a:rPr>
              <a:t> </a:t>
            </a:r>
            <a:r>
              <a:rPr lang="nl-NL" dirty="0" err="1">
                <a:latin typeface="+mn-lt"/>
              </a:rPr>
              <a:t>sequences</a:t>
            </a:r>
            <a:r>
              <a:rPr lang="nl-NL" dirty="0">
                <a:latin typeface="+mn-lt"/>
              </a:rPr>
              <a:t>:</a:t>
            </a:r>
          </a:p>
          <a:p>
            <a:pPr lvl="1"/>
            <a:r>
              <a:rPr lang="nl-NL" sz="2000" b="1" dirty="0" err="1">
                <a:latin typeface="Consolas" panose="020B0609020204030204" pitchFamily="49" charset="0"/>
              </a:rPr>
              <a:t>done</a:t>
            </a:r>
            <a:r>
              <a:rPr lang="nl-NL" sz="2000" dirty="0">
                <a:latin typeface="+mn-lt"/>
              </a:rPr>
              <a:t> (</a:t>
            </a:r>
            <a:r>
              <a:rPr lang="nl-NL" sz="2000" dirty="0" err="1">
                <a:latin typeface="+mn-lt"/>
              </a:rPr>
              <a:t>finished</a:t>
            </a:r>
            <a:r>
              <a:rPr lang="nl-NL" sz="2000" dirty="0">
                <a:latin typeface="+mn-lt"/>
              </a:rPr>
              <a:t> </a:t>
            </a:r>
            <a:r>
              <a:rPr lang="nl-NL" sz="2000" dirty="0" err="1">
                <a:latin typeface="+mn-lt"/>
              </a:rPr>
              <a:t>tasks</a:t>
            </a:r>
            <a:r>
              <a:rPr lang="nl-NL" sz="2000" dirty="0">
                <a:latin typeface="+mn-lt"/>
              </a:rPr>
              <a:t>) </a:t>
            </a:r>
          </a:p>
          <a:p>
            <a:pPr lvl="1"/>
            <a:r>
              <a:rPr lang="nl-NL" sz="2000" b="1" dirty="0" err="1">
                <a:latin typeface="Consolas" panose="020B0609020204030204" pitchFamily="49" charset="0"/>
              </a:rPr>
              <a:t>pending</a:t>
            </a:r>
            <a:r>
              <a:rPr lang="nl-NL" sz="2000" dirty="0">
                <a:latin typeface="+mn-lt"/>
              </a:rPr>
              <a:t> (</a:t>
            </a:r>
            <a:r>
              <a:rPr lang="nl-NL" sz="2000" dirty="0" err="1">
                <a:latin typeface="+mn-lt"/>
              </a:rPr>
              <a:t>tasks</a:t>
            </a:r>
            <a:r>
              <a:rPr lang="nl-NL" sz="2000" dirty="0">
                <a:latin typeface="+mn-lt"/>
              </a:rPr>
              <a:t> </a:t>
            </a:r>
            <a:r>
              <a:rPr lang="nl-NL" sz="2000" dirty="0" err="1">
                <a:latin typeface="+mn-lt"/>
              </a:rPr>
              <a:t>still</a:t>
            </a:r>
            <a:r>
              <a:rPr lang="nl-NL" sz="2000" dirty="0">
                <a:latin typeface="+mn-lt"/>
              </a:rPr>
              <a:t> running)</a:t>
            </a:r>
          </a:p>
          <a:p>
            <a:endParaRPr lang="nl-NL" dirty="0">
              <a:latin typeface="+mn-lt"/>
            </a:endParaRPr>
          </a:p>
          <a:p>
            <a:r>
              <a:rPr lang="nl-NL" dirty="0" err="1">
                <a:latin typeface="+mn-lt"/>
              </a:rPr>
              <a:t>Example</a:t>
            </a:r>
            <a:r>
              <a:rPr lang="nl-NL" dirty="0">
                <a:latin typeface="+mn-lt"/>
              </a:rPr>
              <a:t> </a:t>
            </a:r>
            <a:r>
              <a:rPr lang="nl-NL" b="1" dirty="0">
                <a:latin typeface="Consolas" panose="020B0609020204030204" pitchFamily="49" charset="0"/>
              </a:rPr>
              <a:t>taskmanagement/wait.py</a:t>
            </a:r>
          </a:p>
        </p:txBody>
      </p:sp>
      <p:sp>
        <p:nvSpPr>
          <p:cNvPr id="3" name="Titel 2">
            <a:extLst>
              <a:ext uri="{FF2B5EF4-FFF2-40B4-BE49-F238E27FC236}">
                <a16:creationId xmlns:a16="http://schemas.microsoft.com/office/drawing/2014/main" id="{EF0BFE72-5229-5D6D-E475-A572EEB4A13A}"/>
              </a:ext>
            </a:extLst>
          </p:cNvPr>
          <p:cNvSpPr>
            <a:spLocks noGrp="1"/>
          </p:cNvSpPr>
          <p:nvPr>
            <p:ph type="title"/>
          </p:nvPr>
        </p:nvSpPr>
        <p:spPr/>
        <p:txBody>
          <a:bodyPr/>
          <a:lstStyle/>
          <a:p>
            <a:r>
              <a:rPr lang="nl-NL" sz="3000" cap="none" dirty="0">
                <a:solidFill>
                  <a:schemeClr val="accent1"/>
                </a:solidFill>
              </a:rPr>
              <a:t>Fine </a:t>
            </a:r>
            <a:r>
              <a:rPr lang="nl-NL" sz="3000" cap="none" dirty="0" err="1">
                <a:solidFill>
                  <a:schemeClr val="accent1"/>
                </a:solidFill>
              </a:rPr>
              <a:t>grained</a:t>
            </a:r>
            <a:r>
              <a:rPr lang="nl-NL" sz="3000" cap="none" dirty="0">
                <a:solidFill>
                  <a:schemeClr val="accent1"/>
                </a:solidFill>
              </a:rPr>
              <a:t> control</a:t>
            </a:r>
          </a:p>
        </p:txBody>
      </p:sp>
    </p:spTree>
    <p:extLst>
      <p:ext uri="{BB962C8B-B14F-4D97-AF65-F5344CB8AC3E}">
        <p14:creationId xmlns:p14="http://schemas.microsoft.com/office/powerpoint/2010/main" val="41896368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61BE2D3E-33AC-8C56-DBB4-0F9EB92527FF}"/>
              </a:ext>
            </a:extLst>
          </p:cNvPr>
          <p:cNvSpPr>
            <a:spLocks noGrp="1"/>
          </p:cNvSpPr>
          <p:nvPr>
            <p:ph type="body" sz="quarter" idx="10"/>
          </p:nvPr>
        </p:nvSpPr>
        <p:spPr/>
        <p:txBody>
          <a:bodyPr>
            <a:normAutofit/>
          </a:bodyPr>
          <a:lstStyle/>
          <a:p>
            <a:r>
              <a:rPr lang="nl-NL" dirty="0" err="1">
                <a:latin typeface="+mn-lt"/>
              </a:rPr>
              <a:t>Exceptions</a:t>
            </a:r>
            <a:r>
              <a:rPr lang="nl-NL" dirty="0">
                <a:latin typeface="+mn-lt"/>
              </a:rPr>
              <a:t> are (re)</a:t>
            </a:r>
            <a:r>
              <a:rPr lang="nl-NL" dirty="0" err="1">
                <a:latin typeface="+mn-lt"/>
              </a:rPr>
              <a:t>raised</a:t>
            </a:r>
            <a:r>
              <a:rPr lang="nl-NL" dirty="0">
                <a:latin typeface="+mn-lt"/>
              </a:rPr>
              <a:t> </a:t>
            </a:r>
            <a:r>
              <a:rPr lang="nl-NL" dirty="0" err="1">
                <a:latin typeface="+mn-lt"/>
              </a:rPr>
              <a:t>when</a:t>
            </a:r>
            <a:r>
              <a:rPr lang="nl-NL" dirty="0">
                <a:latin typeface="+mn-lt"/>
              </a:rPr>
              <a:t> </a:t>
            </a:r>
            <a:r>
              <a:rPr lang="nl-NL" dirty="0" err="1">
                <a:latin typeface="+mn-lt"/>
              </a:rPr>
              <a:t>the</a:t>
            </a:r>
            <a:r>
              <a:rPr lang="nl-NL" dirty="0">
                <a:latin typeface="+mn-lt"/>
              </a:rPr>
              <a:t> </a:t>
            </a:r>
            <a:r>
              <a:rPr lang="nl-NL" dirty="0" err="1">
                <a:latin typeface="+mn-lt"/>
              </a:rPr>
              <a:t>task</a:t>
            </a:r>
            <a:r>
              <a:rPr lang="nl-NL" dirty="0">
                <a:latin typeface="+mn-lt"/>
              </a:rPr>
              <a:t> </a:t>
            </a:r>
            <a:r>
              <a:rPr lang="nl-NL" dirty="0" err="1">
                <a:latin typeface="+mn-lt"/>
              </a:rPr>
              <a:t>that</a:t>
            </a:r>
            <a:r>
              <a:rPr lang="nl-NL" dirty="0">
                <a:latin typeface="+mn-lt"/>
              </a:rPr>
              <a:t> </a:t>
            </a:r>
            <a:r>
              <a:rPr lang="nl-NL" dirty="0" err="1">
                <a:latin typeface="+mn-lt"/>
              </a:rPr>
              <a:t>throws</a:t>
            </a:r>
            <a:r>
              <a:rPr lang="nl-NL" dirty="0">
                <a:latin typeface="+mn-lt"/>
              </a:rPr>
              <a:t> </a:t>
            </a:r>
            <a:r>
              <a:rPr lang="nl-NL" dirty="0" err="1">
                <a:latin typeface="+mn-lt"/>
              </a:rPr>
              <a:t>the</a:t>
            </a:r>
            <a:r>
              <a:rPr lang="nl-NL" dirty="0">
                <a:latin typeface="+mn-lt"/>
              </a:rPr>
              <a:t> </a:t>
            </a:r>
            <a:r>
              <a:rPr lang="nl-NL" dirty="0" err="1">
                <a:latin typeface="+mn-lt"/>
              </a:rPr>
              <a:t>exception</a:t>
            </a:r>
            <a:r>
              <a:rPr lang="nl-NL" dirty="0">
                <a:latin typeface="+mn-lt"/>
              </a:rPr>
              <a:t> is </a:t>
            </a:r>
            <a:r>
              <a:rPr lang="nl-NL" b="1" dirty="0" err="1">
                <a:latin typeface="Consolas" panose="020B0609020204030204" pitchFamily="49" charset="0"/>
              </a:rPr>
              <a:t>await</a:t>
            </a:r>
            <a:r>
              <a:rPr lang="nl-NL" dirty="0" err="1">
                <a:latin typeface="+mn-lt"/>
              </a:rPr>
              <a:t>ed</a:t>
            </a:r>
            <a:r>
              <a:rPr lang="nl-NL" dirty="0">
                <a:latin typeface="+mn-lt"/>
              </a:rPr>
              <a:t>.</a:t>
            </a:r>
          </a:p>
          <a:p>
            <a:endParaRPr lang="nl-NL" dirty="0">
              <a:latin typeface="+mn-lt"/>
            </a:endParaRPr>
          </a:p>
          <a:p>
            <a:r>
              <a:rPr lang="nl-NL" dirty="0">
                <a:latin typeface="+mn-lt"/>
              </a:rPr>
              <a:t>Options:</a:t>
            </a:r>
          </a:p>
          <a:p>
            <a:pPr marL="342900" indent="-342900">
              <a:buFont typeface="Arial" panose="020B0604020202020204" pitchFamily="34" charset="0"/>
              <a:buChar char="•"/>
            </a:pPr>
            <a:r>
              <a:rPr lang="nl-NL" dirty="0">
                <a:latin typeface="+mn-lt"/>
              </a:rPr>
              <a:t>Just let </a:t>
            </a:r>
            <a:r>
              <a:rPr lang="nl-NL" dirty="0" err="1">
                <a:latin typeface="+mn-lt"/>
              </a:rPr>
              <a:t>the</a:t>
            </a:r>
            <a:r>
              <a:rPr lang="nl-NL" dirty="0">
                <a:latin typeface="+mn-lt"/>
              </a:rPr>
              <a:t> </a:t>
            </a:r>
            <a:r>
              <a:rPr lang="nl-NL" dirty="0" err="1">
                <a:latin typeface="+mn-lt"/>
              </a:rPr>
              <a:t>exception</a:t>
            </a:r>
            <a:r>
              <a:rPr lang="nl-NL" dirty="0">
                <a:latin typeface="+mn-lt"/>
              </a:rPr>
              <a:t> </a:t>
            </a:r>
            <a:r>
              <a:rPr lang="nl-NL" dirty="0" err="1">
                <a:latin typeface="+mn-lt"/>
              </a:rPr>
              <a:t>throw</a:t>
            </a:r>
            <a:r>
              <a:rPr lang="nl-NL" dirty="0">
                <a:latin typeface="+mn-lt"/>
              </a:rPr>
              <a:t>. Depend on </a:t>
            </a:r>
            <a:r>
              <a:rPr lang="nl-NL" dirty="0" err="1">
                <a:latin typeface="+mn-lt"/>
              </a:rPr>
              <a:t>higher</a:t>
            </a:r>
            <a:r>
              <a:rPr lang="nl-NL" dirty="0">
                <a:latin typeface="+mn-lt"/>
              </a:rPr>
              <a:t> </a:t>
            </a:r>
            <a:r>
              <a:rPr lang="nl-NL" dirty="0" err="1">
                <a:latin typeface="+mn-lt"/>
              </a:rPr>
              <a:t>layers</a:t>
            </a:r>
            <a:r>
              <a:rPr lang="nl-NL" dirty="0">
                <a:latin typeface="+mn-lt"/>
              </a:rPr>
              <a:t> of code </a:t>
            </a:r>
            <a:r>
              <a:rPr lang="nl-NL" dirty="0" err="1">
                <a:latin typeface="+mn-lt"/>
              </a:rPr>
              <a:t>to</a:t>
            </a:r>
            <a:r>
              <a:rPr lang="nl-NL" dirty="0">
                <a:latin typeface="+mn-lt"/>
              </a:rPr>
              <a:t> catch it.</a:t>
            </a:r>
          </a:p>
          <a:p>
            <a:pPr marL="342900" indent="-342900">
              <a:buFont typeface="Arial" panose="020B0604020202020204" pitchFamily="34" charset="0"/>
              <a:buChar char="•"/>
            </a:pPr>
            <a:r>
              <a:rPr lang="nl-NL" dirty="0">
                <a:latin typeface="+mn-lt"/>
              </a:rPr>
              <a:t>Handle </a:t>
            </a:r>
            <a:r>
              <a:rPr lang="nl-NL" dirty="0" err="1">
                <a:latin typeface="+mn-lt"/>
              </a:rPr>
              <a:t>the</a:t>
            </a:r>
            <a:r>
              <a:rPr lang="nl-NL" dirty="0">
                <a:latin typeface="+mn-lt"/>
              </a:rPr>
              <a:t> </a:t>
            </a:r>
            <a:r>
              <a:rPr lang="nl-NL" dirty="0" err="1">
                <a:latin typeface="+mn-lt"/>
              </a:rPr>
              <a:t>exception</a:t>
            </a:r>
            <a:r>
              <a:rPr lang="nl-NL" dirty="0">
                <a:latin typeface="+mn-lt"/>
              </a:rPr>
              <a:t>. </a:t>
            </a:r>
            <a:r>
              <a:rPr lang="nl-NL" dirty="0" err="1">
                <a:latin typeface="+mn-lt"/>
              </a:rPr>
              <a:t>This</a:t>
            </a:r>
            <a:r>
              <a:rPr lang="nl-NL" dirty="0">
                <a:latin typeface="+mn-lt"/>
              </a:rPr>
              <a:t> means </a:t>
            </a:r>
            <a:r>
              <a:rPr lang="nl-NL" dirty="0" err="1">
                <a:latin typeface="+mn-lt"/>
              </a:rPr>
              <a:t>using</a:t>
            </a:r>
            <a:r>
              <a:rPr lang="nl-NL" dirty="0">
                <a:latin typeface="+mn-lt"/>
              </a:rPr>
              <a:t> a </a:t>
            </a:r>
            <a:r>
              <a:rPr lang="nl-NL" sz="2100" b="1" dirty="0" err="1">
                <a:latin typeface="Consolas" panose="020B0609020204030204" pitchFamily="49" charset="0"/>
              </a:rPr>
              <a:t>try</a:t>
            </a:r>
            <a:r>
              <a:rPr lang="nl-NL" dirty="0">
                <a:latin typeface="+mn-lt"/>
              </a:rPr>
              <a:t> / </a:t>
            </a:r>
            <a:r>
              <a:rPr lang="nl-NL" sz="2100" b="1" dirty="0" err="1">
                <a:latin typeface="Consolas" panose="020B0609020204030204" pitchFamily="49" charset="0"/>
              </a:rPr>
              <a:t>except</a:t>
            </a:r>
            <a:r>
              <a:rPr lang="nl-NL" dirty="0">
                <a:latin typeface="+mn-lt"/>
              </a:rPr>
              <a:t> block</a:t>
            </a:r>
          </a:p>
          <a:p>
            <a:pPr marL="342900" indent="-342900">
              <a:buFont typeface="Arial" panose="020B0604020202020204" pitchFamily="34" charset="0"/>
              <a:buChar char="•"/>
            </a:pPr>
            <a:r>
              <a:rPr lang="nl-NL" dirty="0" err="1">
                <a:latin typeface="+mn-lt"/>
              </a:rPr>
              <a:t>Don't</a:t>
            </a:r>
            <a:r>
              <a:rPr lang="nl-NL" dirty="0">
                <a:latin typeface="+mn-lt"/>
              </a:rPr>
              <a:t> </a:t>
            </a:r>
            <a:r>
              <a:rPr lang="nl-NL" sz="2100" b="1" dirty="0" err="1">
                <a:latin typeface="Consolas" panose="020B0609020204030204" pitchFamily="49" charset="0"/>
              </a:rPr>
              <a:t>await</a:t>
            </a:r>
            <a:r>
              <a:rPr lang="nl-NL" dirty="0">
                <a:latin typeface="+mn-lt"/>
              </a:rPr>
              <a:t>. </a:t>
            </a:r>
            <a:r>
              <a:rPr lang="nl-NL" dirty="0" err="1">
                <a:latin typeface="+mn-lt"/>
              </a:rPr>
              <a:t>Use</a:t>
            </a:r>
            <a:r>
              <a:rPr lang="nl-NL" dirty="0">
                <a:latin typeface="+mn-lt"/>
              </a:rPr>
              <a:t> </a:t>
            </a:r>
            <a:r>
              <a:rPr lang="nl-NL" sz="2100" b="1" dirty="0" err="1">
                <a:latin typeface="Consolas" panose="020B0609020204030204" pitchFamily="49" charset="0"/>
              </a:rPr>
              <a:t>task.result</a:t>
            </a:r>
            <a:r>
              <a:rPr lang="nl-NL" sz="2100" b="1" dirty="0">
                <a:latin typeface="Consolas" panose="020B0609020204030204" pitchFamily="49" charset="0"/>
              </a:rPr>
              <a:t>() </a:t>
            </a:r>
            <a:r>
              <a:rPr lang="nl-NL" dirty="0" err="1">
                <a:latin typeface="+mn-lt"/>
              </a:rPr>
              <a:t>and</a:t>
            </a:r>
            <a:r>
              <a:rPr lang="nl-NL" dirty="0">
                <a:latin typeface="+mn-lt"/>
              </a:rPr>
              <a:t> </a:t>
            </a:r>
            <a:r>
              <a:rPr lang="nl-NL" sz="2100" b="1" dirty="0" err="1">
                <a:latin typeface="Consolas" panose="020B0609020204030204" pitchFamily="49" charset="0"/>
              </a:rPr>
              <a:t>task.exception</a:t>
            </a:r>
            <a:r>
              <a:rPr lang="nl-NL" sz="2100" b="1" dirty="0">
                <a:latin typeface="Consolas" panose="020B0609020204030204" pitchFamily="49" charset="0"/>
              </a:rPr>
              <a:t>() </a:t>
            </a:r>
            <a:r>
              <a:rPr lang="nl-NL" dirty="0">
                <a:latin typeface="+mn-lt"/>
              </a:rPr>
              <a:t>on </a:t>
            </a:r>
            <a:r>
              <a:rPr lang="nl-NL" dirty="0" err="1">
                <a:latin typeface="+mn-lt"/>
              </a:rPr>
              <a:t>the</a:t>
            </a:r>
            <a:r>
              <a:rPr lang="nl-NL" dirty="0">
                <a:latin typeface="+mn-lt"/>
              </a:rPr>
              <a:t> </a:t>
            </a:r>
            <a:r>
              <a:rPr lang="nl-NL" sz="2100" b="1" dirty="0" err="1">
                <a:latin typeface="Consolas" panose="020B0609020204030204" pitchFamily="49" charset="0"/>
              </a:rPr>
              <a:t>task</a:t>
            </a:r>
            <a:r>
              <a:rPr lang="nl-NL" sz="1900" dirty="0" err="1">
                <a:latin typeface="+mn-lt"/>
              </a:rPr>
              <a:t>s</a:t>
            </a:r>
            <a:r>
              <a:rPr lang="nl-NL" dirty="0">
                <a:latin typeface="+mn-lt"/>
              </a:rPr>
              <a:t> in </a:t>
            </a:r>
            <a:r>
              <a:rPr lang="nl-NL" dirty="0" err="1">
                <a:latin typeface="+mn-lt"/>
              </a:rPr>
              <a:t>the</a:t>
            </a:r>
            <a:r>
              <a:rPr lang="nl-NL" dirty="0">
                <a:latin typeface="+mn-lt"/>
              </a:rPr>
              <a:t> </a:t>
            </a:r>
            <a:r>
              <a:rPr lang="nl-NL" sz="2100" b="1" dirty="0" err="1">
                <a:latin typeface="Consolas" panose="020B0609020204030204" pitchFamily="49" charset="0"/>
              </a:rPr>
              <a:t>done</a:t>
            </a:r>
            <a:r>
              <a:rPr lang="nl-NL" dirty="0">
                <a:latin typeface="+mn-lt"/>
              </a:rPr>
              <a:t> list</a:t>
            </a:r>
          </a:p>
          <a:p>
            <a:endParaRPr lang="nl-NL" dirty="0">
              <a:latin typeface="+mn-lt"/>
            </a:endParaRPr>
          </a:p>
          <a:p>
            <a:r>
              <a:rPr lang="nl-NL" dirty="0" err="1">
                <a:latin typeface="+mn-lt"/>
              </a:rPr>
              <a:t>Example</a:t>
            </a:r>
            <a:r>
              <a:rPr lang="nl-NL" dirty="0">
                <a:latin typeface="+mn-lt"/>
              </a:rPr>
              <a:t>: </a:t>
            </a:r>
            <a:r>
              <a:rPr lang="nl-NL" sz="2100" b="1" dirty="0">
                <a:latin typeface="Consolas" panose="020B0609020204030204" pitchFamily="49" charset="0"/>
              </a:rPr>
              <a:t>task_management/wait.py</a:t>
            </a:r>
          </a:p>
        </p:txBody>
      </p:sp>
      <p:sp>
        <p:nvSpPr>
          <p:cNvPr id="3" name="Titel 2">
            <a:extLst>
              <a:ext uri="{FF2B5EF4-FFF2-40B4-BE49-F238E27FC236}">
                <a16:creationId xmlns:a16="http://schemas.microsoft.com/office/drawing/2014/main" id="{EF0BFE72-5229-5D6D-E475-A572EEB4A13A}"/>
              </a:ext>
            </a:extLst>
          </p:cNvPr>
          <p:cNvSpPr>
            <a:spLocks noGrp="1"/>
          </p:cNvSpPr>
          <p:nvPr>
            <p:ph type="title"/>
          </p:nvPr>
        </p:nvSpPr>
        <p:spPr/>
        <p:txBody>
          <a:bodyPr/>
          <a:lstStyle/>
          <a:p>
            <a:r>
              <a:rPr lang="nl-NL" sz="3000" cap="none" dirty="0" err="1">
                <a:solidFill>
                  <a:schemeClr val="accent1"/>
                </a:solidFill>
              </a:rPr>
              <a:t>Exception</a:t>
            </a:r>
            <a:r>
              <a:rPr lang="nl-NL" sz="3000" cap="none" dirty="0">
                <a:solidFill>
                  <a:schemeClr val="accent1"/>
                </a:solidFill>
              </a:rPr>
              <a:t> handling</a:t>
            </a:r>
          </a:p>
        </p:txBody>
      </p:sp>
    </p:spTree>
    <p:extLst>
      <p:ext uri="{BB962C8B-B14F-4D97-AF65-F5344CB8AC3E}">
        <p14:creationId xmlns:p14="http://schemas.microsoft.com/office/powerpoint/2010/main" val="39850986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61BE2D3E-33AC-8C56-DBB4-0F9EB92527FF}"/>
              </a:ext>
            </a:extLst>
          </p:cNvPr>
          <p:cNvSpPr>
            <a:spLocks noGrp="1"/>
          </p:cNvSpPr>
          <p:nvPr>
            <p:ph type="body" sz="quarter" idx="10"/>
          </p:nvPr>
        </p:nvSpPr>
        <p:spPr/>
        <p:txBody>
          <a:bodyPr>
            <a:normAutofit/>
          </a:bodyPr>
          <a:lstStyle/>
          <a:p>
            <a:r>
              <a:rPr lang="nl-NL" dirty="0" err="1">
                <a:latin typeface="+mn-lt"/>
              </a:rPr>
              <a:t>When</a:t>
            </a:r>
            <a:r>
              <a:rPr lang="nl-NL" dirty="0">
                <a:latin typeface="+mn-lt"/>
              </a:rPr>
              <a:t> </a:t>
            </a:r>
            <a:r>
              <a:rPr lang="nl-NL" b="1" dirty="0" err="1">
                <a:latin typeface="Consolas" panose="020B0609020204030204" pitchFamily="49" charset="0"/>
              </a:rPr>
              <a:t>return_when</a:t>
            </a:r>
            <a:r>
              <a:rPr lang="nl-NL" b="1" dirty="0">
                <a:latin typeface="Consolas" panose="020B0609020204030204" pitchFamily="49" charset="0"/>
              </a:rPr>
              <a:t> </a:t>
            </a:r>
            <a:r>
              <a:rPr lang="nl-NL" dirty="0">
                <a:latin typeface="+mn-lt"/>
              </a:rPr>
              <a:t>has </a:t>
            </a:r>
            <a:r>
              <a:rPr lang="nl-NL" dirty="0" err="1">
                <a:latin typeface="+mn-lt"/>
              </a:rPr>
              <a:t>the</a:t>
            </a:r>
            <a:r>
              <a:rPr lang="nl-NL" dirty="0">
                <a:latin typeface="+mn-lt"/>
              </a:rPr>
              <a:t> </a:t>
            </a:r>
            <a:r>
              <a:rPr lang="nl-NL" dirty="0" err="1">
                <a:latin typeface="+mn-lt"/>
              </a:rPr>
              <a:t>value</a:t>
            </a:r>
            <a:r>
              <a:rPr lang="nl-NL" dirty="0">
                <a:latin typeface="+mn-lt"/>
              </a:rPr>
              <a:t> </a:t>
            </a:r>
            <a:r>
              <a:rPr lang="nl-NL" b="1" dirty="0">
                <a:latin typeface="Consolas" panose="020B0609020204030204" pitchFamily="49" charset="0"/>
              </a:rPr>
              <a:t>FIRST_EXCEPTION</a:t>
            </a:r>
            <a:r>
              <a:rPr lang="nl-NL" dirty="0">
                <a:latin typeface="+mn-lt"/>
              </a:rPr>
              <a:t>, </a:t>
            </a:r>
            <a:r>
              <a:rPr lang="nl-NL" b="1" dirty="0" err="1">
                <a:latin typeface="Consolas" panose="020B0609020204030204" pitchFamily="49" charset="0"/>
              </a:rPr>
              <a:t>wait</a:t>
            </a:r>
            <a:r>
              <a:rPr lang="nl-NL" b="1" dirty="0">
                <a:latin typeface="Consolas" panose="020B0609020204030204" pitchFamily="49" charset="0"/>
              </a:rPr>
              <a:t>() </a:t>
            </a:r>
            <a:r>
              <a:rPr lang="nl-NL" dirty="0">
                <a:latin typeface="+mn-lt"/>
              </a:rPr>
              <a:t>returns as </a:t>
            </a:r>
            <a:r>
              <a:rPr lang="nl-NL" dirty="0" err="1">
                <a:latin typeface="+mn-lt"/>
              </a:rPr>
              <a:t>soon</a:t>
            </a:r>
            <a:r>
              <a:rPr lang="nl-NL" dirty="0">
                <a:latin typeface="+mn-lt"/>
              </a:rPr>
              <a:t> as a </a:t>
            </a:r>
            <a:r>
              <a:rPr lang="nl-NL" dirty="0" err="1">
                <a:latin typeface="+mn-lt"/>
              </a:rPr>
              <a:t>task</a:t>
            </a:r>
            <a:r>
              <a:rPr lang="nl-NL" dirty="0">
                <a:latin typeface="+mn-lt"/>
              </a:rPr>
              <a:t> </a:t>
            </a:r>
            <a:r>
              <a:rPr lang="nl-NL" dirty="0" err="1">
                <a:latin typeface="+mn-lt"/>
              </a:rPr>
              <a:t>throws</a:t>
            </a:r>
            <a:r>
              <a:rPr lang="nl-NL" dirty="0">
                <a:latin typeface="+mn-lt"/>
              </a:rPr>
              <a:t> </a:t>
            </a:r>
            <a:r>
              <a:rPr lang="nl-NL" dirty="0" err="1">
                <a:latin typeface="+mn-lt"/>
              </a:rPr>
              <a:t>an</a:t>
            </a:r>
            <a:r>
              <a:rPr lang="nl-NL" dirty="0">
                <a:latin typeface="+mn-lt"/>
              </a:rPr>
              <a:t> </a:t>
            </a:r>
            <a:r>
              <a:rPr lang="nl-NL" dirty="0" err="1">
                <a:latin typeface="+mn-lt"/>
              </a:rPr>
              <a:t>exception</a:t>
            </a:r>
            <a:r>
              <a:rPr lang="nl-NL" dirty="0">
                <a:latin typeface="+mn-lt"/>
              </a:rPr>
              <a:t> (or </a:t>
            </a:r>
            <a:r>
              <a:rPr lang="nl-NL" dirty="0" err="1">
                <a:latin typeface="+mn-lt"/>
              </a:rPr>
              <a:t>when</a:t>
            </a:r>
            <a:r>
              <a:rPr lang="nl-NL" dirty="0">
                <a:latin typeface="+mn-lt"/>
              </a:rPr>
              <a:t> </a:t>
            </a:r>
            <a:r>
              <a:rPr lang="nl-NL" dirty="0" err="1">
                <a:latin typeface="+mn-lt"/>
              </a:rPr>
              <a:t>all</a:t>
            </a:r>
            <a:r>
              <a:rPr lang="nl-NL" dirty="0">
                <a:latin typeface="+mn-lt"/>
              </a:rPr>
              <a:t> </a:t>
            </a:r>
            <a:r>
              <a:rPr lang="nl-NL" dirty="0" err="1">
                <a:latin typeface="+mn-lt"/>
              </a:rPr>
              <a:t>tasks</a:t>
            </a:r>
            <a:r>
              <a:rPr lang="nl-NL" dirty="0">
                <a:latin typeface="+mn-lt"/>
              </a:rPr>
              <a:t> have </a:t>
            </a:r>
            <a:r>
              <a:rPr lang="nl-NL" dirty="0" err="1">
                <a:latin typeface="+mn-lt"/>
              </a:rPr>
              <a:t>completed</a:t>
            </a:r>
            <a:r>
              <a:rPr lang="nl-NL" dirty="0">
                <a:latin typeface="+mn-lt"/>
              </a:rPr>
              <a:t>)</a:t>
            </a:r>
          </a:p>
          <a:p>
            <a:endParaRPr lang="nl-NL" dirty="0">
              <a:latin typeface="+mn-lt"/>
            </a:endParaRPr>
          </a:p>
          <a:p>
            <a:r>
              <a:rPr lang="nl-NL" dirty="0" err="1">
                <a:latin typeface="+mn-lt"/>
              </a:rPr>
              <a:t>Use</a:t>
            </a:r>
            <a:r>
              <a:rPr lang="nl-NL" dirty="0">
                <a:latin typeface="+mn-lt"/>
              </a:rPr>
              <a:t> </a:t>
            </a:r>
            <a:r>
              <a:rPr lang="nl-NL" dirty="0" err="1">
                <a:latin typeface="+mn-lt"/>
              </a:rPr>
              <a:t>this</a:t>
            </a:r>
            <a:r>
              <a:rPr lang="nl-NL" dirty="0">
                <a:latin typeface="+mn-lt"/>
              </a:rPr>
              <a:t> </a:t>
            </a:r>
            <a:r>
              <a:rPr lang="nl-NL" dirty="0" err="1">
                <a:latin typeface="+mn-lt"/>
              </a:rPr>
              <a:t>when</a:t>
            </a:r>
            <a:r>
              <a:rPr lang="nl-NL" dirty="0">
                <a:latin typeface="+mn-lt"/>
              </a:rPr>
              <a:t> </a:t>
            </a:r>
            <a:r>
              <a:rPr lang="nl-NL" dirty="0" err="1">
                <a:latin typeface="+mn-lt"/>
              </a:rPr>
              <a:t>you</a:t>
            </a:r>
            <a:r>
              <a:rPr lang="nl-NL" dirty="0">
                <a:latin typeface="+mn-lt"/>
              </a:rPr>
              <a:t> want </a:t>
            </a:r>
            <a:r>
              <a:rPr lang="nl-NL" dirty="0" err="1">
                <a:latin typeface="+mn-lt"/>
              </a:rPr>
              <a:t>to</a:t>
            </a:r>
            <a:r>
              <a:rPr lang="nl-NL" dirty="0">
                <a:latin typeface="+mn-lt"/>
              </a:rPr>
              <a:t> have </a:t>
            </a:r>
            <a:r>
              <a:rPr lang="nl-NL" dirty="0" err="1">
                <a:latin typeface="+mn-lt"/>
              </a:rPr>
              <a:t>fail-fast</a:t>
            </a:r>
            <a:r>
              <a:rPr lang="nl-NL" dirty="0">
                <a:latin typeface="+mn-lt"/>
              </a:rPr>
              <a:t> </a:t>
            </a:r>
            <a:r>
              <a:rPr lang="nl-NL" dirty="0" err="1">
                <a:latin typeface="+mn-lt"/>
              </a:rPr>
              <a:t>behavior</a:t>
            </a:r>
            <a:r>
              <a:rPr lang="nl-NL" dirty="0">
                <a:latin typeface="+mn-lt"/>
              </a:rPr>
              <a:t> in </a:t>
            </a:r>
            <a:r>
              <a:rPr lang="nl-NL" dirty="0" err="1">
                <a:latin typeface="+mn-lt"/>
              </a:rPr>
              <a:t>your</a:t>
            </a:r>
            <a:r>
              <a:rPr lang="nl-NL" dirty="0">
                <a:latin typeface="+mn-lt"/>
              </a:rPr>
              <a:t> </a:t>
            </a:r>
            <a:r>
              <a:rPr lang="nl-NL" dirty="0" err="1">
                <a:latin typeface="+mn-lt"/>
              </a:rPr>
              <a:t>application</a:t>
            </a:r>
            <a:endParaRPr lang="nl-NL" dirty="0">
              <a:latin typeface="+mn-lt"/>
            </a:endParaRPr>
          </a:p>
          <a:p>
            <a:endParaRPr lang="nl-NL" dirty="0">
              <a:latin typeface="+mn-lt"/>
            </a:endParaRPr>
          </a:p>
          <a:p>
            <a:r>
              <a:rPr lang="nl-NL" dirty="0" err="1">
                <a:latin typeface="+mn-lt"/>
              </a:rPr>
              <a:t>Example</a:t>
            </a:r>
            <a:r>
              <a:rPr lang="nl-NL" dirty="0">
                <a:latin typeface="+mn-lt"/>
              </a:rPr>
              <a:t>: </a:t>
            </a:r>
            <a:r>
              <a:rPr lang="nl-NL" sz="2100" b="1" dirty="0">
                <a:latin typeface="Consolas" panose="020B0609020204030204" pitchFamily="49" charset="0"/>
              </a:rPr>
              <a:t>task_management/wait.py</a:t>
            </a:r>
          </a:p>
        </p:txBody>
      </p:sp>
      <p:sp>
        <p:nvSpPr>
          <p:cNvPr id="3" name="Titel 2">
            <a:extLst>
              <a:ext uri="{FF2B5EF4-FFF2-40B4-BE49-F238E27FC236}">
                <a16:creationId xmlns:a16="http://schemas.microsoft.com/office/drawing/2014/main" id="{EF0BFE72-5229-5D6D-E475-A572EEB4A13A}"/>
              </a:ext>
            </a:extLst>
          </p:cNvPr>
          <p:cNvSpPr>
            <a:spLocks noGrp="1"/>
          </p:cNvSpPr>
          <p:nvPr>
            <p:ph type="title"/>
          </p:nvPr>
        </p:nvSpPr>
        <p:spPr/>
        <p:txBody>
          <a:bodyPr/>
          <a:lstStyle/>
          <a:p>
            <a:r>
              <a:rPr lang="nl-NL" sz="3000" cap="none" dirty="0">
                <a:solidFill>
                  <a:schemeClr val="accent1"/>
                </a:solidFill>
              </a:rPr>
              <a:t>Handling </a:t>
            </a:r>
            <a:r>
              <a:rPr lang="nl-NL" sz="3000" cap="none" dirty="0" err="1">
                <a:solidFill>
                  <a:schemeClr val="accent1"/>
                </a:solidFill>
              </a:rPr>
              <a:t>exceptions</a:t>
            </a:r>
            <a:r>
              <a:rPr lang="nl-NL" sz="3000" cap="none" dirty="0">
                <a:solidFill>
                  <a:schemeClr val="accent1"/>
                </a:solidFill>
              </a:rPr>
              <a:t> </a:t>
            </a:r>
            <a:r>
              <a:rPr lang="nl-NL" sz="3000" cap="none" dirty="0" err="1">
                <a:solidFill>
                  <a:schemeClr val="accent1"/>
                </a:solidFill>
              </a:rPr>
              <a:t>when</a:t>
            </a:r>
            <a:r>
              <a:rPr lang="nl-NL" sz="3000" cap="none" dirty="0">
                <a:solidFill>
                  <a:schemeClr val="accent1"/>
                </a:solidFill>
              </a:rPr>
              <a:t> </a:t>
            </a:r>
            <a:r>
              <a:rPr lang="nl-NL" sz="3000" cap="none" dirty="0" err="1">
                <a:solidFill>
                  <a:schemeClr val="accent1"/>
                </a:solidFill>
              </a:rPr>
              <a:t>they</a:t>
            </a:r>
            <a:r>
              <a:rPr lang="nl-NL" sz="3000" cap="none" dirty="0">
                <a:solidFill>
                  <a:schemeClr val="accent1"/>
                </a:solidFill>
              </a:rPr>
              <a:t> </a:t>
            </a:r>
            <a:r>
              <a:rPr lang="nl-NL" sz="3000" cap="none" dirty="0" err="1">
                <a:solidFill>
                  <a:schemeClr val="accent1"/>
                </a:solidFill>
              </a:rPr>
              <a:t>occur</a:t>
            </a:r>
            <a:endParaRPr lang="nl-NL" sz="3000" cap="none" dirty="0">
              <a:solidFill>
                <a:schemeClr val="accent1"/>
              </a:solidFill>
            </a:endParaRPr>
          </a:p>
        </p:txBody>
      </p:sp>
    </p:spTree>
    <p:extLst>
      <p:ext uri="{BB962C8B-B14F-4D97-AF65-F5344CB8AC3E}">
        <p14:creationId xmlns:p14="http://schemas.microsoft.com/office/powerpoint/2010/main" val="31781215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61BE2D3E-33AC-8C56-DBB4-0F9EB92527FF}"/>
              </a:ext>
            </a:extLst>
          </p:cNvPr>
          <p:cNvSpPr>
            <a:spLocks noGrp="1"/>
          </p:cNvSpPr>
          <p:nvPr>
            <p:ph type="body" sz="quarter" idx="10"/>
          </p:nvPr>
        </p:nvSpPr>
        <p:spPr/>
        <p:txBody>
          <a:bodyPr>
            <a:normAutofit/>
          </a:bodyPr>
          <a:lstStyle/>
          <a:p>
            <a:r>
              <a:rPr lang="nl-NL" dirty="0" err="1">
                <a:latin typeface="+mn-lt"/>
              </a:rPr>
              <a:t>When</a:t>
            </a:r>
            <a:r>
              <a:rPr lang="nl-NL" dirty="0">
                <a:latin typeface="+mn-lt"/>
              </a:rPr>
              <a:t> </a:t>
            </a:r>
            <a:r>
              <a:rPr lang="nl-NL" b="1" dirty="0" err="1">
                <a:latin typeface="Consolas" panose="020B0609020204030204" pitchFamily="49" charset="0"/>
              </a:rPr>
              <a:t>return_when</a:t>
            </a:r>
            <a:r>
              <a:rPr lang="nl-NL" b="1" dirty="0">
                <a:latin typeface="Consolas" panose="020B0609020204030204" pitchFamily="49" charset="0"/>
              </a:rPr>
              <a:t> </a:t>
            </a:r>
            <a:r>
              <a:rPr lang="nl-NL" dirty="0">
                <a:latin typeface="+mn-lt"/>
              </a:rPr>
              <a:t>has </a:t>
            </a:r>
            <a:r>
              <a:rPr lang="nl-NL" dirty="0" err="1">
                <a:latin typeface="+mn-lt"/>
              </a:rPr>
              <a:t>the</a:t>
            </a:r>
            <a:r>
              <a:rPr lang="nl-NL" dirty="0">
                <a:latin typeface="+mn-lt"/>
              </a:rPr>
              <a:t> </a:t>
            </a:r>
            <a:r>
              <a:rPr lang="nl-NL" dirty="0" err="1">
                <a:latin typeface="+mn-lt"/>
              </a:rPr>
              <a:t>value</a:t>
            </a:r>
            <a:r>
              <a:rPr lang="nl-NL" dirty="0">
                <a:latin typeface="+mn-lt"/>
              </a:rPr>
              <a:t> </a:t>
            </a:r>
            <a:r>
              <a:rPr lang="nl-NL" b="1" dirty="0">
                <a:latin typeface="Consolas" panose="020B0609020204030204" pitchFamily="49" charset="0"/>
              </a:rPr>
              <a:t>FIRST_COMPLETED</a:t>
            </a:r>
            <a:r>
              <a:rPr lang="nl-NL" dirty="0">
                <a:latin typeface="+mn-lt"/>
              </a:rPr>
              <a:t>,  </a:t>
            </a:r>
            <a:r>
              <a:rPr lang="nl-NL" b="1" dirty="0" err="1">
                <a:latin typeface="Consolas" panose="020B0609020204030204" pitchFamily="49" charset="0"/>
              </a:rPr>
              <a:t>wait</a:t>
            </a:r>
            <a:r>
              <a:rPr lang="nl-NL" b="1" dirty="0">
                <a:latin typeface="Consolas" panose="020B0609020204030204" pitchFamily="49" charset="0"/>
              </a:rPr>
              <a:t>() </a:t>
            </a:r>
            <a:r>
              <a:rPr lang="nl-NL" dirty="0">
                <a:latin typeface="+mn-lt"/>
              </a:rPr>
              <a:t>returns as </a:t>
            </a:r>
            <a:r>
              <a:rPr lang="nl-NL" dirty="0" err="1">
                <a:latin typeface="+mn-lt"/>
              </a:rPr>
              <a:t>soon</a:t>
            </a:r>
            <a:r>
              <a:rPr lang="nl-NL" dirty="0">
                <a:latin typeface="+mn-lt"/>
              </a:rPr>
              <a:t> as </a:t>
            </a:r>
            <a:r>
              <a:rPr lang="nl-NL" dirty="0" err="1">
                <a:latin typeface="+mn-lt"/>
              </a:rPr>
              <a:t>any</a:t>
            </a:r>
            <a:r>
              <a:rPr lang="nl-NL" dirty="0">
                <a:latin typeface="+mn-lt"/>
              </a:rPr>
              <a:t> of </a:t>
            </a:r>
            <a:r>
              <a:rPr lang="nl-NL" dirty="0" err="1">
                <a:latin typeface="+mn-lt"/>
              </a:rPr>
              <a:t>the</a:t>
            </a:r>
            <a:r>
              <a:rPr lang="nl-NL" dirty="0">
                <a:latin typeface="+mn-lt"/>
              </a:rPr>
              <a:t> </a:t>
            </a:r>
            <a:r>
              <a:rPr lang="nl-NL" dirty="0" err="1">
                <a:latin typeface="+mn-lt"/>
              </a:rPr>
              <a:t>tasks</a:t>
            </a:r>
            <a:r>
              <a:rPr lang="nl-NL" dirty="0">
                <a:latin typeface="+mn-lt"/>
              </a:rPr>
              <a:t> </a:t>
            </a:r>
            <a:r>
              <a:rPr lang="nl-NL" dirty="0" err="1">
                <a:latin typeface="+mn-lt"/>
              </a:rPr>
              <a:t>completed</a:t>
            </a:r>
            <a:r>
              <a:rPr lang="nl-NL" dirty="0">
                <a:latin typeface="+mn-lt"/>
              </a:rPr>
              <a:t> (or </a:t>
            </a:r>
            <a:r>
              <a:rPr lang="nl-NL" dirty="0" err="1">
                <a:latin typeface="+mn-lt"/>
              </a:rPr>
              <a:t>throws</a:t>
            </a:r>
            <a:r>
              <a:rPr lang="nl-NL" dirty="0">
                <a:latin typeface="+mn-lt"/>
              </a:rPr>
              <a:t> </a:t>
            </a:r>
            <a:r>
              <a:rPr lang="nl-NL" dirty="0" err="1">
                <a:latin typeface="+mn-lt"/>
              </a:rPr>
              <a:t>an</a:t>
            </a:r>
            <a:r>
              <a:rPr lang="nl-NL" dirty="0">
                <a:latin typeface="+mn-lt"/>
              </a:rPr>
              <a:t> </a:t>
            </a:r>
            <a:r>
              <a:rPr lang="nl-NL" dirty="0" err="1">
                <a:latin typeface="+mn-lt"/>
              </a:rPr>
              <a:t>exception</a:t>
            </a:r>
            <a:r>
              <a:rPr lang="nl-NL" dirty="0">
                <a:latin typeface="+mn-lt"/>
              </a:rPr>
              <a:t>)</a:t>
            </a:r>
          </a:p>
          <a:p>
            <a:endParaRPr lang="nl-NL" dirty="0">
              <a:latin typeface="+mn-lt"/>
            </a:endParaRPr>
          </a:p>
          <a:p>
            <a:r>
              <a:rPr lang="nl-NL" dirty="0" err="1">
                <a:latin typeface="+mn-lt"/>
              </a:rPr>
              <a:t>Use</a:t>
            </a:r>
            <a:r>
              <a:rPr lang="nl-NL" dirty="0">
                <a:latin typeface="+mn-lt"/>
              </a:rPr>
              <a:t> </a:t>
            </a:r>
            <a:r>
              <a:rPr lang="nl-NL" dirty="0" err="1">
                <a:latin typeface="+mn-lt"/>
              </a:rPr>
              <a:t>this</a:t>
            </a:r>
            <a:r>
              <a:rPr lang="nl-NL" dirty="0">
                <a:latin typeface="+mn-lt"/>
              </a:rPr>
              <a:t> </a:t>
            </a:r>
            <a:r>
              <a:rPr lang="nl-NL" dirty="0" err="1">
                <a:latin typeface="+mn-lt"/>
              </a:rPr>
              <a:t>when</a:t>
            </a:r>
            <a:r>
              <a:rPr lang="nl-NL" dirty="0">
                <a:latin typeface="+mn-lt"/>
              </a:rPr>
              <a:t> </a:t>
            </a:r>
            <a:r>
              <a:rPr lang="nl-NL" dirty="0" err="1">
                <a:latin typeface="+mn-lt"/>
              </a:rPr>
              <a:t>you</a:t>
            </a:r>
            <a:r>
              <a:rPr lang="nl-NL" dirty="0">
                <a:latin typeface="+mn-lt"/>
              </a:rPr>
              <a:t> want </a:t>
            </a:r>
            <a:r>
              <a:rPr lang="nl-NL" dirty="0" err="1">
                <a:latin typeface="+mn-lt"/>
              </a:rPr>
              <a:t>to</a:t>
            </a:r>
            <a:r>
              <a:rPr lang="nl-NL" dirty="0">
                <a:latin typeface="+mn-lt"/>
              </a:rPr>
              <a:t> </a:t>
            </a:r>
            <a:r>
              <a:rPr lang="nl-NL" dirty="0" err="1">
                <a:latin typeface="+mn-lt"/>
              </a:rPr>
              <a:t>process</a:t>
            </a:r>
            <a:r>
              <a:rPr lang="nl-NL" dirty="0">
                <a:latin typeface="+mn-lt"/>
              </a:rPr>
              <a:t> </a:t>
            </a:r>
            <a:r>
              <a:rPr lang="nl-NL" dirty="0" err="1">
                <a:latin typeface="+mn-lt"/>
              </a:rPr>
              <a:t>results</a:t>
            </a:r>
            <a:r>
              <a:rPr lang="nl-NL" dirty="0">
                <a:latin typeface="+mn-lt"/>
              </a:rPr>
              <a:t> </a:t>
            </a:r>
            <a:r>
              <a:rPr lang="nl-NL" dirty="0" err="1">
                <a:latin typeface="+mn-lt"/>
              </a:rPr>
              <a:t>immediately</a:t>
            </a:r>
            <a:r>
              <a:rPr lang="nl-NL" dirty="0">
                <a:latin typeface="+mn-lt"/>
              </a:rPr>
              <a:t>.</a:t>
            </a:r>
          </a:p>
          <a:p>
            <a:endParaRPr lang="nl-NL" dirty="0">
              <a:latin typeface="+mn-lt"/>
            </a:endParaRPr>
          </a:p>
          <a:p>
            <a:r>
              <a:rPr lang="nl-NL" dirty="0" err="1">
                <a:latin typeface="+mn-lt"/>
              </a:rPr>
              <a:t>Example</a:t>
            </a:r>
            <a:r>
              <a:rPr lang="nl-NL" dirty="0">
                <a:latin typeface="+mn-lt"/>
              </a:rPr>
              <a:t>: </a:t>
            </a:r>
            <a:r>
              <a:rPr lang="nl-NL" sz="2100" b="1" dirty="0">
                <a:latin typeface="Consolas" panose="020B0609020204030204" pitchFamily="49" charset="0"/>
              </a:rPr>
              <a:t>task_management/wait.py</a:t>
            </a:r>
          </a:p>
        </p:txBody>
      </p:sp>
      <p:sp>
        <p:nvSpPr>
          <p:cNvPr id="3" name="Titel 2">
            <a:extLst>
              <a:ext uri="{FF2B5EF4-FFF2-40B4-BE49-F238E27FC236}">
                <a16:creationId xmlns:a16="http://schemas.microsoft.com/office/drawing/2014/main" id="{EF0BFE72-5229-5D6D-E475-A572EEB4A13A}"/>
              </a:ext>
            </a:extLst>
          </p:cNvPr>
          <p:cNvSpPr>
            <a:spLocks noGrp="1"/>
          </p:cNvSpPr>
          <p:nvPr>
            <p:ph type="title"/>
          </p:nvPr>
        </p:nvSpPr>
        <p:spPr/>
        <p:txBody>
          <a:bodyPr/>
          <a:lstStyle/>
          <a:p>
            <a:r>
              <a:rPr lang="nl-NL" sz="3000" cap="none" dirty="0">
                <a:solidFill>
                  <a:schemeClr val="accent1"/>
                </a:solidFill>
              </a:rPr>
              <a:t>Processing </a:t>
            </a:r>
            <a:r>
              <a:rPr lang="nl-NL" sz="3000" cap="none" dirty="0" err="1">
                <a:solidFill>
                  <a:schemeClr val="accent1"/>
                </a:solidFill>
              </a:rPr>
              <a:t>results</a:t>
            </a:r>
            <a:r>
              <a:rPr lang="nl-NL" sz="3000" cap="none" dirty="0">
                <a:solidFill>
                  <a:schemeClr val="accent1"/>
                </a:solidFill>
              </a:rPr>
              <a:t> </a:t>
            </a:r>
            <a:r>
              <a:rPr lang="nl-NL" sz="3000" cap="none" dirty="0" err="1">
                <a:solidFill>
                  <a:schemeClr val="accent1"/>
                </a:solidFill>
              </a:rPr>
              <a:t>when</a:t>
            </a:r>
            <a:r>
              <a:rPr lang="nl-NL" sz="3000" cap="none" dirty="0">
                <a:solidFill>
                  <a:schemeClr val="accent1"/>
                </a:solidFill>
              </a:rPr>
              <a:t> </a:t>
            </a:r>
            <a:r>
              <a:rPr lang="nl-NL" sz="3000" cap="none" dirty="0" err="1">
                <a:solidFill>
                  <a:schemeClr val="accent1"/>
                </a:solidFill>
              </a:rPr>
              <a:t>they</a:t>
            </a:r>
            <a:r>
              <a:rPr lang="nl-NL" sz="3000" cap="none" dirty="0">
                <a:solidFill>
                  <a:schemeClr val="accent1"/>
                </a:solidFill>
              </a:rPr>
              <a:t> </a:t>
            </a:r>
            <a:r>
              <a:rPr lang="nl-NL" sz="3000" cap="none" dirty="0" err="1">
                <a:solidFill>
                  <a:schemeClr val="accent1"/>
                </a:solidFill>
              </a:rPr>
              <a:t>occur</a:t>
            </a:r>
            <a:endParaRPr lang="nl-NL" sz="3000" cap="none" dirty="0">
              <a:solidFill>
                <a:schemeClr val="accent1"/>
              </a:solidFill>
            </a:endParaRPr>
          </a:p>
        </p:txBody>
      </p:sp>
    </p:spTree>
    <p:extLst>
      <p:ext uri="{BB962C8B-B14F-4D97-AF65-F5344CB8AC3E}">
        <p14:creationId xmlns:p14="http://schemas.microsoft.com/office/powerpoint/2010/main" val="13360552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61BE2D3E-33AC-8C56-DBB4-0F9EB92527FF}"/>
              </a:ext>
            </a:extLst>
          </p:cNvPr>
          <p:cNvSpPr>
            <a:spLocks noGrp="1"/>
          </p:cNvSpPr>
          <p:nvPr>
            <p:ph type="body" sz="quarter" idx="10"/>
          </p:nvPr>
        </p:nvSpPr>
        <p:spPr/>
        <p:txBody>
          <a:bodyPr>
            <a:normAutofit/>
          </a:bodyPr>
          <a:lstStyle/>
          <a:p>
            <a:r>
              <a:rPr lang="nl-NL" dirty="0" err="1">
                <a:latin typeface="+mn-lt"/>
              </a:rPr>
              <a:t>When</a:t>
            </a:r>
            <a:r>
              <a:rPr lang="nl-NL" dirty="0">
                <a:latin typeface="+mn-lt"/>
              </a:rPr>
              <a:t> </a:t>
            </a:r>
            <a:r>
              <a:rPr lang="nl-NL" dirty="0" err="1">
                <a:latin typeface="+mn-lt"/>
              </a:rPr>
              <a:t>the</a:t>
            </a:r>
            <a:r>
              <a:rPr lang="nl-NL" dirty="0">
                <a:latin typeface="+mn-lt"/>
              </a:rPr>
              <a:t> </a:t>
            </a:r>
            <a:r>
              <a:rPr lang="nl-NL" b="1" dirty="0" err="1">
                <a:latin typeface="Consolas" panose="020B0609020204030204" pitchFamily="49" charset="0"/>
              </a:rPr>
              <a:t>timeout</a:t>
            </a:r>
            <a:r>
              <a:rPr lang="nl-NL" b="1" dirty="0">
                <a:latin typeface="Consolas" panose="020B0609020204030204" pitchFamily="49" charset="0"/>
              </a:rPr>
              <a:t> </a:t>
            </a:r>
            <a:r>
              <a:rPr lang="nl-NL" dirty="0">
                <a:latin typeface="+mn-lt"/>
              </a:rPr>
              <a:t>parameter</a:t>
            </a:r>
            <a:r>
              <a:rPr lang="nl-NL" b="1" dirty="0">
                <a:latin typeface="+mn-lt"/>
              </a:rPr>
              <a:t> </a:t>
            </a:r>
            <a:r>
              <a:rPr lang="nl-NL" dirty="0">
                <a:latin typeface="+mn-lt"/>
              </a:rPr>
              <a:t>is </a:t>
            </a:r>
            <a:r>
              <a:rPr lang="nl-NL" dirty="0" err="1">
                <a:latin typeface="+mn-lt"/>
              </a:rPr>
              <a:t>provided</a:t>
            </a:r>
            <a:r>
              <a:rPr lang="nl-NL" dirty="0">
                <a:latin typeface="+mn-lt"/>
              </a:rPr>
              <a:t>,  </a:t>
            </a:r>
            <a:r>
              <a:rPr lang="nl-NL" b="1" dirty="0" err="1">
                <a:latin typeface="Consolas" panose="020B0609020204030204" pitchFamily="49" charset="0"/>
              </a:rPr>
              <a:t>wait</a:t>
            </a:r>
            <a:r>
              <a:rPr lang="nl-NL" b="1" dirty="0">
                <a:latin typeface="Consolas" panose="020B0609020204030204" pitchFamily="49" charset="0"/>
              </a:rPr>
              <a:t>()</a:t>
            </a:r>
            <a:r>
              <a:rPr lang="nl-NL" dirty="0">
                <a:latin typeface="+mn-lt"/>
              </a:rPr>
              <a:t> </a:t>
            </a:r>
            <a:r>
              <a:rPr lang="nl-NL" dirty="0" err="1">
                <a:latin typeface="+mn-lt"/>
              </a:rPr>
              <a:t>also</a:t>
            </a:r>
            <a:r>
              <a:rPr lang="nl-NL" dirty="0">
                <a:latin typeface="+mn-lt"/>
              </a:rPr>
              <a:t>  </a:t>
            </a:r>
            <a:r>
              <a:rPr lang="nl-NL" dirty="0" err="1">
                <a:latin typeface="+mn-lt"/>
              </a:rPr>
              <a:t>when</a:t>
            </a:r>
            <a:r>
              <a:rPr lang="nl-NL" dirty="0">
                <a:latin typeface="+mn-lt"/>
              </a:rPr>
              <a:t> </a:t>
            </a:r>
            <a:r>
              <a:rPr lang="nl-NL" dirty="0" err="1">
                <a:latin typeface="+mn-lt"/>
              </a:rPr>
              <a:t>the</a:t>
            </a:r>
            <a:r>
              <a:rPr lang="nl-NL" dirty="0">
                <a:latin typeface="+mn-lt"/>
              </a:rPr>
              <a:t> </a:t>
            </a:r>
            <a:r>
              <a:rPr lang="nl-NL" dirty="0" err="1">
                <a:latin typeface="+mn-lt"/>
              </a:rPr>
              <a:t>timeout</a:t>
            </a:r>
            <a:r>
              <a:rPr lang="nl-NL" dirty="0">
                <a:latin typeface="+mn-lt"/>
              </a:rPr>
              <a:t> </a:t>
            </a:r>
            <a:r>
              <a:rPr lang="nl-NL" dirty="0" err="1">
                <a:latin typeface="+mn-lt"/>
              </a:rPr>
              <a:t>occurs</a:t>
            </a:r>
            <a:endParaRPr lang="nl-NL" dirty="0">
              <a:latin typeface="+mn-lt"/>
            </a:endParaRPr>
          </a:p>
          <a:p>
            <a:endParaRPr lang="nl-NL" dirty="0">
              <a:latin typeface="+mn-lt"/>
            </a:endParaRPr>
          </a:p>
          <a:p>
            <a:r>
              <a:rPr lang="nl-NL" dirty="0" err="1">
                <a:latin typeface="+mn-lt"/>
              </a:rPr>
              <a:t>Pending</a:t>
            </a:r>
            <a:r>
              <a:rPr lang="nl-NL" dirty="0">
                <a:latin typeface="+mn-lt"/>
              </a:rPr>
              <a:t> </a:t>
            </a:r>
            <a:r>
              <a:rPr lang="nl-NL" dirty="0" err="1">
                <a:latin typeface="+mn-lt"/>
              </a:rPr>
              <a:t>tasks</a:t>
            </a:r>
            <a:r>
              <a:rPr lang="nl-NL" dirty="0">
                <a:latin typeface="+mn-lt"/>
              </a:rPr>
              <a:t> are </a:t>
            </a:r>
            <a:r>
              <a:rPr lang="nl-NL" dirty="0" err="1">
                <a:latin typeface="+mn-lt"/>
              </a:rPr>
              <a:t>not</a:t>
            </a:r>
            <a:r>
              <a:rPr lang="nl-NL" dirty="0">
                <a:latin typeface="+mn-lt"/>
              </a:rPr>
              <a:t> </a:t>
            </a:r>
            <a:r>
              <a:rPr lang="nl-NL" dirty="0" err="1">
                <a:latin typeface="+mn-lt"/>
              </a:rPr>
              <a:t>canceled</a:t>
            </a:r>
            <a:r>
              <a:rPr lang="nl-NL" dirty="0">
                <a:latin typeface="+mn-lt"/>
              </a:rPr>
              <a:t> </a:t>
            </a:r>
            <a:r>
              <a:rPr lang="nl-NL" dirty="0" err="1">
                <a:latin typeface="+mn-lt"/>
              </a:rPr>
              <a:t>automatically</a:t>
            </a:r>
            <a:r>
              <a:rPr lang="nl-NL" dirty="0">
                <a:latin typeface="+mn-lt"/>
              </a:rPr>
              <a:t> </a:t>
            </a:r>
            <a:r>
              <a:rPr lang="nl-NL" dirty="0" err="1">
                <a:latin typeface="+mn-lt"/>
              </a:rPr>
              <a:t>when</a:t>
            </a:r>
            <a:r>
              <a:rPr lang="nl-NL" dirty="0">
                <a:latin typeface="+mn-lt"/>
              </a:rPr>
              <a:t> </a:t>
            </a:r>
            <a:r>
              <a:rPr lang="nl-NL" dirty="0" err="1">
                <a:latin typeface="+mn-lt"/>
              </a:rPr>
              <a:t>the</a:t>
            </a:r>
            <a:r>
              <a:rPr lang="nl-NL" dirty="0">
                <a:latin typeface="+mn-lt"/>
              </a:rPr>
              <a:t> </a:t>
            </a:r>
            <a:r>
              <a:rPr lang="nl-NL" dirty="0" err="1">
                <a:latin typeface="+mn-lt"/>
              </a:rPr>
              <a:t>timeout</a:t>
            </a:r>
            <a:r>
              <a:rPr lang="nl-NL" dirty="0">
                <a:latin typeface="+mn-lt"/>
              </a:rPr>
              <a:t> </a:t>
            </a:r>
            <a:r>
              <a:rPr lang="nl-NL" dirty="0" err="1">
                <a:latin typeface="+mn-lt"/>
              </a:rPr>
              <a:t>occurs</a:t>
            </a:r>
            <a:r>
              <a:rPr lang="nl-NL" dirty="0">
                <a:latin typeface="+mn-lt"/>
              </a:rPr>
              <a:t>.</a:t>
            </a:r>
          </a:p>
          <a:p>
            <a:r>
              <a:rPr lang="nl-NL" dirty="0">
                <a:latin typeface="+mn-lt"/>
              </a:rPr>
              <a:t>It is up </a:t>
            </a:r>
            <a:r>
              <a:rPr lang="nl-NL" dirty="0" err="1">
                <a:latin typeface="+mn-lt"/>
              </a:rPr>
              <a:t>to</a:t>
            </a:r>
            <a:r>
              <a:rPr lang="nl-NL" dirty="0">
                <a:latin typeface="+mn-lt"/>
              </a:rPr>
              <a:t> </a:t>
            </a:r>
            <a:r>
              <a:rPr lang="nl-NL" dirty="0" err="1">
                <a:latin typeface="+mn-lt"/>
              </a:rPr>
              <a:t>the</a:t>
            </a:r>
            <a:r>
              <a:rPr lang="nl-NL" dirty="0">
                <a:latin typeface="+mn-lt"/>
              </a:rPr>
              <a:t> user </a:t>
            </a:r>
            <a:r>
              <a:rPr lang="nl-NL" dirty="0" err="1">
                <a:latin typeface="+mn-lt"/>
              </a:rPr>
              <a:t>to</a:t>
            </a:r>
            <a:r>
              <a:rPr lang="nl-NL" dirty="0">
                <a:latin typeface="+mn-lt"/>
              </a:rPr>
              <a:t> </a:t>
            </a:r>
            <a:r>
              <a:rPr lang="nl-NL" dirty="0" err="1">
                <a:latin typeface="+mn-lt"/>
              </a:rPr>
              <a:t>decide</a:t>
            </a:r>
            <a:r>
              <a:rPr lang="nl-NL" dirty="0">
                <a:latin typeface="+mn-lt"/>
              </a:rPr>
              <a:t> </a:t>
            </a:r>
            <a:r>
              <a:rPr lang="nl-NL" dirty="0" err="1">
                <a:latin typeface="+mn-lt"/>
              </a:rPr>
              <a:t>what</a:t>
            </a:r>
            <a:r>
              <a:rPr lang="nl-NL" dirty="0">
                <a:latin typeface="+mn-lt"/>
              </a:rPr>
              <a:t> </a:t>
            </a:r>
            <a:r>
              <a:rPr lang="nl-NL" dirty="0" err="1">
                <a:latin typeface="+mn-lt"/>
              </a:rPr>
              <a:t>to</a:t>
            </a:r>
            <a:r>
              <a:rPr lang="nl-NL" dirty="0">
                <a:latin typeface="+mn-lt"/>
              </a:rPr>
              <a:t> do </a:t>
            </a:r>
            <a:r>
              <a:rPr lang="nl-NL" dirty="0" err="1">
                <a:latin typeface="+mn-lt"/>
              </a:rPr>
              <a:t>with</a:t>
            </a:r>
            <a:r>
              <a:rPr lang="nl-NL" dirty="0">
                <a:latin typeface="+mn-lt"/>
              </a:rPr>
              <a:t> </a:t>
            </a:r>
            <a:r>
              <a:rPr lang="nl-NL" dirty="0" err="1">
                <a:latin typeface="+mn-lt"/>
              </a:rPr>
              <a:t>them</a:t>
            </a:r>
            <a:r>
              <a:rPr lang="nl-NL" dirty="0">
                <a:latin typeface="+mn-lt"/>
              </a:rPr>
              <a:t>.</a:t>
            </a:r>
          </a:p>
          <a:p>
            <a:r>
              <a:rPr lang="nl-NL" dirty="0" err="1">
                <a:latin typeface="+mn-lt"/>
              </a:rPr>
              <a:t>If</a:t>
            </a:r>
            <a:r>
              <a:rPr lang="nl-NL" dirty="0">
                <a:latin typeface="+mn-lt"/>
              </a:rPr>
              <a:t> </a:t>
            </a:r>
            <a:r>
              <a:rPr lang="nl-NL" dirty="0" err="1">
                <a:latin typeface="+mn-lt"/>
              </a:rPr>
              <a:t>the</a:t>
            </a:r>
            <a:r>
              <a:rPr lang="nl-NL" dirty="0">
                <a:latin typeface="+mn-lt"/>
              </a:rPr>
              <a:t> </a:t>
            </a:r>
            <a:r>
              <a:rPr lang="nl-NL" dirty="0" err="1">
                <a:latin typeface="+mn-lt"/>
              </a:rPr>
              <a:t>timeout</a:t>
            </a:r>
            <a:r>
              <a:rPr lang="nl-NL" dirty="0">
                <a:latin typeface="+mn-lt"/>
              </a:rPr>
              <a:t> </a:t>
            </a:r>
            <a:r>
              <a:rPr lang="nl-NL" dirty="0" err="1">
                <a:latin typeface="+mn-lt"/>
              </a:rPr>
              <a:t>indicates</a:t>
            </a:r>
            <a:r>
              <a:rPr lang="nl-NL" dirty="0">
                <a:latin typeface="+mn-lt"/>
              </a:rPr>
              <a:t> e.g. </a:t>
            </a:r>
            <a:r>
              <a:rPr lang="nl-NL" dirty="0" err="1">
                <a:latin typeface="+mn-lt"/>
              </a:rPr>
              <a:t>that</a:t>
            </a:r>
            <a:r>
              <a:rPr lang="nl-NL" dirty="0">
                <a:latin typeface="+mn-lt"/>
              </a:rPr>
              <a:t> a server </a:t>
            </a:r>
            <a:r>
              <a:rPr lang="nl-NL" dirty="0" err="1">
                <a:latin typeface="+mn-lt"/>
              </a:rPr>
              <a:t>cannot</a:t>
            </a:r>
            <a:r>
              <a:rPr lang="nl-NL" dirty="0">
                <a:latin typeface="+mn-lt"/>
              </a:rPr>
              <a:t> </a:t>
            </a:r>
            <a:r>
              <a:rPr lang="nl-NL" dirty="0" err="1">
                <a:latin typeface="+mn-lt"/>
              </a:rPr>
              <a:t>be</a:t>
            </a:r>
            <a:r>
              <a:rPr lang="nl-NL" dirty="0">
                <a:latin typeface="+mn-lt"/>
              </a:rPr>
              <a:t> </a:t>
            </a:r>
            <a:r>
              <a:rPr lang="nl-NL" dirty="0" err="1">
                <a:latin typeface="+mn-lt"/>
              </a:rPr>
              <a:t>reached</a:t>
            </a:r>
            <a:r>
              <a:rPr lang="nl-NL" dirty="0">
                <a:latin typeface="+mn-lt"/>
              </a:rPr>
              <a:t>, </a:t>
            </a:r>
            <a:r>
              <a:rPr lang="nl-NL" dirty="0" err="1">
                <a:latin typeface="+mn-lt"/>
              </a:rPr>
              <a:t>the</a:t>
            </a:r>
            <a:r>
              <a:rPr lang="nl-NL" dirty="0">
                <a:latin typeface="+mn-lt"/>
              </a:rPr>
              <a:t> user </a:t>
            </a:r>
            <a:r>
              <a:rPr lang="nl-NL" dirty="0" err="1">
                <a:latin typeface="+mn-lt"/>
              </a:rPr>
              <a:t>may</a:t>
            </a:r>
            <a:r>
              <a:rPr lang="nl-NL" dirty="0">
                <a:latin typeface="+mn-lt"/>
              </a:rPr>
              <a:t> </a:t>
            </a:r>
            <a:r>
              <a:rPr lang="nl-NL" dirty="0" err="1">
                <a:latin typeface="+mn-lt"/>
              </a:rPr>
              <a:t>choose</a:t>
            </a:r>
            <a:r>
              <a:rPr lang="nl-NL" dirty="0">
                <a:latin typeface="+mn-lt"/>
              </a:rPr>
              <a:t> </a:t>
            </a:r>
            <a:r>
              <a:rPr lang="nl-NL" dirty="0" err="1">
                <a:latin typeface="+mn-lt"/>
              </a:rPr>
              <a:t>to</a:t>
            </a:r>
            <a:r>
              <a:rPr lang="nl-NL" dirty="0">
                <a:latin typeface="+mn-lt"/>
              </a:rPr>
              <a:t> cancel </a:t>
            </a:r>
            <a:r>
              <a:rPr lang="nl-NL" dirty="0" err="1">
                <a:latin typeface="+mn-lt"/>
              </a:rPr>
              <a:t>any</a:t>
            </a:r>
            <a:r>
              <a:rPr lang="nl-NL" dirty="0">
                <a:latin typeface="+mn-lt"/>
              </a:rPr>
              <a:t> </a:t>
            </a:r>
            <a:r>
              <a:rPr lang="nl-NL" dirty="0" err="1">
                <a:latin typeface="+mn-lt"/>
              </a:rPr>
              <a:t>other</a:t>
            </a:r>
            <a:r>
              <a:rPr lang="nl-NL" dirty="0">
                <a:latin typeface="+mn-lt"/>
              </a:rPr>
              <a:t> </a:t>
            </a:r>
            <a:r>
              <a:rPr lang="nl-NL" dirty="0" err="1">
                <a:latin typeface="+mn-lt"/>
              </a:rPr>
              <a:t>tasks</a:t>
            </a:r>
            <a:r>
              <a:rPr lang="nl-NL" dirty="0">
                <a:latin typeface="+mn-lt"/>
              </a:rPr>
              <a:t> </a:t>
            </a:r>
            <a:r>
              <a:rPr lang="nl-NL" dirty="0" err="1">
                <a:latin typeface="+mn-lt"/>
              </a:rPr>
              <a:t>that</a:t>
            </a:r>
            <a:r>
              <a:rPr lang="nl-NL" dirty="0">
                <a:latin typeface="+mn-lt"/>
              </a:rPr>
              <a:t> </a:t>
            </a:r>
            <a:r>
              <a:rPr lang="nl-NL" dirty="0" err="1">
                <a:latin typeface="+mn-lt"/>
              </a:rPr>
              <a:t>use</a:t>
            </a:r>
            <a:r>
              <a:rPr lang="nl-NL" dirty="0">
                <a:latin typeface="+mn-lt"/>
              </a:rPr>
              <a:t> </a:t>
            </a:r>
            <a:r>
              <a:rPr lang="nl-NL" dirty="0" err="1">
                <a:latin typeface="+mn-lt"/>
              </a:rPr>
              <a:t>the</a:t>
            </a:r>
            <a:r>
              <a:rPr lang="nl-NL" dirty="0">
                <a:latin typeface="+mn-lt"/>
              </a:rPr>
              <a:t> </a:t>
            </a:r>
            <a:r>
              <a:rPr lang="nl-NL" dirty="0" err="1">
                <a:latin typeface="+mn-lt"/>
              </a:rPr>
              <a:t>same</a:t>
            </a:r>
            <a:r>
              <a:rPr lang="nl-NL" dirty="0">
                <a:latin typeface="+mn-lt"/>
              </a:rPr>
              <a:t> server.</a:t>
            </a:r>
          </a:p>
          <a:p>
            <a:endParaRPr lang="nl-NL" dirty="0">
              <a:latin typeface="+mn-lt"/>
            </a:endParaRPr>
          </a:p>
          <a:p>
            <a:r>
              <a:rPr lang="nl-NL" dirty="0" err="1">
                <a:latin typeface="+mn-lt"/>
              </a:rPr>
              <a:t>Example</a:t>
            </a:r>
            <a:r>
              <a:rPr lang="nl-NL" dirty="0">
                <a:latin typeface="+mn-lt"/>
              </a:rPr>
              <a:t>: </a:t>
            </a:r>
            <a:r>
              <a:rPr lang="nl-NL" sz="2100" b="1" dirty="0">
                <a:latin typeface="Consolas" panose="020B0609020204030204" pitchFamily="49" charset="0"/>
              </a:rPr>
              <a:t>task_management/wait.py</a:t>
            </a:r>
          </a:p>
        </p:txBody>
      </p:sp>
      <p:sp>
        <p:nvSpPr>
          <p:cNvPr id="3" name="Titel 2">
            <a:extLst>
              <a:ext uri="{FF2B5EF4-FFF2-40B4-BE49-F238E27FC236}">
                <a16:creationId xmlns:a16="http://schemas.microsoft.com/office/drawing/2014/main" id="{EF0BFE72-5229-5D6D-E475-A572EEB4A13A}"/>
              </a:ext>
            </a:extLst>
          </p:cNvPr>
          <p:cNvSpPr>
            <a:spLocks noGrp="1"/>
          </p:cNvSpPr>
          <p:nvPr>
            <p:ph type="title"/>
          </p:nvPr>
        </p:nvSpPr>
        <p:spPr/>
        <p:txBody>
          <a:bodyPr/>
          <a:lstStyle/>
          <a:p>
            <a:r>
              <a:rPr lang="nl-NL" sz="3000" cap="none" dirty="0">
                <a:solidFill>
                  <a:schemeClr val="accent1"/>
                </a:solidFill>
              </a:rPr>
              <a:t>Handling </a:t>
            </a:r>
            <a:r>
              <a:rPr lang="nl-NL" sz="3000" cap="none" dirty="0" err="1">
                <a:solidFill>
                  <a:schemeClr val="accent1"/>
                </a:solidFill>
              </a:rPr>
              <a:t>timeouts</a:t>
            </a:r>
            <a:endParaRPr lang="nl-NL" sz="3000" cap="none" dirty="0">
              <a:solidFill>
                <a:schemeClr val="accent1"/>
              </a:solidFill>
            </a:endParaRPr>
          </a:p>
        </p:txBody>
      </p:sp>
    </p:spTree>
    <p:extLst>
      <p:ext uri="{BB962C8B-B14F-4D97-AF65-F5344CB8AC3E}">
        <p14:creationId xmlns:p14="http://schemas.microsoft.com/office/powerpoint/2010/main" val="10441947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61BE2D3E-33AC-8C56-DBB4-0F9EB92527FF}"/>
              </a:ext>
            </a:extLst>
          </p:cNvPr>
          <p:cNvSpPr>
            <a:spLocks noGrp="1"/>
          </p:cNvSpPr>
          <p:nvPr>
            <p:ph type="body" sz="quarter" idx="10"/>
          </p:nvPr>
        </p:nvSpPr>
        <p:spPr/>
        <p:txBody>
          <a:bodyPr>
            <a:normAutofit/>
          </a:bodyPr>
          <a:lstStyle/>
          <a:p>
            <a:r>
              <a:rPr lang="nl-NL" dirty="0">
                <a:latin typeface="+mn-lt"/>
              </a:rPr>
              <a:t>The </a:t>
            </a:r>
            <a:r>
              <a:rPr lang="nl-NL" dirty="0" err="1">
                <a:latin typeface="+mn-lt"/>
              </a:rPr>
              <a:t>reason</a:t>
            </a:r>
            <a:r>
              <a:rPr lang="nl-NL" dirty="0">
                <a:latin typeface="+mn-lt"/>
              </a:rPr>
              <a:t> </a:t>
            </a:r>
            <a:r>
              <a:rPr lang="nl-NL" dirty="0" err="1">
                <a:latin typeface="+mn-lt"/>
              </a:rPr>
              <a:t>that</a:t>
            </a:r>
            <a:r>
              <a:rPr lang="nl-NL" dirty="0">
                <a:latin typeface="+mn-lt"/>
              </a:rPr>
              <a:t> </a:t>
            </a:r>
            <a:r>
              <a:rPr lang="nl-NL" b="1" dirty="0" err="1">
                <a:latin typeface="Consolas" panose="020B0609020204030204" pitchFamily="49" charset="0"/>
              </a:rPr>
              <a:t>wait</a:t>
            </a:r>
            <a:r>
              <a:rPr lang="nl-NL" dirty="0">
                <a:latin typeface="+mn-lt"/>
              </a:rPr>
              <a:t> </a:t>
            </a:r>
            <a:r>
              <a:rPr lang="nl-NL" dirty="0" err="1">
                <a:latin typeface="+mn-lt"/>
              </a:rPr>
              <a:t>uses</a:t>
            </a:r>
            <a:r>
              <a:rPr lang="nl-NL" dirty="0">
                <a:latin typeface="+mn-lt"/>
              </a:rPr>
              <a:t> </a:t>
            </a:r>
            <a:r>
              <a:rPr lang="nl-NL" dirty="0" err="1">
                <a:latin typeface="+mn-lt"/>
              </a:rPr>
              <a:t>tasks</a:t>
            </a:r>
            <a:r>
              <a:rPr lang="nl-NL" dirty="0">
                <a:latin typeface="+mn-lt"/>
              </a:rPr>
              <a:t> </a:t>
            </a:r>
            <a:r>
              <a:rPr lang="nl-NL" dirty="0" err="1">
                <a:latin typeface="+mn-lt"/>
              </a:rPr>
              <a:t>and</a:t>
            </a:r>
            <a:r>
              <a:rPr lang="nl-NL" dirty="0">
                <a:latin typeface="+mn-lt"/>
              </a:rPr>
              <a:t> </a:t>
            </a:r>
            <a:r>
              <a:rPr lang="nl-NL" dirty="0" err="1">
                <a:latin typeface="+mn-lt"/>
              </a:rPr>
              <a:t>not</a:t>
            </a:r>
            <a:r>
              <a:rPr lang="nl-NL" dirty="0">
                <a:latin typeface="+mn-lt"/>
              </a:rPr>
              <a:t> </a:t>
            </a:r>
            <a:r>
              <a:rPr lang="nl-NL" dirty="0" err="1">
                <a:latin typeface="+mn-lt"/>
              </a:rPr>
              <a:t>coroutines</a:t>
            </a:r>
            <a:r>
              <a:rPr lang="nl-NL" dirty="0">
                <a:latin typeface="+mn-lt"/>
              </a:rPr>
              <a:t> is </a:t>
            </a:r>
            <a:r>
              <a:rPr lang="nl-NL" dirty="0" err="1">
                <a:latin typeface="+mn-lt"/>
              </a:rPr>
              <a:t>because</a:t>
            </a:r>
            <a:r>
              <a:rPr lang="nl-NL" dirty="0">
                <a:latin typeface="+mn-lt"/>
              </a:rPr>
              <a:t> </a:t>
            </a:r>
            <a:r>
              <a:rPr lang="nl-NL" dirty="0" err="1">
                <a:latin typeface="+mn-lt"/>
              </a:rPr>
              <a:t>the</a:t>
            </a:r>
            <a:r>
              <a:rPr lang="nl-NL" dirty="0">
                <a:latin typeface="+mn-lt"/>
              </a:rPr>
              <a:t> </a:t>
            </a:r>
            <a:r>
              <a:rPr lang="nl-NL" b="1" dirty="0" err="1">
                <a:latin typeface="Consolas" panose="020B0609020204030204" pitchFamily="49" charset="0"/>
              </a:rPr>
              <a:t>done</a:t>
            </a:r>
            <a:r>
              <a:rPr lang="nl-NL" dirty="0">
                <a:latin typeface="+mn-lt"/>
              </a:rPr>
              <a:t> </a:t>
            </a:r>
            <a:r>
              <a:rPr lang="nl-NL" dirty="0" err="1">
                <a:latin typeface="+mn-lt"/>
              </a:rPr>
              <a:t>and</a:t>
            </a:r>
            <a:r>
              <a:rPr lang="nl-NL" dirty="0">
                <a:latin typeface="+mn-lt"/>
              </a:rPr>
              <a:t> </a:t>
            </a:r>
            <a:r>
              <a:rPr lang="nl-NL" b="1" dirty="0" err="1">
                <a:latin typeface="Consolas" panose="020B0609020204030204" pitchFamily="49" charset="0"/>
              </a:rPr>
              <a:t>pending</a:t>
            </a:r>
            <a:r>
              <a:rPr lang="nl-NL" dirty="0">
                <a:latin typeface="+mn-lt"/>
              </a:rPr>
              <a:t> </a:t>
            </a:r>
            <a:r>
              <a:rPr lang="nl-NL" dirty="0" err="1">
                <a:latin typeface="+mn-lt"/>
              </a:rPr>
              <a:t>lists</a:t>
            </a:r>
            <a:r>
              <a:rPr lang="nl-NL" dirty="0">
                <a:latin typeface="+mn-lt"/>
              </a:rPr>
              <a:t> </a:t>
            </a:r>
            <a:r>
              <a:rPr lang="nl-NL" dirty="0" err="1">
                <a:latin typeface="+mn-lt"/>
              </a:rPr>
              <a:t>also</a:t>
            </a:r>
            <a:r>
              <a:rPr lang="nl-NL" dirty="0">
                <a:latin typeface="+mn-lt"/>
              </a:rPr>
              <a:t> </a:t>
            </a:r>
            <a:r>
              <a:rPr lang="nl-NL" dirty="0" err="1">
                <a:latin typeface="+mn-lt"/>
              </a:rPr>
              <a:t>contain</a:t>
            </a:r>
            <a:r>
              <a:rPr lang="nl-NL" dirty="0">
                <a:latin typeface="+mn-lt"/>
              </a:rPr>
              <a:t> </a:t>
            </a:r>
            <a:r>
              <a:rPr lang="nl-NL" dirty="0" err="1">
                <a:latin typeface="+mn-lt"/>
              </a:rPr>
              <a:t>tasks</a:t>
            </a:r>
            <a:r>
              <a:rPr lang="nl-NL" dirty="0">
                <a:latin typeface="+mn-lt"/>
              </a:rPr>
              <a:t>.</a:t>
            </a:r>
          </a:p>
          <a:p>
            <a:r>
              <a:rPr lang="nl-NL" sz="2100" dirty="0" err="1">
                <a:latin typeface="+mn-lt"/>
              </a:rPr>
              <a:t>If</a:t>
            </a:r>
            <a:r>
              <a:rPr lang="nl-NL" sz="2100" dirty="0">
                <a:latin typeface="+mn-lt"/>
              </a:rPr>
              <a:t> </a:t>
            </a:r>
            <a:r>
              <a:rPr lang="nl-NL" sz="2100" dirty="0" err="1">
                <a:latin typeface="+mn-lt"/>
              </a:rPr>
              <a:t>the</a:t>
            </a:r>
            <a:r>
              <a:rPr lang="nl-NL" sz="2100" dirty="0">
                <a:latin typeface="+mn-lt"/>
              </a:rPr>
              <a:t> user </a:t>
            </a:r>
            <a:r>
              <a:rPr lang="nl-NL" sz="2100" dirty="0" err="1">
                <a:latin typeface="+mn-lt"/>
              </a:rPr>
              <a:t>provided</a:t>
            </a:r>
            <a:r>
              <a:rPr lang="nl-NL" sz="2100" dirty="0">
                <a:latin typeface="+mn-lt"/>
              </a:rPr>
              <a:t> </a:t>
            </a:r>
            <a:r>
              <a:rPr lang="nl-NL" sz="2100" dirty="0" err="1">
                <a:latin typeface="+mn-lt"/>
              </a:rPr>
              <a:t>coroutines</a:t>
            </a:r>
            <a:r>
              <a:rPr lang="nl-NL" sz="2100" dirty="0">
                <a:latin typeface="+mn-lt"/>
              </a:rPr>
              <a:t>, </a:t>
            </a:r>
            <a:r>
              <a:rPr lang="nl-NL" b="1" dirty="0" err="1">
                <a:latin typeface="Consolas" panose="020B0609020204030204" pitchFamily="49" charset="0"/>
              </a:rPr>
              <a:t>wait</a:t>
            </a:r>
            <a:r>
              <a:rPr lang="nl-NL" b="1" dirty="0">
                <a:latin typeface="Consolas" panose="020B0609020204030204" pitchFamily="49" charset="0"/>
              </a:rPr>
              <a:t>() </a:t>
            </a:r>
            <a:r>
              <a:rPr lang="nl-NL" sz="2100" dirty="0" err="1">
                <a:latin typeface="+mn-lt"/>
              </a:rPr>
              <a:t>would</a:t>
            </a:r>
            <a:r>
              <a:rPr lang="nl-NL" sz="2100" dirty="0">
                <a:latin typeface="+mn-lt"/>
              </a:rPr>
              <a:t> </a:t>
            </a:r>
            <a:r>
              <a:rPr lang="nl-NL" sz="2100" dirty="0" err="1">
                <a:latin typeface="+mn-lt"/>
              </a:rPr>
              <a:t>wrap</a:t>
            </a:r>
            <a:r>
              <a:rPr lang="nl-NL" sz="2100" dirty="0">
                <a:latin typeface="+mn-lt"/>
              </a:rPr>
              <a:t> </a:t>
            </a:r>
            <a:r>
              <a:rPr lang="nl-NL" sz="2100" dirty="0" err="1">
                <a:latin typeface="+mn-lt"/>
              </a:rPr>
              <a:t>them</a:t>
            </a:r>
            <a:r>
              <a:rPr lang="nl-NL" sz="2100" dirty="0">
                <a:latin typeface="+mn-lt"/>
              </a:rPr>
              <a:t> in </a:t>
            </a:r>
            <a:r>
              <a:rPr lang="nl-NL" sz="2100" dirty="0" err="1">
                <a:latin typeface="+mn-lt"/>
              </a:rPr>
              <a:t>tasks</a:t>
            </a:r>
            <a:r>
              <a:rPr lang="nl-NL" sz="2100" dirty="0">
                <a:latin typeface="+mn-lt"/>
              </a:rPr>
              <a:t>, </a:t>
            </a:r>
            <a:r>
              <a:rPr lang="nl-NL" sz="2100" dirty="0" err="1">
                <a:latin typeface="+mn-lt"/>
              </a:rPr>
              <a:t>thus</a:t>
            </a:r>
            <a:r>
              <a:rPr lang="nl-NL" sz="2100" dirty="0">
                <a:latin typeface="+mn-lt"/>
              </a:rPr>
              <a:t> </a:t>
            </a:r>
            <a:r>
              <a:rPr lang="nl-NL" sz="2100" dirty="0" err="1">
                <a:latin typeface="+mn-lt"/>
              </a:rPr>
              <a:t>creating</a:t>
            </a:r>
            <a:r>
              <a:rPr lang="nl-NL" sz="2100" dirty="0">
                <a:latin typeface="+mn-lt"/>
              </a:rPr>
              <a:t> new </a:t>
            </a:r>
            <a:r>
              <a:rPr lang="nl-NL" sz="2100" dirty="0" err="1">
                <a:latin typeface="+mn-lt"/>
              </a:rPr>
              <a:t>objects</a:t>
            </a:r>
            <a:r>
              <a:rPr lang="nl-NL" sz="2100" dirty="0">
                <a:latin typeface="+mn-lt"/>
              </a:rPr>
              <a:t>.</a:t>
            </a:r>
          </a:p>
          <a:p>
            <a:r>
              <a:rPr lang="nl-NL" sz="2100" dirty="0" err="1">
                <a:latin typeface="+mn-lt"/>
              </a:rPr>
              <a:t>Those</a:t>
            </a:r>
            <a:r>
              <a:rPr lang="nl-NL" sz="2100" dirty="0">
                <a:latin typeface="+mn-lt"/>
              </a:rPr>
              <a:t> </a:t>
            </a:r>
            <a:r>
              <a:rPr lang="nl-NL" sz="2100" dirty="0" err="1">
                <a:latin typeface="+mn-lt"/>
              </a:rPr>
              <a:t>tasks</a:t>
            </a:r>
            <a:r>
              <a:rPr lang="nl-NL" sz="2100" dirty="0">
                <a:latin typeface="+mn-lt"/>
              </a:rPr>
              <a:t> </a:t>
            </a:r>
            <a:r>
              <a:rPr lang="nl-NL" sz="2100" dirty="0" err="1">
                <a:latin typeface="+mn-lt"/>
              </a:rPr>
              <a:t>would</a:t>
            </a:r>
            <a:r>
              <a:rPr lang="nl-NL" sz="2100" dirty="0">
                <a:latin typeface="+mn-lt"/>
              </a:rPr>
              <a:t> </a:t>
            </a:r>
            <a:r>
              <a:rPr lang="nl-NL" sz="2100" dirty="0" err="1">
                <a:latin typeface="+mn-lt"/>
              </a:rPr>
              <a:t>be</a:t>
            </a:r>
            <a:r>
              <a:rPr lang="nl-NL" sz="2100" dirty="0">
                <a:latin typeface="+mn-lt"/>
              </a:rPr>
              <a:t> </a:t>
            </a:r>
            <a:r>
              <a:rPr lang="nl-NL" sz="2100" dirty="0" err="1">
                <a:latin typeface="+mn-lt"/>
              </a:rPr>
              <a:t>returned</a:t>
            </a:r>
            <a:r>
              <a:rPr lang="nl-NL" sz="2100" dirty="0">
                <a:latin typeface="+mn-lt"/>
              </a:rPr>
              <a:t> in </a:t>
            </a:r>
            <a:r>
              <a:rPr lang="nl-NL" sz="2100" dirty="0" err="1">
                <a:latin typeface="+mn-lt"/>
              </a:rPr>
              <a:t>the</a:t>
            </a:r>
            <a:r>
              <a:rPr lang="nl-NL" sz="2100" dirty="0">
                <a:latin typeface="+mn-lt"/>
              </a:rPr>
              <a:t> </a:t>
            </a:r>
            <a:r>
              <a:rPr lang="nl-NL" sz="2100" dirty="0" err="1">
                <a:latin typeface="+mn-lt"/>
              </a:rPr>
              <a:t>lists</a:t>
            </a:r>
            <a:r>
              <a:rPr lang="nl-NL" sz="2100" dirty="0">
                <a:latin typeface="+mn-lt"/>
              </a:rPr>
              <a:t>.</a:t>
            </a:r>
          </a:p>
          <a:p>
            <a:r>
              <a:rPr lang="nl-NL" sz="2100" dirty="0">
                <a:latin typeface="+mn-lt"/>
              </a:rPr>
              <a:t>But </a:t>
            </a:r>
            <a:r>
              <a:rPr lang="nl-NL" sz="2100" dirty="0" err="1">
                <a:latin typeface="+mn-lt"/>
              </a:rPr>
              <a:t>there</a:t>
            </a:r>
            <a:r>
              <a:rPr lang="nl-NL" sz="2100" dirty="0">
                <a:latin typeface="+mn-lt"/>
              </a:rPr>
              <a:t> is no way </a:t>
            </a:r>
            <a:r>
              <a:rPr lang="nl-NL" sz="2100" dirty="0" err="1">
                <a:latin typeface="+mn-lt"/>
              </a:rPr>
              <a:t>that</a:t>
            </a:r>
            <a:r>
              <a:rPr lang="nl-NL" sz="2100" dirty="0">
                <a:latin typeface="+mn-lt"/>
              </a:rPr>
              <a:t> </a:t>
            </a:r>
            <a:r>
              <a:rPr lang="nl-NL" sz="2100" dirty="0" err="1">
                <a:latin typeface="+mn-lt"/>
              </a:rPr>
              <a:t>the</a:t>
            </a:r>
            <a:r>
              <a:rPr lang="nl-NL" sz="2100" dirty="0">
                <a:latin typeface="+mn-lt"/>
              </a:rPr>
              <a:t> user </a:t>
            </a:r>
            <a:r>
              <a:rPr lang="nl-NL" sz="2100" dirty="0" err="1">
                <a:latin typeface="+mn-lt"/>
              </a:rPr>
              <a:t>can</a:t>
            </a:r>
            <a:r>
              <a:rPr lang="nl-NL" sz="2100" dirty="0">
                <a:latin typeface="+mn-lt"/>
              </a:rPr>
              <a:t> </a:t>
            </a:r>
            <a:r>
              <a:rPr lang="nl-NL" sz="2100" dirty="0" err="1">
                <a:latin typeface="+mn-lt"/>
              </a:rPr>
              <a:t>associate</a:t>
            </a:r>
            <a:r>
              <a:rPr lang="nl-NL" sz="2100" dirty="0">
                <a:latin typeface="+mn-lt"/>
              </a:rPr>
              <a:t> </a:t>
            </a:r>
            <a:r>
              <a:rPr lang="nl-NL" sz="2100" dirty="0" err="1">
                <a:latin typeface="+mn-lt"/>
              </a:rPr>
              <a:t>such</a:t>
            </a:r>
            <a:r>
              <a:rPr lang="nl-NL" sz="2100" dirty="0">
                <a:latin typeface="+mn-lt"/>
              </a:rPr>
              <a:t> a </a:t>
            </a:r>
            <a:r>
              <a:rPr lang="nl-NL" sz="2100" dirty="0" err="1">
                <a:latin typeface="+mn-lt"/>
              </a:rPr>
              <a:t>task</a:t>
            </a:r>
            <a:r>
              <a:rPr lang="nl-NL" sz="2100" dirty="0">
                <a:latin typeface="+mn-lt"/>
              </a:rPr>
              <a:t> </a:t>
            </a:r>
            <a:r>
              <a:rPr lang="nl-NL" sz="2100" dirty="0" err="1">
                <a:latin typeface="+mn-lt"/>
              </a:rPr>
              <a:t>with</a:t>
            </a:r>
            <a:r>
              <a:rPr lang="nl-NL" sz="2100" dirty="0">
                <a:latin typeface="+mn-lt"/>
              </a:rPr>
              <a:t> </a:t>
            </a:r>
            <a:r>
              <a:rPr lang="nl-NL" sz="2100" dirty="0" err="1">
                <a:latin typeface="+mn-lt"/>
              </a:rPr>
              <a:t>the</a:t>
            </a:r>
            <a:r>
              <a:rPr lang="nl-NL" sz="2100" dirty="0">
                <a:latin typeface="+mn-lt"/>
              </a:rPr>
              <a:t> </a:t>
            </a:r>
            <a:r>
              <a:rPr lang="nl-NL" sz="2100" dirty="0" err="1">
                <a:latin typeface="+mn-lt"/>
              </a:rPr>
              <a:t>coroutine</a:t>
            </a:r>
            <a:r>
              <a:rPr lang="nl-NL" sz="2100" dirty="0">
                <a:latin typeface="+mn-lt"/>
              </a:rPr>
              <a:t> </a:t>
            </a:r>
            <a:r>
              <a:rPr lang="nl-NL" sz="2100" dirty="0" err="1">
                <a:latin typeface="+mn-lt"/>
              </a:rPr>
              <a:t>that</a:t>
            </a:r>
            <a:r>
              <a:rPr lang="nl-NL" sz="2100" dirty="0">
                <a:latin typeface="+mn-lt"/>
              </a:rPr>
              <a:t> was </a:t>
            </a:r>
            <a:r>
              <a:rPr lang="nl-NL" sz="2100" dirty="0" err="1">
                <a:latin typeface="+mn-lt"/>
              </a:rPr>
              <a:t>used</a:t>
            </a:r>
            <a:r>
              <a:rPr lang="nl-NL" sz="2100" dirty="0">
                <a:latin typeface="+mn-lt"/>
              </a:rPr>
              <a:t> as input.</a:t>
            </a:r>
            <a:endParaRPr lang="nl-NL" sz="2100" dirty="0">
              <a:latin typeface="Consolas" panose="020B0609020204030204" pitchFamily="49" charset="0"/>
            </a:endParaRPr>
          </a:p>
        </p:txBody>
      </p:sp>
      <p:sp>
        <p:nvSpPr>
          <p:cNvPr id="3" name="Titel 2">
            <a:extLst>
              <a:ext uri="{FF2B5EF4-FFF2-40B4-BE49-F238E27FC236}">
                <a16:creationId xmlns:a16="http://schemas.microsoft.com/office/drawing/2014/main" id="{EF0BFE72-5229-5D6D-E475-A572EEB4A13A}"/>
              </a:ext>
            </a:extLst>
          </p:cNvPr>
          <p:cNvSpPr>
            <a:spLocks noGrp="1"/>
          </p:cNvSpPr>
          <p:nvPr>
            <p:ph type="title"/>
          </p:nvPr>
        </p:nvSpPr>
        <p:spPr/>
        <p:txBody>
          <a:bodyPr/>
          <a:lstStyle/>
          <a:p>
            <a:r>
              <a:rPr lang="nl-NL" sz="3000" cap="none" dirty="0" err="1">
                <a:solidFill>
                  <a:schemeClr val="accent1"/>
                </a:solidFill>
              </a:rPr>
              <a:t>Why</a:t>
            </a:r>
            <a:r>
              <a:rPr lang="nl-NL" sz="3000" cap="none" dirty="0">
                <a:solidFill>
                  <a:schemeClr val="accent1"/>
                </a:solidFill>
              </a:rPr>
              <a:t> </a:t>
            </a:r>
            <a:r>
              <a:rPr lang="nl-NL" sz="3000" cap="none" dirty="0" err="1">
                <a:solidFill>
                  <a:schemeClr val="accent1"/>
                </a:solidFill>
              </a:rPr>
              <a:t>tasks</a:t>
            </a:r>
            <a:r>
              <a:rPr lang="nl-NL" sz="3000" cap="none" dirty="0">
                <a:solidFill>
                  <a:schemeClr val="accent1"/>
                </a:solidFill>
              </a:rPr>
              <a:t> </a:t>
            </a:r>
            <a:r>
              <a:rPr lang="nl-NL" sz="3000" cap="none" dirty="0" err="1">
                <a:solidFill>
                  <a:schemeClr val="accent1"/>
                </a:solidFill>
              </a:rPr>
              <a:t>and</a:t>
            </a:r>
            <a:r>
              <a:rPr lang="nl-NL" sz="3000" cap="none" dirty="0">
                <a:solidFill>
                  <a:schemeClr val="accent1"/>
                </a:solidFill>
              </a:rPr>
              <a:t> </a:t>
            </a:r>
            <a:r>
              <a:rPr lang="nl-NL" sz="3000" cap="none" dirty="0" err="1">
                <a:solidFill>
                  <a:schemeClr val="accent1"/>
                </a:solidFill>
              </a:rPr>
              <a:t>not</a:t>
            </a:r>
            <a:r>
              <a:rPr lang="nl-NL" sz="3000" cap="none" dirty="0">
                <a:solidFill>
                  <a:schemeClr val="accent1"/>
                </a:solidFill>
              </a:rPr>
              <a:t> </a:t>
            </a:r>
            <a:r>
              <a:rPr lang="nl-NL" sz="3000" cap="none" dirty="0" err="1">
                <a:solidFill>
                  <a:schemeClr val="accent1"/>
                </a:solidFill>
              </a:rPr>
              <a:t>coroutines</a:t>
            </a:r>
            <a:endParaRPr lang="nl-NL" sz="3000" cap="none" dirty="0">
              <a:solidFill>
                <a:schemeClr val="accent1"/>
              </a:solidFill>
            </a:endParaRPr>
          </a:p>
        </p:txBody>
      </p:sp>
    </p:spTree>
    <p:extLst>
      <p:ext uri="{BB962C8B-B14F-4D97-AF65-F5344CB8AC3E}">
        <p14:creationId xmlns:p14="http://schemas.microsoft.com/office/powerpoint/2010/main" val="3123262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520700" lvl="1" indent="-342900">
              <a:buFont typeface="Arial" panose="020B0604020202020204" pitchFamily="34" charset="0"/>
              <a:buChar char="•"/>
            </a:pPr>
            <a:r>
              <a:rPr lang="nl-NL" sz="2000" dirty="0" err="1"/>
              <a:t>Own</a:t>
            </a:r>
            <a:r>
              <a:rPr lang="nl-NL" sz="2000" dirty="0"/>
              <a:t> </a:t>
            </a:r>
            <a:r>
              <a:rPr lang="nl-NL" sz="2000" dirty="0" err="1"/>
              <a:t>execution</a:t>
            </a:r>
            <a:r>
              <a:rPr lang="nl-NL" sz="2000" dirty="0"/>
              <a:t> stack</a:t>
            </a:r>
          </a:p>
          <a:p>
            <a:pPr marL="520700" lvl="1" indent="-342900">
              <a:buFont typeface="Arial" panose="020B0604020202020204" pitchFamily="34" charset="0"/>
              <a:buChar char="•"/>
            </a:pPr>
            <a:r>
              <a:rPr lang="nl-NL" sz="2000" dirty="0" err="1"/>
              <a:t>Own</a:t>
            </a:r>
            <a:r>
              <a:rPr lang="nl-NL" sz="2000" dirty="0"/>
              <a:t> </a:t>
            </a:r>
            <a:r>
              <a:rPr lang="nl-NL" sz="2000" dirty="0" err="1"/>
              <a:t>address</a:t>
            </a:r>
            <a:r>
              <a:rPr lang="nl-NL" sz="2000" dirty="0"/>
              <a:t> </a:t>
            </a:r>
            <a:r>
              <a:rPr lang="nl-NL" sz="2000" dirty="0" err="1"/>
              <a:t>space</a:t>
            </a:r>
            <a:endParaRPr lang="nl-NL" sz="2000" dirty="0"/>
          </a:p>
          <a:p>
            <a:pPr marL="520700" lvl="1" indent="-342900">
              <a:buFont typeface="Arial" panose="020B0604020202020204" pitchFamily="34" charset="0"/>
              <a:buChar char="•"/>
            </a:pPr>
            <a:r>
              <a:rPr lang="nl-NL" sz="2000" dirty="0" err="1"/>
              <a:t>Interaction</a:t>
            </a:r>
            <a:r>
              <a:rPr lang="nl-NL" sz="2000" dirty="0"/>
              <a:t> </a:t>
            </a:r>
            <a:r>
              <a:rPr lang="nl-NL" sz="2000" dirty="0" err="1"/>
              <a:t>through</a:t>
            </a:r>
            <a:r>
              <a:rPr lang="nl-NL" sz="2000" dirty="0"/>
              <a:t> OS resources, e.g.</a:t>
            </a:r>
          </a:p>
          <a:p>
            <a:pPr marL="704850" lvl="2" indent="-342900"/>
            <a:r>
              <a:rPr lang="nl-NL" sz="2000" dirty="0" err="1"/>
              <a:t>Pipes</a:t>
            </a:r>
            <a:endParaRPr lang="nl-NL" sz="2000" dirty="0"/>
          </a:p>
          <a:p>
            <a:pPr marL="704850" lvl="2" indent="-342900"/>
            <a:r>
              <a:rPr lang="nl-NL" sz="2000" dirty="0"/>
              <a:t>Shared memory</a:t>
            </a:r>
          </a:p>
          <a:p>
            <a:pPr marL="704850" lvl="2" indent="-342900"/>
            <a:r>
              <a:rPr lang="nl-NL" sz="2000" dirty="0" err="1"/>
              <a:t>Semaphores</a:t>
            </a:r>
            <a:endParaRPr lang="nl-NL" sz="2000" dirty="0"/>
          </a:p>
          <a:p>
            <a:endParaRPr lang="en-US" dirty="0"/>
          </a:p>
        </p:txBody>
      </p:sp>
      <p:sp>
        <p:nvSpPr>
          <p:cNvPr id="6" name="Text Placeholder 5"/>
          <p:cNvSpPr>
            <a:spLocks noGrp="1"/>
          </p:cNvSpPr>
          <p:nvPr>
            <p:ph type="body" sz="quarter" idx="12"/>
          </p:nvPr>
        </p:nvSpPr>
        <p:spPr/>
        <p:txBody>
          <a:bodyPr/>
          <a:lstStyle/>
          <a:p>
            <a:r>
              <a:rPr lang="nl-NL" sz="2400" dirty="0" err="1"/>
              <a:t>Processes</a:t>
            </a:r>
            <a:endParaRPr lang="en-US" sz="2400" dirty="0"/>
          </a:p>
        </p:txBody>
      </p:sp>
      <p:sp>
        <p:nvSpPr>
          <p:cNvPr id="7" name="Text Placeholder 6"/>
          <p:cNvSpPr>
            <a:spLocks noGrp="1"/>
          </p:cNvSpPr>
          <p:nvPr>
            <p:ph type="body" sz="quarter" idx="14"/>
          </p:nvPr>
        </p:nvSpPr>
        <p:spPr/>
        <p:txBody>
          <a:bodyPr/>
          <a:lstStyle/>
          <a:p>
            <a:pPr marL="520700" lvl="1" indent="-342900">
              <a:buFont typeface="Arial" panose="020B0604020202020204" pitchFamily="34" charset="0"/>
              <a:buChar char="•"/>
            </a:pPr>
            <a:r>
              <a:rPr lang="nl-NL" sz="2000" dirty="0" err="1"/>
              <a:t>Own</a:t>
            </a:r>
            <a:r>
              <a:rPr lang="nl-NL" sz="2000" dirty="0"/>
              <a:t> </a:t>
            </a:r>
            <a:r>
              <a:rPr lang="nl-NL" sz="2000" dirty="0" err="1"/>
              <a:t>execution</a:t>
            </a:r>
            <a:r>
              <a:rPr lang="nl-NL" sz="2000" dirty="0"/>
              <a:t> stack</a:t>
            </a:r>
          </a:p>
          <a:p>
            <a:pPr marL="520700" lvl="1" indent="-342900">
              <a:buFont typeface="Arial" panose="020B0604020202020204" pitchFamily="34" charset="0"/>
              <a:buChar char="•"/>
            </a:pPr>
            <a:r>
              <a:rPr lang="nl-NL" sz="2000" dirty="0"/>
              <a:t>Shared </a:t>
            </a:r>
            <a:r>
              <a:rPr lang="nl-NL" sz="2000" dirty="0" err="1"/>
              <a:t>address</a:t>
            </a:r>
            <a:r>
              <a:rPr lang="nl-NL" sz="2000" dirty="0"/>
              <a:t> </a:t>
            </a:r>
            <a:r>
              <a:rPr lang="nl-NL" sz="2000" dirty="0" err="1"/>
              <a:t>space</a:t>
            </a:r>
            <a:endParaRPr lang="nl-NL" sz="2000" dirty="0"/>
          </a:p>
          <a:p>
            <a:pPr marL="520700" lvl="1" indent="-342900">
              <a:buFont typeface="Arial" panose="020B0604020202020204" pitchFamily="34" charset="0"/>
              <a:buChar char="•"/>
            </a:pPr>
            <a:r>
              <a:rPr lang="nl-NL" sz="2000" dirty="0" err="1"/>
              <a:t>Interaction</a:t>
            </a:r>
            <a:r>
              <a:rPr lang="nl-NL" sz="2000" dirty="0"/>
              <a:t> </a:t>
            </a:r>
            <a:r>
              <a:rPr lang="nl-NL" sz="2000" dirty="0" err="1"/>
              <a:t>through</a:t>
            </a:r>
            <a:r>
              <a:rPr lang="nl-NL" sz="2000" dirty="0"/>
              <a:t> </a:t>
            </a:r>
            <a:r>
              <a:rPr lang="nl-NL" sz="2000" dirty="0" err="1"/>
              <a:t>language</a:t>
            </a:r>
            <a:r>
              <a:rPr lang="nl-NL" sz="2000" dirty="0"/>
              <a:t> resources e.g.</a:t>
            </a:r>
          </a:p>
          <a:p>
            <a:pPr marL="704850" lvl="2" indent="-342900"/>
            <a:r>
              <a:rPr lang="nl-NL" sz="2000" dirty="0"/>
              <a:t>Shared variables</a:t>
            </a:r>
          </a:p>
          <a:p>
            <a:pPr marL="704850" lvl="2" indent="-342900"/>
            <a:r>
              <a:rPr lang="nl-NL" sz="2000" dirty="0" err="1"/>
              <a:t>Messages</a:t>
            </a:r>
            <a:endParaRPr lang="nl-NL" sz="2000" dirty="0"/>
          </a:p>
          <a:p>
            <a:pPr marL="704850" lvl="2" indent="-342900"/>
            <a:r>
              <a:rPr lang="nl-NL" sz="2000" dirty="0"/>
              <a:t>Locks</a:t>
            </a:r>
            <a:endParaRPr lang="en-US" sz="2000" dirty="0"/>
          </a:p>
        </p:txBody>
      </p:sp>
      <p:sp>
        <p:nvSpPr>
          <p:cNvPr id="8" name="Text Placeholder 7"/>
          <p:cNvSpPr>
            <a:spLocks noGrp="1"/>
          </p:cNvSpPr>
          <p:nvPr>
            <p:ph type="body" sz="quarter" idx="15"/>
          </p:nvPr>
        </p:nvSpPr>
        <p:spPr/>
        <p:txBody>
          <a:bodyPr/>
          <a:lstStyle/>
          <a:p>
            <a:r>
              <a:rPr lang="nl-NL" sz="2400" dirty="0" err="1"/>
              <a:t>Threads</a:t>
            </a:r>
            <a:endParaRPr lang="en-US" sz="2400" dirty="0"/>
          </a:p>
        </p:txBody>
      </p:sp>
      <p:sp>
        <p:nvSpPr>
          <p:cNvPr id="9" name="Text Placeholder 8"/>
          <p:cNvSpPr>
            <a:spLocks noGrp="1"/>
          </p:cNvSpPr>
          <p:nvPr>
            <p:ph type="body" sz="quarter" idx="16"/>
          </p:nvPr>
        </p:nvSpPr>
        <p:spPr/>
        <p:txBody>
          <a:bodyPr/>
          <a:lstStyle/>
          <a:p>
            <a:pPr marL="520700" lvl="1" indent="-342900">
              <a:buFont typeface="Arial" panose="020B0604020202020204" pitchFamily="34" charset="0"/>
              <a:buChar char="•"/>
            </a:pPr>
            <a:r>
              <a:rPr lang="nl-NL" sz="2000" dirty="0"/>
              <a:t>Shared </a:t>
            </a:r>
            <a:r>
              <a:rPr lang="nl-NL" sz="2000" dirty="0" err="1"/>
              <a:t>execution</a:t>
            </a:r>
            <a:r>
              <a:rPr lang="nl-NL" sz="2000" dirty="0"/>
              <a:t> stack</a:t>
            </a:r>
          </a:p>
          <a:p>
            <a:pPr marL="520700" lvl="1" indent="-342900">
              <a:buFont typeface="Arial" panose="020B0604020202020204" pitchFamily="34" charset="0"/>
              <a:buChar char="•"/>
            </a:pPr>
            <a:r>
              <a:rPr lang="nl-NL" sz="2000" dirty="0"/>
              <a:t>Shared </a:t>
            </a:r>
            <a:r>
              <a:rPr lang="nl-NL" sz="2000" dirty="0" err="1"/>
              <a:t>address</a:t>
            </a:r>
            <a:r>
              <a:rPr lang="nl-NL" sz="2000" dirty="0"/>
              <a:t> </a:t>
            </a:r>
            <a:r>
              <a:rPr lang="nl-NL" sz="2000" dirty="0" err="1"/>
              <a:t>space</a:t>
            </a:r>
            <a:endParaRPr lang="nl-NL" sz="2000" dirty="0"/>
          </a:p>
          <a:p>
            <a:pPr marL="520700" lvl="1" indent="-342900">
              <a:buFont typeface="Arial" panose="020B0604020202020204" pitchFamily="34" charset="0"/>
              <a:buChar char="•"/>
            </a:pPr>
            <a:r>
              <a:rPr lang="nl-NL" sz="2000" dirty="0" err="1"/>
              <a:t>Can</a:t>
            </a:r>
            <a:r>
              <a:rPr lang="nl-NL" sz="2000" dirty="0"/>
              <a:t> </a:t>
            </a:r>
            <a:r>
              <a:rPr lang="nl-NL" sz="2000" dirty="0" err="1"/>
              <a:t>be</a:t>
            </a:r>
            <a:r>
              <a:rPr lang="nl-NL" sz="2000" dirty="0"/>
              <a:t> </a:t>
            </a:r>
            <a:r>
              <a:rPr lang="nl-NL" sz="2000" dirty="0" err="1"/>
              <a:t>suspended</a:t>
            </a:r>
            <a:r>
              <a:rPr lang="nl-NL" sz="2000" dirty="0"/>
              <a:t> </a:t>
            </a:r>
            <a:r>
              <a:rPr lang="nl-NL" sz="2000" dirty="0" err="1"/>
              <a:t>and</a:t>
            </a:r>
            <a:r>
              <a:rPr lang="nl-NL" sz="2000" dirty="0"/>
              <a:t> </a:t>
            </a:r>
            <a:r>
              <a:rPr lang="nl-NL" sz="2000" dirty="0" err="1"/>
              <a:t>resumed</a:t>
            </a:r>
            <a:endParaRPr lang="nl-NL" sz="2000" dirty="0"/>
          </a:p>
          <a:p>
            <a:pPr marL="520700" lvl="1" indent="-342900">
              <a:buFont typeface="Arial" panose="020B0604020202020204" pitchFamily="34" charset="0"/>
              <a:buChar char="•"/>
            </a:pPr>
            <a:r>
              <a:rPr lang="nl-NL" sz="2000" dirty="0" err="1"/>
              <a:t>Interaction</a:t>
            </a:r>
            <a:r>
              <a:rPr lang="nl-NL" sz="2000" dirty="0"/>
              <a:t> </a:t>
            </a:r>
            <a:r>
              <a:rPr lang="nl-NL" sz="2000" dirty="0" err="1"/>
              <a:t>through</a:t>
            </a:r>
            <a:r>
              <a:rPr lang="nl-NL" sz="2000" dirty="0"/>
              <a:t> </a:t>
            </a:r>
            <a:r>
              <a:rPr lang="nl-NL" sz="2000" dirty="0" err="1"/>
              <a:t>language</a:t>
            </a:r>
            <a:r>
              <a:rPr lang="nl-NL" sz="2000" dirty="0"/>
              <a:t> resources e.g.</a:t>
            </a:r>
          </a:p>
          <a:p>
            <a:pPr marL="704850" lvl="2" indent="-342900"/>
            <a:r>
              <a:rPr lang="nl-NL" sz="2000" dirty="0"/>
              <a:t>Shared variables</a:t>
            </a:r>
          </a:p>
          <a:p>
            <a:pPr marL="704850" lvl="2" indent="-342900"/>
            <a:r>
              <a:rPr lang="nl-NL" sz="2000" dirty="0"/>
              <a:t>Locks</a:t>
            </a:r>
          </a:p>
          <a:p>
            <a:pPr marL="704850" lvl="2" indent="-342900"/>
            <a:r>
              <a:rPr lang="nl-NL" sz="2000" dirty="0"/>
              <a:t>Data </a:t>
            </a:r>
            <a:r>
              <a:rPr lang="nl-NL" sz="2000" dirty="0" err="1"/>
              <a:t>yields</a:t>
            </a:r>
            <a:r>
              <a:rPr lang="nl-NL" sz="2000" dirty="0"/>
              <a:t> on </a:t>
            </a:r>
            <a:r>
              <a:rPr lang="nl-NL" sz="2000" dirty="0" err="1"/>
              <a:t>suspend</a:t>
            </a:r>
            <a:endParaRPr lang="nl-NL" sz="2000" dirty="0"/>
          </a:p>
          <a:p>
            <a:pPr marL="704850" lvl="2" indent="-342900"/>
            <a:r>
              <a:rPr lang="nl-NL" sz="2000" dirty="0"/>
              <a:t>Resume parameters</a:t>
            </a:r>
          </a:p>
          <a:p>
            <a:pPr marL="520700" lvl="1" indent="-342900">
              <a:buFont typeface="Arial" panose="020B0604020202020204" pitchFamily="34" charset="0"/>
              <a:buChar char="•"/>
            </a:pPr>
            <a:endParaRPr lang="nl-NL" sz="2000" dirty="0"/>
          </a:p>
          <a:p>
            <a:endParaRPr lang="en-US" dirty="0"/>
          </a:p>
        </p:txBody>
      </p:sp>
      <p:sp>
        <p:nvSpPr>
          <p:cNvPr id="10" name="Text Placeholder 9"/>
          <p:cNvSpPr>
            <a:spLocks noGrp="1"/>
          </p:cNvSpPr>
          <p:nvPr>
            <p:ph type="body" sz="quarter" idx="17"/>
          </p:nvPr>
        </p:nvSpPr>
        <p:spPr/>
        <p:txBody>
          <a:bodyPr/>
          <a:lstStyle/>
          <a:p>
            <a:r>
              <a:rPr lang="nl-NL" sz="2400" dirty="0" err="1"/>
              <a:t>Coroutines</a:t>
            </a:r>
            <a:endParaRPr lang="en-US" sz="2400" dirty="0"/>
          </a:p>
        </p:txBody>
      </p:sp>
      <p:sp>
        <p:nvSpPr>
          <p:cNvPr id="4" name="Title 3"/>
          <p:cNvSpPr>
            <a:spLocks noGrp="1"/>
          </p:cNvSpPr>
          <p:nvPr>
            <p:ph type="title"/>
          </p:nvPr>
        </p:nvSpPr>
        <p:spPr/>
        <p:txBody>
          <a:bodyPr/>
          <a:lstStyle/>
          <a:p>
            <a:r>
              <a:rPr lang="nl-NL" sz="3000" cap="none" dirty="0" err="1">
                <a:solidFill>
                  <a:schemeClr val="accent1"/>
                </a:solidFill>
              </a:rPr>
              <a:t>Concurrency</a:t>
            </a:r>
            <a:r>
              <a:rPr lang="nl-NL" sz="3000" cap="none" dirty="0">
                <a:solidFill>
                  <a:schemeClr val="accent1"/>
                </a:solidFill>
              </a:rPr>
              <a:t> </a:t>
            </a:r>
            <a:r>
              <a:rPr lang="nl-NL" sz="3000" cap="none" dirty="0" err="1">
                <a:solidFill>
                  <a:schemeClr val="accent1"/>
                </a:solidFill>
              </a:rPr>
              <a:t>models</a:t>
            </a:r>
            <a:endParaRPr lang="en-US" sz="3000" cap="none" dirty="0">
              <a:solidFill>
                <a:schemeClr val="accent1"/>
              </a:solidFill>
            </a:endParaRPr>
          </a:p>
        </p:txBody>
      </p:sp>
    </p:spTree>
    <p:extLst>
      <p:ext uri="{BB962C8B-B14F-4D97-AF65-F5344CB8AC3E}">
        <p14:creationId xmlns:p14="http://schemas.microsoft.com/office/powerpoint/2010/main" val="10659145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659B3-EA4B-405E-9FAE-00661F32418F}"/>
              </a:ext>
            </a:extLst>
          </p:cNvPr>
          <p:cNvSpPr>
            <a:spLocks noGrp="1"/>
          </p:cNvSpPr>
          <p:nvPr>
            <p:ph type="ctrTitle"/>
          </p:nvPr>
        </p:nvSpPr>
        <p:spPr/>
        <p:txBody>
          <a:bodyPr/>
          <a:lstStyle/>
          <a:p>
            <a:r>
              <a:rPr lang="en-GB" dirty="0"/>
              <a:t>Networking</a:t>
            </a:r>
          </a:p>
        </p:txBody>
      </p:sp>
      <p:sp>
        <p:nvSpPr>
          <p:cNvPr id="3" name="Text Placeholder 2">
            <a:extLst>
              <a:ext uri="{FF2B5EF4-FFF2-40B4-BE49-F238E27FC236}">
                <a16:creationId xmlns:a16="http://schemas.microsoft.com/office/drawing/2014/main" id="{E1F9D801-434D-4FD6-A38C-A6C187DD7E2B}"/>
              </a:ext>
            </a:extLst>
          </p:cNvPr>
          <p:cNvSpPr>
            <a:spLocks noGrp="1"/>
          </p:cNvSpPr>
          <p:nvPr>
            <p:ph type="body" sz="quarter" idx="10"/>
          </p:nvPr>
        </p:nvSpPr>
        <p:spPr/>
        <p:txBody>
          <a:bodyPr>
            <a:normAutofit lnSpcReduction="10000"/>
          </a:bodyPr>
          <a:lstStyle/>
          <a:p>
            <a:r>
              <a:rPr lang="en-GB" dirty="0"/>
              <a:t>6</a:t>
            </a:r>
          </a:p>
        </p:txBody>
      </p:sp>
    </p:spTree>
    <p:extLst>
      <p:ext uri="{BB962C8B-B14F-4D97-AF65-F5344CB8AC3E}">
        <p14:creationId xmlns:p14="http://schemas.microsoft.com/office/powerpoint/2010/main" val="1951327094"/>
      </p:ext>
    </p:extLst>
  </p:cSld>
  <p:clrMapOvr>
    <a:masterClrMapping/>
  </p:clrMapOvr>
  <p:transition spd="slow">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61BE2D3E-33AC-8C56-DBB4-0F9EB92527FF}"/>
              </a:ext>
            </a:extLst>
          </p:cNvPr>
          <p:cNvSpPr>
            <a:spLocks noGrp="1"/>
          </p:cNvSpPr>
          <p:nvPr>
            <p:ph type="body" sz="quarter" idx="10"/>
          </p:nvPr>
        </p:nvSpPr>
        <p:spPr/>
        <p:txBody>
          <a:bodyPr>
            <a:normAutofit/>
          </a:bodyPr>
          <a:lstStyle/>
          <a:p>
            <a:pPr marL="342900" indent="-342900">
              <a:buFont typeface="Arial" panose="020B0604020202020204" pitchFamily="34" charset="0"/>
              <a:buChar char="•"/>
            </a:pPr>
            <a:r>
              <a:rPr lang="nl-NL" dirty="0" err="1">
                <a:latin typeface="+mn-lt"/>
              </a:rPr>
              <a:t>When</a:t>
            </a:r>
            <a:r>
              <a:rPr lang="nl-NL" dirty="0">
                <a:latin typeface="+mn-lt"/>
              </a:rPr>
              <a:t> </a:t>
            </a:r>
            <a:r>
              <a:rPr lang="nl-NL" dirty="0" err="1">
                <a:latin typeface="+mn-lt"/>
              </a:rPr>
              <a:t>you</a:t>
            </a:r>
            <a:r>
              <a:rPr lang="nl-NL" dirty="0">
                <a:latin typeface="+mn-lt"/>
              </a:rPr>
              <a:t> </a:t>
            </a:r>
            <a:r>
              <a:rPr lang="nl-NL" dirty="0" err="1">
                <a:latin typeface="+mn-lt"/>
              </a:rPr>
              <a:t>use</a:t>
            </a:r>
            <a:r>
              <a:rPr lang="nl-NL" dirty="0">
                <a:latin typeface="+mn-lt"/>
              </a:rPr>
              <a:t> </a:t>
            </a:r>
            <a:r>
              <a:rPr lang="nl-NL" b="1" dirty="0" err="1">
                <a:latin typeface="Consolas" panose="020B0609020204030204" pitchFamily="49" charset="0"/>
              </a:rPr>
              <a:t>async</a:t>
            </a:r>
            <a:r>
              <a:rPr lang="nl-NL" dirty="0">
                <a:latin typeface="+mn-lt"/>
              </a:rPr>
              <a:t> </a:t>
            </a:r>
            <a:r>
              <a:rPr lang="nl-NL" dirty="0" err="1">
                <a:latin typeface="+mn-lt"/>
              </a:rPr>
              <a:t>functions</a:t>
            </a:r>
            <a:r>
              <a:rPr lang="nl-NL" dirty="0">
                <a:latin typeface="+mn-lt"/>
              </a:rPr>
              <a:t>, </a:t>
            </a:r>
            <a:r>
              <a:rPr lang="nl-NL" dirty="0" err="1">
                <a:latin typeface="+mn-lt"/>
              </a:rPr>
              <a:t>you</a:t>
            </a:r>
            <a:r>
              <a:rPr lang="nl-NL" dirty="0">
                <a:latin typeface="+mn-lt"/>
              </a:rPr>
              <a:t> must take care </a:t>
            </a:r>
            <a:r>
              <a:rPr lang="nl-NL" dirty="0" err="1">
                <a:latin typeface="+mn-lt"/>
              </a:rPr>
              <a:t>that</a:t>
            </a:r>
            <a:r>
              <a:rPr lang="nl-NL" dirty="0">
                <a:latin typeface="+mn-lt"/>
              </a:rPr>
              <a:t> </a:t>
            </a:r>
            <a:r>
              <a:rPr lang="nl-NL" dirty="0" err="1">
                <a:latin typeface="+mn-lt"/>
              </a:rPr>
              <a:t>they</a:t>
            </a:r>
            <a:r>
              <a:rPr lang="nl-NL" dirty="0">
                <a:latin typeface="+mn-lt"/>
              </a:rPr>
              <a:t> </a:t>
            </a:r>
            <a:r>
              <a:rPr lang="nl-NL" dirty="0" err="1">
                <a:latin typeface="+mn-lt"/>
              </a:rPr>
              <a:t>don't</a:t>
            </a:r>
            <a:r>
              <a:rPr lang="nl-NL" dirty="0">
                <a:latin typeface="+mn-lt"/>
              </a:rPr>
              <a:t> call </a:t>
            </a:r>
            <a:r>
              <a:rPr lang="nl-NL" dirty="0" err="1">
                <a:latin typeface="+mn-lt"/>
              </a:rPr>
              <a:t>any</a:t>
            </a:r>
            <a:r>
              <a:rPr lang="nl-NL" dirty="0">
                <a:latin typeface="+mn-lt"/>
              </a:rPr>
              <a:t> </a:t>
            </a:r>
            <a:r>
              <a:rPr lang="nl-NL" dirty="0" err="1">
                <a:latin typeface="+mn-lt"/>
              </a:rPr>
              <a:t>blocking</a:t>
            </a:r>
            <a:r>
              <a:rPr lang="nl-NL" dirty="0">
                <a:latin typeface="+mn-lt"/>
              </a:rPr>
              <a:t> </a:t>
            </a:r>
            <a:r>
              <a:rPr lang="nl-NL" dirty="0" err="1">
                <a:latin typeface="+mn-lt"/>
              </a:rPr>
              <a:t>functions</a:t>
            </a:r>
            <a:endParaRPr lang="nl-NL" dirty="0">
              <a:latin typeface="+mn-lt"/>
            </a:endParaRPr>
          </a:p>
          <a:p>
            <a:pPr marL="520700" lvl="1" indent="-342900">
              <a:buFont typeface="Arial" panose="020B0604020202020204" pitchFamily="34" charset="0"/>
              <a:buChar char="•"/>
            </a:pPr>
            <a:r>
              <a:rPr lang="nl-NL" dirty="0" err="1">
                <a:latin typeface="+mn-lt"/>
              </a:rPr>
              <a:t>Otherwise</a:t>
            </a:r>
            <a:r>
              <a:rPr lang="nl-NL" dirty="0">
                <a:latin typeface="+mn-lt"/>
              </a:rPr>
              <a:t> </a:t>
            </a:r>
            <a:r>
              <a:rPr lang="nl-NL" dirty="0" err="1">
                <a:latin typeface="+mn-lt"/>
              </a:rPr>
              <a:t>other</a:t>
            </a:r>
            <a:r>
              <a:rPr lang="nl-NL" dirty="0">
                <a:latin typeface="+mn-lt"/>
              </a:rPr>
              <a:t> </a:t>
            </a:r>
            <a:r>
              <a:rPr lang="nl-NL" dirty="0" err="1">
                <a:latin typeface="+mn-lt"/>
              </a:rPr>
              <a:t>tasks</a:t>
            </a:r>
            <a:r>
              <a:rPr lang="nl-NL" dirty="0">
                <a:latin typeface="+mn-lt"/>
              </a:rPr>
              <a:t> on </a:t>
            </a:r>
            <a:r>
              <a:rPr lang="nl-NL" dirty="0" err="1">
                <a:latin typeface="+mn-lt"/>
              </a:rPr>
              <a:t>the</a:t>
            </a:r>
            <a:r>
              <a:rPr lang="nl-NL" dirty="0">
                <a:latin typeface="+mn-lt"/>
              </a:rPr>
              <a:t> event loop </a:t>
            </a:r>
            <a:r>
              <a:rPr lang="nl-NL" dirty="0" err="1">
                <a:latin typeface="+mn-lt"/>
              </a:rPr>
              <a:t>will</a:t>
            </a:r>
            <a:r>
              <a:rPr lang="nl-NL" dirty="0">
                <a:latin typeface="+mn-lt"/>
              </a:rPr>
              <a:t> </a:t>
            </a:r>
            <a:r>
              <a:rPr lang="nl-NL" dirty="0" err="1">
                <a:latin typeface="+mn-lt"/>
              </a:rPr>
              <a:t>not</a:t>
            </a:r>
            <a:r>
              <a:rPr lang="nl-NL" dirty="0">
                <a:latin typeface="+mn-lt"/>
              </a:rPr>
              <a:t> run</a:t>
            </a:r>
          </a:p>
          <a:p>
            <a:pPr marL="342900" indent="-342900">
              <a:buFont typeface="Arial" panose="020B0604020202020204" pitchFamily="34" charset="0"/>
              <a:buChar char="•"/>
            </a:pPr>
            <a:r>
              <a:rPr lang="nl-NL" sz="2100" dirty="0" err="1">
                <a:latin typeface="+mn-lt"/>
              </a:rPr>
              <a:t>That</a:t>
            </a:r>
            <a:r>
              <a:rPr lang="nl-NL" sz="2100" dirty="0">
                <a:latin typeface="+mn-lt"/>
              </a:rPr>
              <a:t> means </a:t>
            </a:r>
            <a:r>
              <a:rPr lang="nl-NL" sz="2100" dirty="0" err="1">
                <a:latin typeface="+mn-lt"/>
              </a:rPr>
              <a:t>that</a:t>
            </a:r>
            <a:r>
              <a:rPr lang="nl-NL" sz="2100" dirty="0">
                <a:latin typeface="+mn-lt"/>
              </a:rPr>
              <a:t> </a:t>
            </a:r>
            <a:r>
              <a:rPr lang="nl-NL" sz="2100" dirty="0" err="1">
                <a:latin typeface="+mn-lt"/>
              </a:rPr>
              <a:t>if</a:t>
            </a:r>
            <a:r>
              <a:rPr lang="nl-NL" sz="2100" dirty="0">
                <a:latin typeface="+mn-lt"/>
              </a:rPr>
              <a:t> </a:t>
            </a:r>
            <a:r>
              <a:rPr lang="nl-NL" sz="2100" dirty="0" err="1">
                <a:latin typeface="+mn-lt"/>
              </a:rPr>
              <a:t>you</a:t>
            </a:r>
            <a:r>
              <a:rPr lang="nl-NL" sz="2100" dirty="0">
                <a:latin typeface="+mn-lt"/>
              </a:rPr>
              <a:t> </a:t>
            </a:r>
            <a:r>
              <a:rPr lang="nl-NL" sz="2100" dirty="0" err="1">
                <a:latin typeface="+mn-lt"/>
              </a:rPr>
              <a:t>use</a:t>
            </a:r>
            <a:r>
              <a:rPr lang="nl-NL" sz="2100" dirty="0">
                <a:latin typeface="+mn-lt"/>
              </a:rPr>
              <a:t> e.g. </a:t>
            </a:r>
            <a:r>
              <a:rPr lang="nl-NL" sz="2100" dirty="0" err="1">
                <a:latin typeface="+mn-lt"/>
              </a:rPr>
              <a:t>networking</a:t>
            </a:r>
            <a:r>
              <a:rPr lang="nl-NL" sz="2100" dirty="0">
                <a:latin typeface="+mn-lt"/>
              </a:rPr>
              <a:t> sockets, </a:t>
            </a:r>
            <a:r>
              <a:rPr lang="nl-NL" sz="2100" dirty="0" err="1">
                <a:latin typeface="+mn-lt"/>
              </a:rPr>
              <a:t>all</a:t>
            </a:r>
            <a:r>
              <a:rPr lang="nl-NL" sz="2100" dirty="0">
                <a:latin typeface="+mn-lt"/>
              </a:rPr>
              <a:t> </a:t>
            </a:r>
            <a:r>
              <a:rPr lang="nl-NL" sz="2100" dirty="0" err="1">
                <a:latin typeface="+mn-lt"/>
              </a:rPr>
              <a:t>functions</a:t>
            </a:r>
            <a:r>
              <a:rPr lang="nl-NL" sz="2100" dirty="0">
                <a:latin typeface="+mn-lt"/>
              </a:rPr>
              <a:t> in </a:t>
            </a:r>
            <a:r>
              <a:rPr lang="nl-NL" sz="2100" dirty="0" err="1">
                <a:latin typeface="+mn-lt"/>
              </a:rPr>
              <a:t>your</a:t>
            </a:r>
            <a:r>
              <a:rPr lang="nl-NL" sz="2100" dirty="0">
                <a:latin typeface="+mn-lt"/>
              </a:rPr>
              <a:t> call stack must </a:t>
            </a:r>
            <a:r>
              <a:rPr lang="nl-NL" sz="2100" dirty="0" err="1">
                <a:latin typeface="+mn-lt"/>
              </a:rPr>
              <a:t>be</a:t>
            </a:r>
            <a:r>
              <a:rPr lang="nl-NL" sz="2100" dirty="0">
                <a:latin typeface="+mn-lt"/>
              </a:rPr>
              <a:t> non-</a:t>
            </a:r>
            <a:r>
              <a:rPr lang="nl-NL" sz="2100" dirty="0" err="1">
                <a:latin typeface="+mn-lt"/>
              </a:rPr>
              <a:t>blocking</a:t>
            </a:r>
            <a:endParaRPr lang="nl-NL" sz="2100" dirty="0">
              <a:latin typeface="+mn-lt"/>
            </a:endParaRPr>
          </a:p>
          <a:p>
            <a:pPr marL="520700" lvl="1" indent="-342900">
              <a:buFont typeface="Arial" panose="020B0604020202020204" pitchFamily="34" charset="0"/>
              <a:buChar char="•"/>
            </a:pPr>
            <a:r>
              <a:rPr lang="nl-NL" sz="1900" dirty="0" err="1">
                <a:latin typeface="+mn-lt"/>
              </a:rPr>
              <a:t>Creating</a:t>
            </a:r>
            <a:r>
              <a:rPr lang="nl-NL" sz="1900" dirty="0">
                <a:latin typeface="+mn-lt"/>
              </a:rPr>
              <a:t> </a:t>
            </a:r>
            <a:r>
              <a:rPr lang="nl-NL" sz="1900" dirty="0" err="1">
                <a:latin typeface="+mn-lt"/>
              </a:rPr>
              <a:t>the</a:t>
            </a:r>
            <a:r>
              <a:rPr lang="nl-NL" sz="1900" dirty="0">
                <a:latin typeface="+mn-lt"/>
              </a:rPr>
              <a:t> socket non-</a:t>
            </a:r>
            <a:r>
              <a:rPr lang="nl-NL" sz="1900" dirty="0" err="1">
                <a:latin typeface="+mn-lt"/>
              </a:rPr>
              <a:t>blocking</a:t>
            </a:r>
            <a:endParaRPr lang="nl-NL" sz="1900" dirty="0">
              <a:latin typeface="+mn-lt"/>
            </a:endParaRPr>
          </a:p>
          <a:p>
            <a:pPr marL="520700" lvl="1" indent="-342900">
              <a:buFont typeface="Arial" panose="020B0604020202020204" pitchFamily="34" charset="0"/>
              <a:buChar char="•"/>
            </a:pPr>
            <a:r>
              <a:rPr lang="nl-NL" sz="1900" dirty="0" err="1">
                <a:latin typeface="+mn-lt"/>
              </a:rPr>
              <a:t>Accepting</a:t>
            </a:r>
            <a:r>
              <a:rPr lang="nl-NL" sz="1900" dirty="0">
                <a:latin typeface="+mn-lt"/>
              </a:rPr>
              <a:t> </a:t>
            </a:r>
            <a:r>
              <a:rPr lang="nl-NL" sz="1900" dirty="0" err="1">
                <a:latin typeface="+mn-lt"/>
              </a:rPr>
              <a:t>incoming</a:t>
            </a:r>
            <a:r>
              <a:rPr lang="nl-NL" sz="1900" dirty="0">
                <a:latin typeface="+mn-lt"/>
              </a:rPr>
              <a:t> </a:t>
            </a:r>
            <a:r>
              <a:rPr lang="nl-NL" sz="1900" dirty="0" err="1">
                <a:latin typeface="+mn-lt"/>
              </a:rPr>
              <a:t>connections</a:t>
            </a:r>
            <a:endParaRPr lang="nl-NL" sz="1900" dirty="0">
              <a:latin typeface="+mn-lt"/>
            </a:endParaRPr>
          </a:p>
          <a:p>
            <a:pPr marL="520700" lvl="1" indent="-342900">
              <a:buFont typeface="Arial" panose="020B0604020202020204" pitchFamily="34" charset="0"/>
              <a:buChar char="•"/>
            </a:pPr>
            <a:r>
              <a:rPr lang="nl-NL" sz="1900" dirty="0" err="1">
                <a:latin typeface="+mn-lt"/>
              </a:rPr>
              <a:t>Connecting</a:t>
            </a:r>
            <a:r>
              <a:rPr lang="nl-NL" sz="1900" dirty="0">
                <a:latin typeface="+mn-lt"/>
              </a:rPr>
              <a:t> </a:t>
            </a:r>
            <a:r>
              <a:rPr lang="nl-NL" sz="1900" dirty="0" err="1">
                <a:latin typeface="+mn-lt"/>
              </a:rPr>
              <a:t>to</a:t>
            </a:r>
            <a:r>
              <a:rPr lang="nl-NL" sz="1900" dirty="0">
                <a:latin typeface="+mn-lt"/>
              </a:rPr>
              <a:t> a remote socket</a:t>
            </a:r>
          </a:p>
          <a:p>
            <a:pPr marL="520700" lvl="1" indent="-342900">
              <a:buFont typeface="Arial" panose="020B0604020202020204" pitchFamily="34" charset="0"/>
              <a:buChar char="•"/>
            </a:pPr>
            <a:r>
              <a:rPr lang="nl-NL" sz="1900" dirty="0">
                <a:latin typeface="+mn-lt"/>
              </a:rPr>
              <a:t>Reading </a:t>
            </a:r>
            <a:r>
              <a:rPr lang="nl-NL" sz="1900" dirty="0" err="1">
                <a:latin typeface="+mn-lt"/>
              </a:rPr>
              <a:t>from</a:t>
            </a:r>
            <a:r>
              <a:rPr lang="nl-NL" sz="1900" dirty="0">
                <a:latin typeface="+mn-lt"/>
              </a:rPr>
              <a:t> </a:t>
            </a:r>
            <a:r>
              <a:rPr lang="nl-NL" sz="1900" dirty="0" err="1">
                <a:latin typeface="+mn-lt"/>
              </a:rPr>
              <a:t>and</a:t>
            </a:r>
            <a:r>
              <a:rPr lang="nl-NL" sz="1900" dirty="0">
                <a:latin typeface="+mn-lt"/>
              </a:rPr>
              <a:t> </a:t>
            </a:r>
            <a:r>
              <a:rPr lang="nl-NL" sz="1900" dirty="0" err="1">
                <a:latin typeface="+mn-lt"/>
              </a:rPr>
              <a:t>writing</a:t>
            </a:r>
            <a:r>
              <a:rPr lang="nl-NL" sz="1900" dirty="0">
                <a:latin typeface="+mn-lt"/>
              </a:rPr>
              <a:t> </a:t>
            </a:r>
            <a:r>
              <a:rPr lang="nl-NL" sz="1900" dirty="0" err="1">
                <a:latin typeface="+mn-lt"/>
              </a:rPr>
              <a:t>to</a:t>
            </a:r>
            <a:r>
              <a:rPr lang="nl-NL" sz="1900" dirty="0">
                <a:latin typeface="+mn-lt"/>
              </a:rPr>
              <a:t> </a:t>
            </a:r>
            <a:r>
              <a:rPr lang="nl-NL" sz="1900" dirty="0" err="1">
                <a:latin typeface="+mn-lt"/>
              </a:rPr>
              <a:t>the</a:t>
            </a:r>
            <a:r>
              <a:rPr lang="nl-NL" sz="1900" dirty="0">
                <a:latin typeface="+mn-lt"/>
              </a:rPr>
              <a:t> socket</a:t>
            </a:r>
          </a:p>
          <a:p>
            <a:pPr marL="342900" indent="-342900">
              <a:buFont typeface="Arial" panose="020B0604020202020204" pitchFamily="34" charset="0"/>
              <a:buChar char="•"/>
            </a:pPr>
            <a:endParaRPr lang="nl-NL" sz="2100" dirty="0">
              <a:latin typeface="+mn-lt"/>
            </a:endParaRPr>
          </a:p>
          <a:p>
            <a:pPr marL="342900" indent="-342900">
              <a:buFont typeface="Arial" panose="020B0604020202020204" pitchFamily="34" charset="0"/>
              <a:buChar char="•"/>
            </a:pPr>
            <a:r>
              <a:rPr lang="nl-NL" sz="2100" dirty="0">
                <a:latin typeface="+mn-lt"/>
              </a:rPr>
              <a:t>In </a:t>
            </a:r>
            <a:r>
              <a:rPr lang="nl-NL" sz="2100" dirty="0" err="1">
                <a:latin typeface="+mn-lt"/>
              </a:rPr>
              <a:t>the</a:t>
            </a:r>
            <a:r>
              <a:rPr lang="nl-NL" sz="2100" dirty="0">
                <a:latin typeface="+mn-lt"/>
              </a:rPr>
              <a:t> </a:t>
            </a:r>
            <a:r>
              <a:rPr lang="nl-NL" sz="2100" dirty="0" err="1">
                <a:latin typeface="+mn-lt"/>
              </a:rPr>
              <a:t>previous</a:t>
            </a:r>
            <a:r>
              <a:rPr lang="nl-NL" sz="2100" dirty="0">
                <a:latin typeface="+mn-lt"/>
              </a:rPr>
              <a:t> </a:t>
            </a:r>
            <a:r>
              <a:rPr lang="nl-NL" sz="2100" dirty="0" err="1">
                <a:latin typeface="+mn-lt"/>
              </a:rPr>
              <a:t>sections</a:t>
            </a:r>
            <a:r>
              <a:rPr lang="nl-NL" sz="2100" dirty="0">
                <a:latin typeface="+mn-lt"/>
              </a:rPr>
              <a:t> we </a:t>
            </a:r>
            <a:r>
              <a:rPr lang="nl-NL" sz="2100" dirty="0" err="1">
                <a:latin typeface="+mn-lt"/>
              </a:rPr>
              <a:t>used</a:t>
            </a:r>
            <a:r>
              <a:rPr lang="nl-NL" sz="2100" dirty="0">
                <a:latin typeface="+mn-lt"/>
              </a:rPr>
              <a:t> </a:t>
            </a:r>
            <a:r>
              <a:rPr lang="nl-NL" b="1" dirty="0" err="1">
                <a:latin typeface="Consolas" panose="020B0609020204030204" pitchFamily="49" charset="0"/>
              </a:rPr>
              <a:t>aiohttp</a:t>
            </a:r>
            <a:r>
              <a:rPr lang="nl-NL" sz="2100" dirty="0">
                <a:latin typeface="+mn-lt"/>
              </a:rPr>
              <a:t>. </a:t>
            </a:r>
            <a:r>
              <a:rPr lang="nl-NL" sz="2100" dirty="0" err="1">
                <a:latin typeface="+mn-lt"/>
              </a:rPr>
              <a:t>That</a:t>
            </a:r>
            <a:r>
              <a:rPr lang="nl-NL" sz="2100" dirty="0">
                <a:latin typeface="+mn-lt"/>
              </a:rPr>
              <a:t> </a:t>
            </a:r>
            <a:r>
              <a:rPr lang="nl-NL" sz="2100" dirty="0" err="1">
                <a:latin typeface="+mn-lt"/>
              </a:rPr>
              <a:t>library</a:t>
            </a:r>
            <a:r>
              <a:rPr lang="nl-NL" sz="2100" dirty="0">
                <a:latin typeface="+mn-lt"/>
              </a:rPr>
              <a:t> takes care of </a:t>
            </a:r>
            <a:r>
              <a:rPr lang="nl-NL" sz="2100" dirty="0" err="1">
                <a:latin typeface="+mn-lt"/>
              </a:rPr>
              <a:t>all</a:t>
            </a:r>
            <a:r>
              <a:rPr lang="nl-NL" sz="2100" dirty="0">
                <a:latin typeface="+mn-lt"/>
              </a:rPr>
              <a:t> </a:t>
            </a:r>
            <a:r>
              <a:rPr lang="nl-NL" sz="2100" dirty="0" err="1">
                <a:latin typeface="+mn-lt"/>
              </a:rPr>
              <a:t>this</a:t>
            </a:r>
            <a:r>
              <a:rPr lang="nl-NL" sz="2100" dirty="0">
                <a:latin typeface="+mn-lt"/>
              </a:rPr>
              <a:t>.</a:t>
            </a:r>
          </a:p>
          <a:p>
            <a:pPr marL="342900" indent="-342900">
              <a:buFont typeface="Arial" panose="020B0604020202020204" pitchFamily="34" charset="0"/>
              <a:buChar char="•"/>
            </a:pPr>
            <a:r>
              <a:rPr lang="nl-NL" sz="2100" dirty="0" err="1">
                <a:latin typeface="+mn-lt"/>
              </a:rPr>
              <a:t>If</a:t>
            </a:r>
            <a:r>
              <a:rPr lang="nl-NL" sz="2100" dirty="0">
                <a:latin typeface="+mn-lt"/>
              </a:rPr>
              <a:t> </a:t>
            </a:r>
            <a:r>
              <a:rPr lang="nl-NL" sz="2100" dirty="0" err="1">
                <a:latin typeface="+mn-lt"/>
              </a:rPr>
              <a:t>you</a:t>
            </a:r>
            <a:r>
              <a:rPr lang="nl-NL" sz="2100" dirty="0">
                <a:latin typeface="+mn-lt"/>
              </a:rPr>
              <a:t> </a:t>
            </a:r>
            <a:r>
              <a:rPr lang="nl-NL" sz="2100" dirty="0" err="1">
                <a:latin typeface="+mn-lt"/>
              </a:rPr>
              <a:t>need</a:t>
            </a:r>
            <a:r>
              <a:rPr lang="nl-NL" sz="2100" dirty="0">
                <a:latin typeface="+mn-lt"/>
              </a:rPr>
              <a:t> </a:t>
            </a:r>
            <a:r>
              <a:rPr lang="nl-NL" sz="2100" dirty="0" err="1">
                <a:latin typeface="+mn-lt"/>
              </a:rPr>
              <a:t>to</a:t>
            </a:r>
            <a:r>
              <a:rPr lang="nl-NL" sz="2100" dirty="0">
                <a:latin typeface="+mn-lt"/>
              </a:rPr>
              <a:t> do </a:t>
            </a:r>
            <a:r>
              <a:rPr lang="nl-NL" sz="2100" dirty="0" err="1">
                <a:latin typeface="+mn-lt"/>
              </a:rPr>
              <a:t>it</a:t>
            </a:r>
            <a:r>
              <a:rPr lang="nl-NL" sz="2100" dirty="0">
                <a:latin typeface="+mn-lt"/>
              </a:rPr>
              <a:t> </a:t>
            </a:r>
            <a:r>
              <a:rPr lang="nl-NL" sz="2100" dirty="0" err="1">
                <a:latin typeface="+mn-lt"/>
              </a:rPr>
              <a:t>by</a:t>
            </a:r>
            <a:r>
              <a:rPr lang="nl-NL" sz="2100" dirty="0">
                <a:latin typeface="+mn-lt"/>
              </a:rPr>
              <a:t> hand, </a:t>
            </a:r>
            <a:r>
              <a:rPr lang="nl-NL" sz="2100" dirty="0" err="1">
                <a:latin typeface="+mn-lt"/>
              </a:rPr>
              <a:t>you</a:t>
            </a:r>
            <a:r>
              <a:rPr lang="nl-NL" sz="2100" dirty="0">
                <a:latin typeface="+mn-lt"/>
              </a:rPr>
              <a:t> </a:t>
            </a:r>
            <a:r>
              <a:rPr lang="nl-NL" sz="2100" dirty="0" err="1">
                <a:latin typeface="+mn-lt"/>
              </a:rPr>
              <a:t>need</a:t>
            </a:r>
            <a:r>
              <a:rPr lang="nl-NL" sz="2100" dirty="0">
                <a:latin typeface="+mn-lt"/>
              </a:rPr>
              <a:t> access </a:t>
            </a:r>
            <a:r>
              <a:rPr lang="nl-NL" sz="2100" dirty="0" err="1">
                <a:latin typeface="+mn-lt"/>
              </a:rPr>
              <a:t>to</a:t>
            </a:r>
            <a:r>
              <a:rPr lang="nl-NL" sz="2100" dirty="0">
                <a:latin typeface="+mn-lt"/>
              </a:rPr>
              <a:t> </a:t>
            </a:r>
            <a:r>
              <a:rPr lang="nl-NL" sz="2100" dirty="0" err="1">
                <a:latin typeface="+mn-lt"/>
              </a:rPr>
              <a:t>the</a:t>
            </a:r>
            <a:r>
              <a:rPr lang="nl-NL" sz="2100" dirty="0">
                <a:latin typeface="+mn-lt"/>
              </a:rPr>
              <a:t> eventloop.</a:t>
            </a:r>
            <a:endParaRPr lang="nl-NL" sz="2100" dirty="0">
              <a:latin typeface="Consolas" panose="020B0609020204030204" pitchFamily="49" charset="0"/>
            </a:endParaRPr>
          </a:p>
        </p:txBody>
      </p:sp>
      <p:sp>
        <p:nvSpPr>
          <p:cNvPr id="3" name="Titel 2">
            <a:extLst>
              <a:ext uri="{FF2B5EF4-FFF2-40B4-BE49-F238E27FC236}">
                <a16:creationId xmlns:a16="http://schemas.microsoft.com/office/drawing/2014/main" id="{EF0BFE72-5229-5D6D-E475-A572EEB4A13A}"/>
              </a:ext>
            </a:extLst>
          </p:cNvPr>
          <p:cNvSpPr>
            <a:spLocks noGrp="1"/>
          </p:cNvSpPr>
          <p:nvPr>
            <p:ph type="title"/>
          </p:nvPr>
        </p:nvSpPr>
        <p:spPr/>
        <p:txBody>
          <a:bodyPr/>
          <a:lstStyle/>
          <a:p>
            <a:r>
              <a:rPr lang="nl-NL" sz="3000" cap="none" dirty="0">
                <a:solidFill>
                  <a:schemeClr val="accent1"/>
                </a:solidFill>
              </a:rPr>
              <a:t>Non-</a:t>
            </a:r>
            <a:r>
              <a:rPr lang="nl-NL" sz="3000" cap="none" dirty="0" err="1">
                <a:solidFill>
                  <a:schemeClr val="accent1"/>
                </a:solidFill>
              </a:rPr>
              <a:t>blocking</a:t>
            </a:r>
            <a:r>
              <a:rPr lang="nl-NL" sz="3000" cap="none" dirty="0">
                <a:solidFill>
                  <a:schemeClr val="accent1"/>
                </a:solidFill>
              </a:rPr>
              <a:t> </a:t>
            </a:r>
            <a:r>
              <a:rPr lang="nl-NL" sz="3000" cap="none" dirty="0" err="1">
                <a:solidFill>
                  <a:schemeClr val="accent1"/>
                </a:solidFill>
              </a:rPr>
              <a:t>functions</a:t>
            </a:r>
            <a:r>
              <a:rPr lang="nl-NL" sz="3000" cap="none" dirty="0">
                <a:solidFill>
                  <a:schemeClr val="accent1"/>
                </a:solidFill>
              </a:rPr>
              <a:t> </a:t>
            </a:r>
            <a:r>
              <a:rPr lang="nl-NL" sz="3000" cap="none" dirty="0" err="1">
                <a:solidFill>
                  <a:schemeClr val="accent1"/>
                </a:solidFill>
              </a:rPr>
              <a:t>all</a:t>
            </a:r>
            <a:r>
              <a:rPr lang="nl-NL" sz="3000" cap="none" dirty="0">
                <a:solidFill>
                  <a:schemeClr val="accent1"/>
                </a:solidFill>
              </a:rPr>
              <a:t> </a:t>
            </a:r>
            <a:r>
              <a:rPr lang="nl-NL" sz="3000" cap="none" dirty="0" err="1">
                <a:solidFill>
                  <a:schemeClr val="accent1"/>
                </a:solidFill>
              </a:rPr>
              <a:t>the</a:t>
            </a:r>
            <a:r>
              <a:rPr lang="nl-NL" sz="3000" cap="none" dirty="0">
                <a:solidFill>
                  <a:schemeClr val="accent1"/>
                </a:solidFill>
              </a:rPr>
              <a:t> way</a:t>
            </a:r>
          </a:p>
        </p:txBody>
      </p:sp>
    </p:spTree>
    <p:extLst>
      <p:ext uri="{BB962C8B-B14F-4D97-AF65-F5344CB8AC3E}">
        <p14:creationId xmlns:p14="http://schemas.microsoft.com/office/powerpoint/2010/main" val="218379611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61BE2D3E-33AC-8C56-DBB4-0F9EB92527FF}"/>
              </a:ext>
            </a:extLst>
          </p:cNvPr>
          <p:cNvSpPr>
            <a:spLocks noGrp="1"/>
          </p:cNvSpPr>
          <p:nvPr>
            <p:ph type="body" sz="quarter" idx="10"/>
          </p:nvPr>
        </p:nvSpPr>
        <p:spPr/>
        <p:txBody>
          <a:bodyPr>
            <a:normAutofit lnSpcReduction="10000"/>
          </a:bodyPr>
          <a:lstStyle/>
          <a:p>
            <a:pPr marL="342900" indent="-342900">
              <a:buFont typeface="Arial" panose="020B0604020202020204" pitchFamily="34" charset="0"/>
              <a:buChar char="•"/>
            </a:pPr>
            <a:r>
              <a:rPr lang="nl-NL" dirty="0" err="1">
                <a:latin typeface="+mn-lt"/>
              </a:rPr>
              <a:t>To</a:t>
            </a:r>
            <a:r>
              <a:rPr lang="nl-NL" dirty="0">
                <a:latin typeface="+mn-lt"/>
              </a:rPr>
              <a:t> get </a:t>
            </a:r>
            <a:r>
              <a:rPr lang="nl-NL" dirty="0" err="1">
                <a:latin typeface="+mn-lt"/>
              </a:rPr>
              <a:t>the</a:t>
            </a:r>
            <a:r>
              <a:rPr lang="nl-NL" dirty="0">
                <a:latin typeface="+mn-lt"/>
              </a:rPr>
              <a:t> </a:t>
            </a:r>
            <a:r>
              <a:rPr lang="nl-NL" dirty="0" err="1">
                <a:latin typeface="+mn-lt"/>
              </a:rPr>
              <a:t>current</a:t>
            </a:r>
            <a:r>
              <a:rPr lang="nl-NL" dirty="0">
                <a:latin typeface="+mn-lt"/>
              </a:rPr>
              <a:t> running eventloop, </a:t>
            </a:r>
            <a:r>
              <a:rPr lang="nl-NL" dirty="0" err="1">
                <a:latin typeface="+mn-lt"/>
              </a:rPr>
              <a:t>use</a:t>
            </a:r>
            <a:r>
              <a:rPr lang="nl-NL" dirty="0">
                <a:latin typeface="+mn-lt"/>
              </a:rPr>
              <a:t>:</a:t>
            </a:r>
          </a:p>
          <a:p>
            <a:pPr marL="520700" lvl="1" indent="-342900">
              <a:buFont typeface="Arial" panose="020B0604020202020204" pitchFamily="34" charset="0"/>
              <a:buChar char="•"/>
            </a:pPr>
            <a:r>
              <a:rPr lang="nl-NL" sz="2000" b="1" dirty="0" err="1">
                <a:latin typeface="Consolas" panose="020B0609020204030204" pitchFamily="49" charset="0"/>
              </a:rPr>
              <a:t>event_loop</a:t>
            </a:r>
            <a:r>
              <a:rPr lang="nl-NL" sz="2000" b="1" dirty="0">
                <a:latin typeface="Consolas" panose="020B0609020204030204" pitchFamily="49" charset="0"/>
              </a:rPr>
              <a:t> = </a:t>
            </a:r>
            <a:r>
              <a:rPr lang="nl-NL" sz="2000" b="1" dirty="0" err="1">
                <a:latin typeface="Consolas" panose="020B0609020204030204" pitchFamily="49" charset="0"/>
              </a:rPr>
              <a:t>asyncio.get_running_loop</a:t>
            </a:r>
            <a:r>
              <a:rPr lang="nl-NL" sz="2000" b="1" dirty="0">
                <a:latin typeface="Consolas" panose="020B0609020204030204" pitchFamily="49" charset="0"/>
              </a:rPr>
              <a:t>()</a:t>
            </a:r>
          </a:p>
          <a:p>
            <a:pPr marL="520700" lvl="1" indent="-342900">
              <a:buFont typeface="Arial" panose="020B0604020202020204" pitchFamily="34" charset="0"/>
              <a:buChar char="•"/>
            </a:pPr>
            <a:r>
              <a:rPr lang="nl-NL" dirty="0" err="1">
                <a:latin typeface="+mn-lt"/>
              </a:rPr>
              <a:t>This</a:t>
            </a:r>
            <a:r>
              <a:rPr lang="nl-NL" dirty="0">
                <a:latin typeface="+mn-lt"/>
              </a:rPr>
              <a:t> must </a:t>
            </a:r>
            <a:r>
              <a:rPr lang="nl-NL" dirty="0" err="1">
                <a:latin typeface="+mn-lt"/>
              </a:rPr>
              <a:t>be</a:t>
            </a:r>
            <a:r>
              <a:rPr lang="nl-NL" dirty="0">
                <a:latin typeface="+mn-lt"/>
              </a:rPr>
              <a:t> </a:t>
            </a:r>
            <a:r>
              <a:rPr lang="nl-NL" dirty="0" err="1">
                <a:latin typeface="+mn-lt"/>
              </a:rPr>
              <a:t>done</a:t>
            </a:r>
            <a:r>
              <a:rPr lang="nl-NL" dirty="0">
                <a:latin typeface="+mn-lt"/>
              </a:rPr>
              <a:t> in </a:t>
            </a:r>
            <a:r>
              <a:rPr lang="nl-NL" dirty="0" err="1">
                <a:latin typeface="+mn-lt"/>
              </a:rPr>
              <a:t>an</a:t>
            </a:r>
            <a:r>
              <a:rPr lang="nl-NL" dirty="0">
                <a:latin typeface="+mn-lt"/>
              </a:rPr>
              <a:t> </a:t>
            </a:r>
            <a:r>
              <a:rPr lang="nl-NL" dirty="0" err="1">
                <a:latin typeface="+mn-lt"/>
              </a:rPr>
              <a:t>asynchronous</a:t>
            </a:r>
            <a:r>
              <a:rPr lang="nl-NL" dirty="0">
                <a:latin typeface="+mn-lt"/>
              </a:rPr>
              <a:t> context, </a:t>
            </a:r>
            <a:r>
              <a:rPr lang="nl-NL" dirty="0" err="1">
                <a:latin typeface="+mn-lt"/>
              </a:rPr>
              <a:t>so</a:t>
            </a:r>
            <a:r>
              <a:rPr lang="nl-NL" dirty="0">
                <a:latin typeface="+mn-lt"/>
              </a:rPr>
              <a:t> in </a:t>
            </a:r>
            <a:r>
              <a:rPr lang="nl-NL" dirty="0" err="1">
                <a:latin typeface="+mn-lt"/>
              </a:rPr>
              <a:t>an</a:t>
            </a:r>
            <a:r>
              <a:rPr lang="nl-NL" dirty="0">
                <a:latin typeface="+mn-lt"/>
              </a:rPr>
              <a:t> </a:t>
            </a:r>
            <a:r>
              <a:rPr lang="nl-NL" sz="2000" b="1" dirty="0" err="1">
                <a:latin typeface="Consolas" panose="020B0609020204030204" pitchFamily="49" charset="0"/>
              </a:rPr>
              <a:t>async</a:t>
            </a:r>
            <a:r>
              <a:rPr lang="nl-NL" dirty="0">
                <a:latin typeface="+mn-lt"/>
              </a:rPr>
              <a:t> </a:t>
            </a:r>
            <a:r>
              <a:rPr lang="nl-NL" dirty="0" err="1">
                <a:latin typeface="+mn-lt"/>
              </a:rPr>
              <a:t>function</a:t>
            </a:r>
            <a:endParaRPr lang="nl-NL" dirty="0">
              <a:latin typeface="+mn-lt"/>
            </a:endParaRPr>
          </a:p>
          <a:p>
            <a:pPr marL="342900" indent="-342900">
              <a:buFont typeface="Arial" panose="020B0604020202020204" pitchFamily="34" charset="0"/>
              <a:buChar char="•"/>
            </a:pPr>
            <a:endParaRPr lang="nl-NL" dirty="0">
              <a:latin typeface="+mn-lt"/>
            </a:endParaRPr>
          </a:p>
          <a:p>
            <a:pPr marL="342900" indent="-342900">
              <a:buFont typeface="Arial" panose="020B0604020202020204" pitchFamily="34" charset="0"/>
              <a:buChar char="•"/>
            </a:pPr>
            <a:r>
              <a:rPr lang="nl-NL" sz="2100" dirty="0" err="1">
                <a:latin typeface="+mn-lt"/>
              </a:rPr>
              <a:t>Once</a:t>
            </a:r>
            <a:r>
              <a:rPr lang="nl-NL" sz="2100" dirty="0">
                <a:latin typeface="+mn-lt"/>
              </a:rPr>
              <a:t> </a:t>
            </a:r>
            <a:r>
              <a:rPr lang="nl-NL" sz="2100" dirty="0" err="1">
                <a:latin typeface="+mn-lt"/>
              </a:rPr>
              <a:t>you</a:t>
            </a:r>
            <a:r>
              <a:rPr lang="nl-NL" sz="2100" dirty="0">
                <a:latin typeface="+mn-lt"/>
              </a:rPr>
              <a:t> have </a:t>
            </a:r>
            <a:r>
              <a:rPr lang="nl-NL" sz="2100" dirty="0" err="1">
                <a:latin typeface="+mn-lt"/>
              </a:rPr>
              <a:t>the</a:t>
            </a:r>
            <a:r>
              <a:rPr lang="nl-NL" sz="2100" dirty="0">
                <a:latin typeface="+mn-lt"/>
              </a:rPr>
              <a:t> event loop </a:t>
            </a:r>
            <a:r>
              <a:rPr lang="nl-NL" sz="2100" dirty="0" err="1">
                <a:latin typeface="+mn-lt"/>
              </a:rPr>
              <a:t>you</a:t>
            </a:r>
            <a:r>
              <a:rPr lang="nl-NL" sz="2100" dirty="0">
                <a:latin typeface="+mn-lt"/>
              </a:rPr>
              <a:t> </a:t>
            </a:r>
            <a:r>
              <a:rPr lang="nl-NL" sz="2100" dirty="0" err="1">
                <a:latin typeface="+mn-lt"/>
              </a:rPr>
              <a:t>can</a:t>
            </a:r>
            <a:r>
              <a:rPr lang="nl-NL" sz="2100" dirty="0">
                <a:latin typeface="+mn-lt"/>
              </a:rPr>
              <a:t> call socket-</a:t>
            </a:r>
            <a:r>
              <a:rPr lang="nl-NL" sz="2100" dirty="0" err="1">
                <a:latin typeface="+mn-lt"/>
              </a:rPr>
              <a:t>related</a:t>
            </a:r>
            <a:r>
              <a:rPr lang="nl-NL" sz="2100" dirty="0">
                <a:latin typeface="+mn-lt"/>
              </a:rPr>
              <a:t> </a:t>
            </a:r>
            <a:r>
              <a:rPr lang="nl-NL" sz="2100" dirty="0" err="1">
                <a:latin typeface="+mn-lt"/>
              </a:rPr>
              <a:t>methods</a:t>
            </a:r>
            <a:r>
              <a:rPr lang="nl-NL" sz="2100" dirty="0">
                <a:latin typeface="+mn-lt"/>
              </a:rPr>
              <a:t> on </a:t>
            </a:r>
            <a:r>
              <a:rPr lang="nl-NL" sz="2100" dirty="0" err="1">
                <a:latin typeface="+mn-lt"/>
              </a:rPr>
              <a:t>the</a:t>
            </a:r>
            <a:r>
              <a:rPr lang="nl-NL" sz="2100" dirty="0">
                <a:latin typeface="+mn-lt"/>
              </a:rPr>
              <a:t> </a:t>
            </a:r>
            <a:r>
              <a:rPr lang="nl-NL" sz="2100" dirty="0" err="1">
                <a:latin typeface="+mn-lt"/>
              </a:rPr>
              <a:t>event_loop</a:t>
            </a:r>
            <a:r>
              <a:rPr lang="nl-NL" sz="2100" dirty="0">
                <a:latin typeface="+mn-lt"/>
              </a:rPr>
              <a:t>.</a:t>
            </a:r>
          </a:p>
          <a:p>
            <a:pPr marL="520700" lvl="1" indent="-342900">
              <a:buFont typeface="Arial" panose="020B0604020202020204" pitchFamily="34" charset="0"/>
              <a:buChar char="•"/>
            </a:pPr>
            <a:r>
              <a:rPr lang="nl-NL" sz="2000" b="1" dirty="0">
                <a:latin typeface="Consolas" panose="020B0609020204030204" pitchFamily="49" charset="0"/>
              </a:rPr>
              <a:t>.</a:t>
            </a:r>
            <a:r>
              <a:rPr lang="nl-NL" sz="2000" b="1" dirty="0" err="1">
                <a:latin typeface="Consolas" panose="020B0609020204030204" pitchFamily="49" charset="0"/>
              </a:rPr>
              <a:t>sock_accept</a:t>
            </a:r>
            <a:r>
              <a:rPr lang="nl-NL" sz="2000" b="1" dirty="0">
                <a:latin typeface="Consolas" panose="020B0609020204030204" pitchFamily="49" charset="0"/>
              </a:rPr>
              <a:t>()</a:t>
            </a:r>
          </a:p>
          <a:p>
            <a:pPr marL="520700" lvl="1" indent="-342900">
              <a:buFont typeface="Arial" panose="020B0604020202020204" pitchFamily="34" charset="0"/>
              <a:buChar char="•"/>
            </a:pPr>
            <a:r>
              <a:rPr lang="nl-NL" sz="2000" b="1" dirty="0">
                <a:latin typeface="Consolas" panose="020B0609020204030204" pitchFamily="49" charset="0"/>
              </a:rPr>
              <a:t>.</a:t>
            </a:r>
            <a:r>
              <a:rPr lang="nl-NL" sz="2000" b="1" dirty="0" err="1">
                <a:latin typeface="Consolas" panose="020B0609020204030204" pitchFamily="49" charset="0"/>
              </a:rPr>
              <a:t>sock_recv</a:t>
            </a:r>
            <a:r>
              <a:rPr lang="nl-NL" sz="2000" b="1" dirty="0">
                <a:latin typeface="Consolas" panose="020B0609020204030204" pitchFamily="49" charset="0"/>
              </a:rPr>
              <a:t>()</a:t>
            </a:r>
          </a:p>
          <a:p>
            <a:pPr marL="520700" lvl="1" indent="-342900">
              <a:buFont typeface="Arial" panose="020B0604020202020204" pitchFamily="34" charset="0"/>
              <a:buChar char="•"/>
            </a:pPr>
            <a:r>
              <a:rPr lang="nl-NL" sz="2000" b="1" dirty="0">
                <a:latin typeface="Consolas" panose="020B0609020204030204" pitchFamily="49" charset="0"/>
              </a:rPr>
              <a:t>.</a:t>
            </a:r>
            <a:r>
              <a:rPr lang="nl-NL" sz="2000" b="1" dirty="0" err="1">
                <a:latin typeface="Consolas" panose="020B0609020204030204" pitchFamily="49" charset="0"/>
              </a:rPr>
              <a:t>sock_sendall</a:t>
            </a:r>
            <a:r>
              <a:rPr lang="nl-NL" sz="2000" b="1" dirty="0">
                <a:latin typeface="Consolas" panose="020B0609020204030204" pitchFamily="49" charset="0"/>
              </a:rPr>
              <a:t>()</a:t>
            </a:r>
          </a:p>
          <a:p>
            <a:pPr marL="520700" lvl="1" indent="-342900">
              <a:buFont typeface="Arial" panose="020B0604020202020204" pitchFamily="34" charset="0"/>
              <a:buChar char="•"/>
            </a:pPr>
            <a:r>
              <a:rPr lang="nl-NL" sz="1900" dirty="0" err="1">
                <a:latin typeface="+mn-lt"/>
              </a:rPr>
              <a:t>and</a:t>
            </a:r>
            <a:r>
              <a:rPr lang="nl-NL" sz="1900" dirty="0">
                <a:latin typeface="+mn-lt"/>
              </a:rPr>
              <a:t> </a:t>
            </a:r>
            <a:r>
              <a:rPr lang="nl-NL" sz="1900" dirty="0" err="1">
                <a:latin typeface="+mn-lt"/>
              </a:rPr>
              <a:t>several</a:t>
            </a:r>
            <a:r>
              <a:rPr lang="nl-NL" sz="1900" dirty="0">
                <a:latin typeface="+mn-lt"/>
              </a:rPr>
              <a:t> </a:t>
            </a:r>
            <a:r>
              <a:rPr lang="nl-NL" sz="1900" dirty="0" err="1">
                <a:latin typeface="+mn-lt"/>
              </a:rPr>
              <a:t>others</a:t>
            </a:r>
            <a:endParaRPr lang="nl-NL" sz="1900" dirty="0">
              <a:latin typeface="+mn-lt"/>
            </a:endParaRPr>
          </a:p>
          <a:p>
            <a:pPr marL="342900" indent="-342900">
              <a:buFont typeface="Arial" panose="020B0604020202020204" pitchFamily="34" charset="0"/>
              <a:buChar char="•"/>
            </a:pPr>
            <a:endParaRPr lang="nl-NL" sz="2100" dirty="0">
              <a:latin typeface="+mn-lt"/>
            </a:endParaRPr>
          </a:p>
          <a:p>
            <a:pPr marL="342900" indent="-342900">
              <a:buFont typeface="Arial" panose="020B0604020202020204" pitchFamily="34" charset="0"/>
              <a:buChar char="•"/>
            </a:pPr>
            <a:r>
              <a:rPr lang="nl-NL" sz="2100" dirty="0">
                <a:latin typeface="+mn-lt"/>
              </a:rPr>
              <a:t>The event loop offers </a:t>
            </a:r>
            <a:r>
              <a:rPr lang="nl-NL" sz="2100" dirty="0" err="1">
                <a:latin typeface="+mn-lt"/>
              </a:rPr>
              <a:t>all</a:t>
            </a:r>
            <a:r>
              <a:rPr lang="nl-NL" sz="2100" dirty="0">
                <a:latin typeface="+mn-lt"/>
              </a:rPr>
              <a:t> kind of </a:t>
            </a:r>
            <a:r>
              <a:rPr lang="nl-NL" sz="2100" dirty="0" err="1">
                <a:latin typeface="+mn-lt"/>
              </a:rPr>
              <a:t>methods</a:t>
            </a:r>
            <a:r>
              <a:rPr lang="nl-NL" sz="2100" dirty="0">
                <a:latin typeface="+mn-lt"/>
              </a:rPr>
              <a:t> </a:t>
            </a:r>
            <a:r>
              <a:rPr lang="nl-NL" sz="2100" dirty="0" err="1">
                <a:latin typeface="+mn-lt"/>
              </a:rPr>
              <a:t>for</a:t>
            </a:r>
            <a:r>
              <a:rPr lang="nl-NL" sz="2100" dirty="0">
                <a:latin typeface="+mn-lt"/>
              </a:rPr>
              <a:t> </a:t>
            </a:r>
            <a:r>
              <a:rPr lang="nl-NL" sz="2100" dirty="0" err="1">
                <a:latin typeface="+mn-lt"/>
              </a:rPr>
              <a:t>interaction</a:t>
            </a:r>
            <a:r>
              <a:rPr lang="nl-NL" sz="2100" dirty="0">
                <a:latin typeface="+mn-lt"/>
              </a:rPr>
              <a:t>, </a:t>
            </a:r>
            <a:r>
              <a:rPr lang="nl-NL" sz="2100" dirty="0" err="1">
                <a:latin typeface="+mn-lt"/>
              </a:rPr>
              <a:t>not</a:t>
            </a:r>
            <a:r>
              <a:rPr lang="nl-NL" sz="2100" dirty="0">
                <a:latin typeface="+mn-lt"/>
              </a:rPr>
              <a:t> </a:t>
            </a:r>
            <a:r>
              <a:rPr lang="nl-NL" sz="2100" dirty="0" err="1">
                <a:latin typeface="+mn-lt"/>
              </a:rPr>
              <a:t>only</a:t>
            </a:r>
            <a:r>
              <a:rPr lang="nl-NL" sz="2100" dirty="0">
                <a:latin typeface="+mn-lt"/>
              </a:rPr>
              <a:t> </a:t>
            </a:r>
            <a:r>
              <a:rPr lang="nl-NL" sz="2100" dirty="0" err="1">
                <a:latin typeface="+mn-lt"/>
              </a:rPr>
              <a:t>for</a:t>
            </a:r>
            <a:r>
              <a:rPr lang="nl-NL" sz="2100" dirty="0">
                <a:latin typeface="+mn-lt"/>
              </a:rPr>
              <a:t> sockets</a:t>
            </a:r>
          </a:p>
          <a:p>
            <a:pPr marL="520700" lvl="1" indent="-342900">
              <a:buFont typeface="Arial" panose="020B0604020202020204" pitchFamily="34" charset="0"/>
              <a:buChar char="•"/>
            </a:pPr>
            <a:r>
              <a:rPr lang="nl-NL" sz="1900" dirty="0">
                <a:latin typeface="+mn-lt"/>
              </a:rPr>
              <a:t>Too </a:t>
            </a:r>
            <a:r>
              <a:rPr lang="nl-NL" sz="1900" dirty="0" err="1">
                <a:latin typeface="+mn-lt"/>
              </a:rPr>
              <a:t>advanced</a:t>
            </a:r>
            <a:r>
              <a:rPr lang="nl-NL" sz="1900" dirty="0">
                <a:latin typeface="+mn-lt"/>
              </a:rPr>
              <a:t> </a:t>
            </a:r>
            <a:r>
              <a:rPr lang="nl-NL" sz="1900" dirty="0" err="1">
                <a:latin typeface="+mn-lt"/>
              </a:rPr>
              <a:t>for</a:t>
            </a:r>
            <a:r>
              <a:rPr lang="nl-NL" sz="1900" dirty="0">
                <a:latin typeface="+mn-lt"/>
              </a:rPr>
              <a:t> </a:t>
            </a:r>
            <a:r>
              <a:rPr lang="nl-NL" sz="1900" dirty="0" err="1">
                <a:latin typeface="+mn-lt"/>
              </a:rPr>
              <a:t>this</a:t>
            </a:r>
            <a:r>
              <a:rPr lang="nl-NL" sz="1900" dirty="0">
                <a:latin typeface="+mn-lt"/>
              </a:rPr>
              <a:t> masterclass</a:t>
            </a:r>
          </a:p>
          <a:p>
            <a:pPr marL="520700" lvl="1" indent="-342900">
              <a:buFont typeface="Arial" panose="020B0604020202020204" pitchFamily="34" charset="0"/>
              <a:buChar char="•"/>
            </a:pPr>
            <a:endParaRPr lang="nl-NL" sz="1900" dirty="0">
              <a:latin typeface="+mn-lt"/>
            </a:endParaRPr>
          </a:p>
          <a:p>
            <a:pPr marL="342900" indent="-342900">
              <a:buFont typeface="Arial" panose="020B0604020202020204" pitchFamily="34" charset="0"/>
              <a:buChar char="•"/>
            </a:pPr>
            <a:r>
              <a:rPr lang="nl-NL" sz="2100" dirty="0" err="1">
                <a:latin typeface="+mn-lt"/>
              </a:rPr>
              <a:t>Example</a:t>
            </a:r>
            <a:r>
              <a:rPr lang="nl-NL" sz="2100" dirty="0">
                <a:latin typeface="+mn-lt"/>
              </a:rPr>
              <a:t>: </a:t>
            </a:r>
            <a:r>
              <a:rPr lang="nl-NL" b="1" dirty="0">
                <a:latin typeface="Consolas" panose="020B0609020204030204" pitchFamily="49" charset="0"/>
              </a:rPr>
              <a:t>networking/server.py</a:t>
            </a:r>
          </a:p>
          <a:p>
            <a:pPr marL="342900" indent="-342900">
              <a:buFont typeface="Arial" panose="020B0604020202020204" pitchFamily="34" charset="0"/>
              <a:buChar char="•"/>
            </a:pPr>
            <a:endParaRPr lang="nl-NL" sz="2100" dirty="0">
              <a:latin typeface="+mn-lt"/>
            </a:endParaRPr>
          </a:p>
        </p:txBody>
      </p:sp>
      <p:sp>
        <p:nvSpPr>
          <p:cNvPr id="3" name="Titel 2">
            <a:extLst>
              <a:ext uri="{FF2B5EF4-FFF2-40B4-BE49-F238E27FC236}">
                <a16:creationId xmlns:a16="http://schemas.microsoft.com/office/drawing/2014/main" id="{EF0BFE72-5229-5D6D-E475-A572EEB4A13A}"/>
              </a:ext>
            </a:extLst>
          </p:cNvPr>
          <p:cNvSpPr>
            <a:spLocks noGrp="1"/>
          </p:cNvSpPr>
          <p:nvPr>
            <p:ph type="title"/>
          </p:nvPr>
        </p:nvSpPr>
        <p:spPr/>
        <p:txBody>
          <a:bodyPr/>
          <a:lstStyle/>
          <a:p>
            <a:r>
              <a:rPr lang="nl-NL" sz="3000" cap="none" dirty="0">
                <a:solidFill>
                  <a:schemeClr val="accent1"/>
                </a:solidFill>
              </a:rPr>
              <a:t>Socket </a:t>
            </a:r>
            <a:r>
              <a:rPr lang="nl-NL" sz="3000" cap="none" dirty="0" err="1">
                <a:solidFill>
                  <a:schemeClr val="accent1"/>
                </a:solidFill>
              </a:rPr>
              <a:t>functions</a:t>
            </a:r>
            <a:r>
              <a:rPr lang="nl-NL" sz="3000" cap="none" dirty="0">
                <a:solidFill>
                  <a:schemeClr val="accent1"/>
                </a:solidFill>
              </a:rPr>
              <a:t> on event loop</a:t>
            </a:r>
          </a:p>
        </p:txBody>
      </p:sp>
    </p:spTree>
    <p:extLst>
      <p:ext uri="{BB962C8B-B14F-4D97-AF65-F5344CB8AC3E}">
        <p14:creationId xmlns:p14="http://schemas.microsoft.com/office/powerpoint/2010/main" val="5961534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756FDC3-830C-4455-A30E-79EA2ACE9DB8}"/>
              </a:ext>
            </a:extLst>
          </p:cNvPr>
          <p:cNvSpPr txBox="1"/>
          <p:nvPr/>
        </p:nvSpPr>
        <p:spPr>
          <a:xfrm>
            <a:off x="407368" y="1340768"/>
            <a:ext cx="11379200" cy="2215991"/>
          </a:xfrm>
          <a:prstGeom prst="rect">
            <a:avLst/>
          </a:prstGeom>
          <a:noFill/>
        </p:spPr>
        <p:txBody>
          <a:bodyPr wrap="square" rtlCol="0">
            <a:spAutoFit/>
          </a:bodyPr>
          <a:lstStyle/>
          <a:p>
            <a:pPr algn="ctr"/>
            <a:r>
              <a:rPr lang="en-GB" sz="13800" b="1" dirty="0">
                <a:solidFill>
                  <a:schemeClr val="bg1"/>
                </a:solidFill>
                <a:latin typeface="Ubuntu" panose="020B0504030602030204" pitchFamily="34" charset="0"/>
              </a:rPr>
              <a:t>Questions?</a:t>
            </a:r>
          </a:p>
        </p:txBody>
      </p:sp>
    </p:spTree>
    <p:extLst>
      <p:ext uri="{BB962C8B-B14F-4D97-AF65-F5344CB8AC3E}">
        <p14:creationId xmlns:p14="http://schemas.microsoft.com/office/powerpoint/2010/main" val="161793072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61BE2D3E-33AC-8C56-DBB4-0F9EB92527FF}"/>
              </a:ext>
            </a:extLst>
          </p:cNvPr>
          <p:cNvSpPr>
            <a:spLocks noGrp="1"/>
          </p:cNvSpPr>
          <p:nvPr>
            <p:ph type="body" sz="quarter" idx="10"/>
          </p:nvPr>
        </p:nvSpPr>
        <p:spPr/>
        <p:txBody>
          <a:bodyPr>
            <a:normAutofit/>
          </a:bodyPr>
          <a:lstStyle/>
          <a:p>
            <a:r>
              <a:rPr lang="nl-NL" sz="2100" dirty="0" err="1">
                <a:latin typeface="+mn-lt"/>
              </a:rPr>
              <a:t>This</a:t>
            </a:r>
            <a:r>
              <a:rPr lang="nl-NL" sz="2100" dirty="0">
                <a:latin typeface="+mn-lt"/>
              </a:rPr>
              <a:t> </a:t>
            </a:r>
            <a:r>
              <a:rPr lang="nl-NL" sz="2100" dirty="0" err="1">
                <a:latin typeface="+mn-lt"/>
              </a:rPr>
              <a:t>presentation</a:t>
            </a:r>
            <a:r>
              <a:rPr lang="nl-NL" sz="2100" dirty="0">
                <a:latin typeface="+mn-lt"/>
              </a:rPr>
              <a:t>, </a:t>
            </a:r>
            <a:r>
              <a:rPr lang="nl-NL" sz="2100" dirty="0" err="1">
                <a:latin typeface="+mn-lt"/>
              </a:rPr>
              <a:t>together</a:t>
            </a:r>
            <a:r>
              <a:rPr lang="nl-NL" sz="2100" dirty="0">
                <a:latin typeface="+mn-lt"/>
              </a:rPr>
              <a:t> </a:t>
            </a:r>
            <a:r>
              <a:rPr lang="nl-NL" sz="2100" dirty="0" err="1">
                <a:latin typeface="+mn-lt"/>
              </a:rPr>
              <a:t>with</a:t>
            </a:r>
            <a:r>
              <a:rPr lang="nl-NL" sz="2100" dirty="0">
                <a:latin typeface="+mn-lt"/>
              </a:rPr>
              <a:t> </a:t>
            </a:r>
            <a:r>
              <a:rPr lang="nl-NL" sz="2100" dirty="0" err="1">
                <a:latin typeface="+mn-lt"/>
              </a:rPr>
              <a:t>the</a:t>
            </a:r>
            <a:r>
              <a:rPr lang="nl-NL" sz="2100" dirty="0">
                <a:latin typeface="+mn-lt"/>
              </a:rPr>
              <a:t> </a:t>
            </a:r>
            <a:r>
              <a:rPr lang="nl-NL" sz="2100" dirty="0" err="1">
                <a:latin typeface="+mn-lt"/>
              </a:rPr>
              <a:t>example</a:t>
            </a:r>
            <a:r>
              <a:rPr lang="nl-NL" sz="2100" dirty="0">
                <a:latin typeface="+mn-lt"/>
              </a:rPr>
              <a:t> code, </a:t>
            </a:r>
            <a:r>
              <a:rPr lang="nl-NL" sz="2100" dirty="0" err="1">
                <a:latin typeface="+mn-lt"/>
              </a:rPr>
              <a:t>will</a:t>
            </a:r>
            <a:r>
              <a:rPr lang="nl-NL" sz="2100" dirty="0">
                <a:latin typeface="+mn-lt"/>
              </a:rPr>
              <a:t> </a:t>
            </a:r>
            <a:r>
              <a:rPr lang="nl-NL" sz="2100" dirty="0" err="1">
                <a:latin typeface="+mn-lt"/>
              </a:rPr>
              <a:t>be</a:t>
            </a:r>
            <a:r>
              <a:rPr lang="nl-NL" sz="2100" dirty="0">
                <a:latin typeface="+mn-lt"/>
              </a:rPr>
              <a:t> </a:t>
            </a:r>
            <a:r>
              <a:rPr lang="nl-NL" sz="2100" dirty="0" err="1">
                <a:latin typeface="+mn-lt"/>
              </a:rPr>
              <a:t>available</a:t>
            </a:r>
            <a:r>
              <a:rPr lang="nl-NL" sz="2100" dirty="0">
                <a:latin typeface="+mn-lt"/>
              </a:rPr>
              <a:t> on</a:t>
            </a:r>
          </a:p>
          <a:p>
            <a:endParaRPr lang="nl-NL" sz="2100" dirty="0">
              <a:latin typeface="+mn-lt"/>
            </a:endParaRPr>
          </a:p>
          <a:p>
            <a:r>
              <a:rPr lang="nl-NL" sz="2100" dirty="0">
                <a:latin typeface="+mn-lt"/>
                <a:hlinkClick r:id="rId2"/>
              </a:rPr>
              <a:t>https://github.com/Python-Masterclass/Concurrency</a:t>
            </a:r>
            <a:endParaRPr lang="nl-NL" sz="2100" dirty="0">
              <a:latin typeface="+mn-lt"/>
            </a:endParaRPr>
          </a:p>
          <a:p>
            <a:endParaRPr lang="nl-NL" sz="2100" dirty="0">
              <a:latin typeface="+mn-lt"/>
            </a:endParaRPr>
          </a:p>
          <a:p>
            <a:endParaRPr lang="nl-NL" sz="2100" dirty="0">
              <a:latin typeface="+mn-lt"/>
            </a:endParaRPr>
          </a:p>
          <a:p>
            <a:r>
              <a:rPr lang="nl-NL" sz="2100" dirty="0" err="1">
                <a:latin typeface="+mn-lt"/>
              </a:rPr>
              <a:t>Literature</a:t>
            </a:r>
            <a:r>
              <a:rPr lang="nl-NL" sz="2100" dirty="0">
                <a:latin typeface="+mn-lt"/>
              </a:rPr>
              <a:t>:</a:t>
            </a:r>
          </a:p>
          <a:p>
            <a:r>
              <a:rPr lang="nl-NL" sz="2100" dirty="0">
                <a:latin typeface="+mn-lt"/>
              </a:rPr>
              <a:t>Python </a:t>
            </a:r>
            <a:r>
              <a:rPr lang="nl-NL" sz="2100" dirty="0" err="1">
                <a:latin typeface="+mn-lt"/>
              </a:rPr>
              <a:t>concurrency</a:t>
            </a:r>
            <a:r>
              <a:rPr lang="nl-NL" sz="2100" dirty="0">
                <a:latin typeface="+mn-lt"/>
              </a:rPr>
              <a:t> </a:t>
            </a:r>
            <a:r>
              <a:rPr lang="nl-NL" sz="2100" dirty="0" err="1">
                <a:latin typeface="+mn-lt"/>
              </a:rPr>
              <a:t>with</a:t>
            </a:r>
            <a:r>
              <a:rPr lang="nl-NL" sz="2100" dirty="0">
                <a:latin typeface="+mn-lt"/>
              </a:rPr>
              <a:t> </a:t>
            </a:r>
            <a:r>
              <a:rPr lang="nl-NL" sz="2100" dirty="0" err="1">
                <a:latin typeface="+mn-lt"/>
              </a:rPr>
              <a:t>asyncio</a:t>
            </a:r>
            <a:r>
              <a:rPr lang="nl-NL" sz="2100" dirty="0">
                <a:latin typeface="+mn-lt"/>
              </a:rPr>
              <a:t> </a:t>
            </a:r>
            <a:r>
              <a:rPr lang="nl-NL" sz="2100" dirty="0" err="1">
                <a:latin typeface="+mn-lt"/>
              </a:rPr>
              <a:t>by</a:t>
            </a:r>
            <a:r>
              <a:rPr lang="nl-NL" sz="2100" dirty="0">
                <a:latin typeface="+mn-lt"/>
              </a:rPr>
              <a:t> Matthew </a:t>
            </a:r>
            <a:r>
              <a:rPr lang="nl-NL" sz="2100" dirty="0" err="1">
                <a:latin typeface="+mn-lt"/>
              </a:rPr>
              <a:t>Fowler</a:t>
            </a:r>
            <a:endParaRPr lang="nl-NL" sz="2100" dirty="0">
              <a:latin typeface="+mn-lt"/>
            </a:endParaRPr>
          </a:p>
          <a:p>
            <a:r>
              <a:rPr lang="nl-NL" sz="2100" dirty="0">
                <a:latin typeface="+mn-lt"/>
              </a:rPr>
              <a:t>ISBN 978-1-61729-866-0</a:t>
            </a:r>
          </a:p>
        </p:txBody>
      </p:sp>
      <p:sp>
        <p:nvSpPr>
          <p:cNvPr id="3" name="Titel 2">
            <a:extLst>
              <a:ext uri="{FF2B5EF4-FFF2-40B4-BE49-F238E27FC236}">
                <a16:creationId xmlns:a16="http://schemas.microsoft.com/office/drawing/2014/main" id="{EF0BFE72-5229-5D6D-E475-A572EEB4A13A}"/>
              </a:ext>
            </a:extLst>
          </p:cNvPr>
          <p:cNvSpPr>
            <a:spLocks noGrp="1"/>
          </p:cNvSpPr>
          <p:nvPr>
            <p:ph type="title"/>
          </p:nvPr>
        </p:nvSpPr>
        <p:spPr/>
        <p:txBody>
          <a:bodyPr/>
          <a:lstStyle/>
          <a:p>
            <a:r>
              <a:rPr lang="nl-NL" sz="3000" cap="none" dirty="0" err="1">
                <a:solidFill>
                  <a:schemeClr val="accent1"/>
                </a:solidFill>
              </a:rPr>
              <a:t>Getting</a:t>
            </a:r>
            <a:r>
              <a:rPr lang="nl-NL" sz="3000" cap="none" dirty="0">
                <a:solidFill>
                  <a:schemeClr val="accent1"/>
                </a:solidFill>
              </a:rPr>
              <a:t> </a:t>
            </a:r>
            <a:r>
              <a:rPr lang="nl-NL" sz="3000" cap="none" dirty="0" err="1">
                <a:solidFill>
                  <a:schemeClr val="accent1"/>
                </a:solidFill>
              </a:rPr>
              <a:t>the</a:t>
            </a:r>
            <a:r>
              <a:rPr lang="nl-NL" sz="3000" cap="none" dirty="0">
                <a:solidFill>
                  <a:schemeClr val="accent1"/>
                </a:solidFill>
              </a:rPr>
              <a:t> </a:t>
            </a:r>
            <a:r>
              <a:rPr lang="nl-NL" sz="3000" cap="none" dirty="0" err="1">
                <a:solidFill>
                  <a:schemeClr val="accent1"/>
                </a:solidFill>
              </a:rPr>
              <a:t>presentation</a:t>
            </a:r>
            <a:r>
              <a:rPr lang="nl-NL" sz="3000" cap="none" dirty="0">
                <a:solidFill>
                  <a:schemeClr val="accent1"/>
                </a:solidFill>
              </a:rPr>
              <a:t> </a:t>
            </a:r>
            <a:r>
              <a:rPr lang="nl-NL" sz="3000" cap="none" dirty="0" err="1">
                <a:solidFill>
                  <a:schemeClr val="accent1"/>
                </a:solidFill>
              </a:rPr>
              <a:t>and</a:t>
            </a:r>
            <a:r>
              <a:rPr lang="nl-NL" sz="3000" cap="none" dirty="0">
                <a:solidFill>
                  <a:schemeClr val="accent1"/>
                </a:solidFill>
              </a:rPr>
              <a:t> </a:t>
            </a:r>
            <a:r>
              <a:rPr lang="nl-NL" sz="3000" cap="none" dirty="0" err="1">
                <a:solidFill>
                  <a:schemeClr val="accent1"/>
                </a:solidFill>
              </a:rPr>
              <a:t>example</a:t>
            </a:r>
            <a:r>
              <a:rPr lang="nl-NL" sz="3000" cap="none" dirty="0">
                <a:solidFill>
                  <a:schemeClr val="accent1"/>
                </a:solidFill>
              </a:rPr>
              <a:t> code</a:t>
            </a:r>
          </a:p>
        </p:txBody>
      </p:sp>
    </p:spTree>
    <p:extLst>
      <p:ext uri="{BB962C8B-B14F-4D97-AF65-F5344CB8AC3E}">
        <p14:creationId xmlns:p14="http://schemas.microsoft.com/office/powerpoint/2010/main" val="38758897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0037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a:xfrm>
            <a:off x="404813" y="1447201"/>
            <a:ext cx="4971108" cy="5022612"/>
          </a:xfrm>
        </p:spPr>
        <p:txBody>
          <a:bodyPr/>
          <a:lstStyle/>
          <a:p>
            <a:r>
              <a:rPr lang="nl-NL" dirty="0" err="1"/>
              <a:t>Threads</a:t>
            </a:r>
            <a:r>
              <a:rPr lang="nl-NL" dirty="0"/>
              <a:t> are OS resources.</a:t>
            </a:r>
          </a:p>
          <a:p>
            <a:r>
              <a:rPr lang="nl-NL" dirty="0"/>
              <a:t>Most </a:t>
            </a:r>
            <a:r>
              <a:rPr lang="nl-NL" dirty="0" err="1"/>
              <a:t>OSs</a:t>
            </a:r>
            <a:r>
              <a:rPr lang="nl-NL" dirty="0"/>
              <a:t> </a:t>
            </a:r>
            <a:r>
              <a:rPr lang="nl-NL" dirty="0" err="1"/>
              <a:t>provide</a:t>
            </a:r>
            <a:r>
              <a:rPr lang="nl-NL" dirty="0"/>
              <a:t> pre-</a:t>
            </a:r>
            <a:r>
              <a:rPr lang="nl-NL" dirty="0" err="1"/>
              <a:t>emptive</a:t>
            </a:r>
            <a:r>
              <a:rPr lang="nl-NL" dirty="0"/>
              <a:t> multitasking.</a:t>
            </a:r>
          </a:p>
          <a:p>
            <a:r>
              <a:rPr lang="nl-NL" dirty="0"/>
              <a:t>Pre-</a:t>
            </a:r>
            <a:r>
              <a:rPr lang="nl-NL" dirty="0" err="1"/>
              <a:t>emptive</a:t>
            </a:r>
            <a:r>
              <a:rPr lang="nl-NL" dirty="0"/>
              <a:t> multitasking </a:t>
            </a:r>
            <a:r>
              <a:rPr lang="nl-NL" dirty="0" err="1"/>
              <a:t>requires</a:t>
            </a:r>
            <a:r>
              <a:rPr lang="nl-NL" dirty="0"/>
              <a:t> a </a:t>
            </a:r>
            <a:r>
              <a:rPr lang="nl-NL" dirty="0" err="1"/>
              <a:t>scheduler</a:t>
            </a:r>
            <a:r>
              <a:rPr lang="nl-NL" dirty="0"/>
              <a:t> </a:t>
            </a:r>
            <a:r>
              <a:rPr lang="nl-NL" dirty="0" err="1"/>
              <a:t>that</a:t>
            </a:r>
            <a:r>
              <a:rPr lang="nl-NL" dirty="0"/>
              <a:t> </a:t>
            </a:r>
            <a:r>
              <a:rPr lang="nl-NL" dirty="0" err="1"/>
              <a:t>maintains</a:t>
            </a:r>
            <a:r>
              <a:rPr lang="nl-NL" dirty="0"/>
              <a:t> </a:t>
            </a:r>
            <a:r>
              <a:rPr lang="nl-NL" dirty="0" err="1"/>
              <a:t>several</a:t>
            </a:r>
            <a:r>
              <a:rPr lang="nl-NL" dirty="0"/>
              <a:t> queues</a:t>
            </a:r>
          </a:p>
          <a:p>
            <a:pPr marL="342900" indent="-342900">
              <a:buFont typeface="Arial" panose="020B0604020202020204" pitchFamily="34" charset="0"/>
              <a:buChar char="•"/>
            </a:pPr>
            <a:r>
              <a:rPr lang="nl-NL" dirty="0" err="1"/>
              <a:t>When</a:t>
            </a:r>
            <a:r>
              <a:rPr lang="nl-NL" dirty="0"/>
              <a:t> </a:t>
            </a:r>
            <a:r>
              <a:rPr lang="nl-NL" dirty="0" err="1"/>
              <a:t>the</a:t>
            </a:r>
            <a:r>
              <a:rPr lang="nl-NL" dirty="0"/>
              <a:t> </a:t>
            </a:r>
            <a:r>
              <a:rPr lang="nl-NL" dirty="0" err="1"/>
              <a:t>current</a:t>
            </a:r>
            <a:r>
              <a:rPr lang="nl-NL" dirty="0"/>
              <a:t> thread </a:t>
            </a:r>
            <a:r>
              <a:rPr lang="nl-NL" dirty="0" err="1"/>
              <a:t>exceeds</a:t>
            </a:r>
            <a:r>
              <a:rPr lang="nl-NL" dirty="0"/>
              <a:t> </a:t>
            </a:r>
            <a:r>
              <a:rPr lang="nl-NL" dirty="0" err="1"/>
              <a:t>its</a:t>
            </a:r>
            <a:r>
              <a:rPr lang="nl-NL" dirty="0"/>
              <a:t> time slice, </a:t>
            </a:r>
            <a:r>
              <a:rPr lang="nl-NL" dirty="0" err="1"/>
              <a:t>it</a:t>
            </a:r>
            <a:r>
              <a:rPr lang="nl-NL" dirty="0"/>
              <a:t> is </a:t>
            </a:r>
            <a:r>
              <a:rPr lang="nl-NL" dirty="0" err="1"/>
              <a:t>moved</a:t>
            </a:r>
            <a:r>
              <a:rPr lang="nl-NL" dirty="0"/>
              <a:t> </a:t>
            </a:r>
            <a:r>
              <a:rPr lang="nl-NL" dirty="0" err="1"/>
              <a:t>to</a:t>
            </a:r>
            <a:r>
              <a:rPr lang="nl-NL" dirty="0"/>
              <a:t> </a:t>
            </a:r>
            <a:r>
              <a:rPr lang="nl-NL" dirty="0" err="1"/>
              <a:t>the</a:t>
            </a:r>
            <a:r>
              <a:rPr lang="nl-NL" dirty="0"/>
              <a:t> </a:t>
            </a:r>
            <a:r>
              <a:rPr lang="nl-NL" dirty="0" err="1"/>
              <a:t>tail</a:t>
            </a:r>
            <a:r>
              <a:rPr lang="nl-NL" dirty="0"/>
              <a:t> end of </a:t>
            </a:r>
            <a:r>
              <a:rPr lang="nl-NL" dirty="0" err="1"/>
              <a:t>the</a:t>
            </a:r>
            <a:r>
              <a:rPr lang="nl-NL" dirty="0"/>
              <a:t> Ready queue</a:t>
            </a:r>
          </a:p>
          <a:p>
            <a:pPr marL="342900" indent="-342900">
              <a:buFont typeface="Arial" panose="020B0604020202020204" pitchFamily="34" charset="0"/>
              <a:buChar char="•"/>
            </a:pPr>
            <a:r>
              <a:rPr lang="nl-NL" dirty="0" err="1"/>
              <a:t>When</a:t>
            </a:r>
            <a:r>
              <a:rPr lang="nl-NL" dirty="0"/>
              <a:t> </a:t>
            </a:r>
            <a:r>
              <a:rPr lang="nl-NL" dirty="0" err="1"/>
              <a:t>the</a:t>
            </a:r>
            <a:r>
              <a:rPr lang="nl-NL" dirty="0"/>
              <a:t> </a:t>
            </a:r>
            <a:r>
              <a:rPr lang="nl-NL" dirty="0" err="1"/>
              <a:t>current</a:t>
            </a:r>
            <a:r>
              <a:rPr lang="nl-NL" dirty="0"/>
              <a:t> thread </a:t>
            </a:r>
            <a:r>
              <a:rPr lang="nl-NL" dirty="0" err="1"/>
              <a:t>blocks</a:t>
            </a:r>
            <a:r>
              <a:rPr lang="nl-NL" dirty="0"/>
              <a:t>, </a:t>
            </a:r>
            <a:r>
              <a:rPr lang="nl-NL" dirty="0" err="1"/>
              <a:t>it</a:t>
            </a:r>
            <a:r>
              <a:rPr lang="nl-NL" dirty="0"/>
              <a:t> is </a:t>
            </a:r>
            <a:r>
              <a:rPr lang="nl-NL" dirty="0" err="1"/>
              <a:t>moved</a:t>
            </a:r>
            <a:r>
              <a:rPr lang="nl-NL" dirty="0"/>
              <a:t> </a:t>
            </a:r>
            <a:r>
              <a:rPr lang="nl-NL" dirty="0" err="1"/>
              <a:t>into</a:t>
            </a:r>
            <a:r>
              <a:rPr lang="nl-NL" dirty="0"/>
              <a:t> </a:t>
            </a:r>
            <a:r>
              <a:rPr lang="nl-NL" dirty="0" err="1"/>
              <a:t>the</a:t>
            </a:r>
            <a:r>
              <a:rPr lang="nl-NL" dirty="0"/>
              <a:t> pool of </a:t>
            </a:r>
            <a:r>
              <a:rPr lang="nl-NL" dirty="0" err="1"/>
              <a:t>waiting</a:t>
            </a:r>
            <a:r>
              <a:rPr lang="nl-NL" dirty="0"/>
              <a:t> </a:t>
            </a:r>
            <a:r>
              <a:rPr lang="nl-NL" dirty="0" err="1"/>
              <a:t>threads</a:t>
            </a:r>
            <a:endParaRPr lang="nl-NL" dirty="0"/>
          </a:p>
          <a:p>
            <a:pPr marL="342900" indent="-342900">
              <a:buFont typeface="Arial" panose="020B0604020202020204" pitchFamily="34" charset="0"/>
              <a:buChar char="•"/>
            </a:pPr>
            <a:r>
              <a:rPr lang="nl-NL" dirty="0"/>
              <a:t>In </a:t>
            </a:r>
            <a:r>
              <a:rPr lang="nl-NL" dirty="0" err="1"/>
              <a:t>both</a:t>
            </a:r>
            <a:r>
              <a:rPr lang="nl-NL" dirty="0"/>
              <a:t> cases, </a:t>
            </a:r>
            <a:r>
              <a:rPr lang="nl-NL" dirty="0" err="1"/>
              <a:t>the</a:t>
            </a:r>
            <a:r>
              <a:rPr lang="nl-NL" dirty="0"/>
              <a:t> next thread in </a:t>
            </a:r>
            <a:r>
              <a:rPr lang="nl-NL" dirty="0" err="1"/>
              <a:t>the</a:t>
            </a:r>
            <a:r>
              <a:rPr lang="nl-NL" dirty="0"/>
              <a:t> Ready queue starts </a:t>
            </a:r>
            <a:r>
              <a:rPr lang="nl-NL" dirty="0" err="1"/>
              <a:t>executing</a:t>
            </a:r>
            <a:endParaRPr lang="nl-NL" dirty="0"/>
          </a:p>
          <a:p>
            <a:pPr marL="342900" indent="-342900">
              <a:buFont typeface="Arial" panose="020B0604020202020204" pitchFamily="34" charset="0"/>
              <a:buChar char="•"/>
            </a:pPr>
            <a:r>
              <a:rPr lang="nl-NL" dirty="0" err="1"/>
              <a:t>When</a:t>
            </a:r>
            <a:r>
              <a:rPr lang="nl-NL" dirty="0"/>
              <a:t> a thread in </a:t>
            </a:r>
            <a:r>
              <a:rPr lang="nl-NL" dirty="0" err="1"/>
              <a:t>the</a:t>
            </a:r>
            <a:r>
              <a:rPr lang="nl-NL" dirty="0"/>
              <a:t> </a:t>
            </a:r>
            <a:r>
              <a:rPr lang="nl-NL" dirty="0" err="1"/>
              <a:t>waiting</a:t>
            </a:r>
            <a:r>
              <a:rPr lang="nl-NL" dirty="0"/>
              <a:t> area </a:t>
            </a:r>
            <a:r>
              <a:rPr lang="nl-NL" dirty="0" err="1"/>
              <a:t>unblocks</a:t>
            </a:r>
            <a:r>
              <a:rPr lang="nl-NL" dirty="0"/>
              <a:t>, </a:t>
            </a:r>
            <a:r>
              <a:rPr lang="nl-NL" dirty="0" err="1"/>
              <a:t>it</a:t>
            </a:r>
            <a:r>
              <a:rPr lang="nl-NL" dirty="0"/>
              <a:t> is </a:t>
            </a:r>
            <a:r>
              <a:rPr lang="nl-NL" dirty="0" err="1"/>
              <a:t>moved</a:t>
            </a:r>
            <a:r>
              <a:rPr lang="nl-NL" dirty="0"/>
              <a:t> </a:t>
            </a:r>
            <a:r>
              <a:rPr lang="nl-NL" dirty="0" err="1"/>
              <a:t>to</a:t>
            </a:r>
            <a:r>
              <a:rPr lang="nl-NL" dirty="0"/>
              <a:t> </a:t>
            </a:r>
            <a:r>
              <a:rPr lang="nl-NL" dirty="0" err="1"/>
              <a:t>the</a:t>
            </a:r>
            <a:r>
              <a:rPr lang="nl-NL" dirty="0"/>
              <a:t> </a:t>
            </a:r>
            <a:r>
              <a:rPr lang="nl-NL" dirty="0" err="1"/>
              <a:t>tail</a:t>
            </a:r>
            <a:r>
              <a:rPr lang="nl-NL" dirty="0"/>
              <a:t> end of </a:t>
            </a:r>
            <a:r>
              <a:rPr lang="nl-NL" dirty="0" err="1"/>
              <a:t>the</a:t>
            </a:r>
            <a:r>
              <a:rPr lang="nl-NL" dirty="0"/>
              <a:t> Ready queue</a:t>
            </a:r>
          </a:p>
          <a:p>
            <a:endParaRPr lang="en-US" dirty="0"/>
          </a:p>
        </p:txBody>
      </p:sp>
      <p:sp>
        <p:nvSpPr>
          <p:cNvPr id="12" name="Title 11"/>
          <p:cNvSpPr>
            <a:spLocks noGrp="1"/>
          </p:cNvSpPr>
          <p:nvPr>
            <p:ph type="title"/>
          </p:nvPr>
        </p:nvSpPr>
        <p:spPr/>
        <p:txBody>
          <a:bodyPr/>
          <a:lstStyle/>
          <a:p>
            <a:r>
              <a:rPr lang="nl-NL" sz="3000" cap="none" dirty="0" err="1">
                <a:solidFill>
                  <a:schemeClr val="accent1"/>
                </a:solidFill>
              </a:rPr>
              <a:t>Threads</a:t>
            </a:r>
            <a:r>
              <a:rPr lang="nl-NL" sz="3000" cap="none" dirty="0">
                <a:solidFill>
                  <a:schemeClr val="accent1"/>
                </a:solidFill>
              </a:rPr>
              <a:t> are </a:t>
            </a:r>
            <a:r>
              <a:rPr lang="nl-NL" sz="3000" cap="none" dirty="0" err="1">
                <a:solidFill>
                  <a:schemeClr val="accent1"/>
                </a:solidFill>
              </a:rPr>
              <a:t>managed</a:t>
            </a:r>
            <a:r>
              <a:rPr lang="nl-NL" sz="3000" cap="none" dirty="0">
                <a:solidFill>
                  <a:schemeClr val="accent1"/>
                </a:solidFill>
              </a:rPr>
              <a:t> </a:t>
            </a:r>
            <a:r>
              <a:rPr lang="nl-NL" sz="3000" cap="none" dirty="0" err="1">
                <a:solidFill>
                  <a:schemeClr val="accent1"/>
                </a:solidFill>
              </a:rPr>
              <a:t>by</a:t>
            </a:r>
            <a:r>
              <a:rPr lang="nl-NL" sz="3000" cap="none" dirty="0">
                <a:solidFill>
                  <a:schemeClr val="accent1"/>
                </a:solidFill>
              </a:rPr>
              <a:t> </a:t>
            </a:r>
            <a:r>
              <a:rPr lang="nl-NL" sz="3000" cap="none" dirty="0" err="1">
                <a:solidFill>
                  <a:schemeClr val="accent1"/>
                </a:solidFill>
              </a:rPr>
              <a:t>the</a:t>
            </a:r>
            <a:r>
              <a:rPr lang="nl-NL" sz="3000" cap="none" dirty="0">
                <a:solidFill>
                  <a:schemeClr val="accent1"/>
                </a:solidFill>
              </a:rPr>
              <a:t> OS</a:t>
            </a:r>
            <a:endParaRPr lang="en-US" sz="3000" cap="none" dirty="0">
              <a:solidFill>
                <a:schemeClr val="accent1"/>
              </a:solidFill>
            </a:endParaRPr>
          </a:p>
        </p:txBody>
      </p:sp>
      <p:pic>
        <p:nvPicPr>
          <p:cNvPr id="6146" name="Picture 2" descr="Process Schedul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7928" y="1556792"/>
            <a:ext cx="6438669" cy="3528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8127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659B3-EA4B-405E-9FAE-00661F32418F}"/>
              </a:ext>
            </a:extLst>
          </p:cNvPr>
          <p:cNvSpPr>
            <a:spLocks noGrp="1"/>
          </p:cNvSpPr>
          <p:nvPr>
            <p:ph type="ctrTitle"/>
          </p:nvPr>
        </p:nvSpPr>
        <p:spPr/>
        <p:txBody>
          <a:bodyPr/>
          <a:lstStyle/>
          <a:p>
            <a:r>
              <a:rPr lang="en-GB" dirty="0"/>
              <a:t>Cooperative multitasking</a:t>
            </a:r>
          </a:p>
        </p:txBody>
      </p:sp>
      <p:sp>
        <p:nvSpPr>
          <p:cNvPr id="3" name="Text Placeholder 2">
            <a:extLst>
              <a:ext uri="{FF2B5EF4-FFF2-40B4-BE49-F238E27FC236}">
                <a16:creationId xmlns:a16="http://schemas.microsoft.com/office/drawing/2014/main" id="{E1F9D801-434D-4FD6-A38C-A6C187DD7E2B}"/>
              </a:ext>
            </a:extLst>
          </p:cNvPr>
          <p:cNvSpPr>
            <a:spLocks noGrp="1"/>
          </p:cNvSpPr>
          <p:nvPr>
            <p:ph type="body" sz="quarter" idx="10"/>
          </p:nvPr>
        </p:nvSpPr>
        <p:spPr/>
        <p:txBody>
          <a:bodyPr/>
          <a:lstStyle/>
          <a:p>
            <a:r>
              <a:rPr lang="en-GB" dirty="0"/>
              <a:t>2</a:t>
            </a:r>
          </a:p>
        </p:txBody>
      </p:sp>
    </p:spTree>
    <p:extLst>
      <p:ext uri="{BB962C8B-B14F-4D97-AF65-F5344CB8AC3E}">
        <p14:creationId xmlns:p14="http://schemas.microsoft.com/office/powerpoint/2010/main" val="1922602917"/>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a:xfrm>
            <a:off x="404813" y="1412776"/>
            <a:ext cx="4899099" cy="5022612"/>
          </a:xfrm>
        </p:spPr>
        <p:txBody>
          <a:bodyPr>
            <a:normAutofit fontScale="92500" lnSpcReduction="10000"/>
          </a:bodyPr>
          <a:lstStyle/>
          <a:p>
            <a:r>
              <a:rPr lang="nl-NL" dirty="0" err="1"/>
              <a:t>Coroutines</a:t>
            </a:r>
            <a:r>
              <a:rPr lang="nl-NL" dirty="0"/>
              <a:t> are </a:t>
            </a:r>
            <a:r>
              <a:rPr lang="nl-NL" dirty="0" err="1"/>
              <a:t>language</a:t>
            </a:r>
            <a:r>
              <a:rPr lang="nl-NL" dirty="0"/>
              <a:t> </a:t>
            </a:r>
            <a:r>
              <a:rPr lang="nl-NL" dirty="0" err="1"/>
              <a:t>constructs</a:t>
            </a:r>
            <a:r>
              <a:rPr lang="nl-NL" dirty="0"/>
              <a:t> (</a:t>
            </a:r>
            <a:r>
              <a:rPr lang="nl-NL" dirty="0" err="1"/>
              <a:t>invisible</a:t>
            </a:r>
            <a:r>
              <a:rPr lang="nl-NL" dirty="0"/>
              <a:t> </a:t>
            </a:r>
            <a:r>
              <a:rPr lang="nl-NL" dirty="0" err="1"/>
              <a:t>to</a:t>
            </a:r>
            <a:r>
              <a:rPr lang="nl-NL" dirty="0"/>
              <a:t> </a:t>
            </a:r>
            <a:r>
              <a:rPr lang="nl-NL" dirty="0" err="1"/>
              <a:t>the</a:t>
            </a:r>
            <a:r>
              <a:rPr lang="nl-NL" dirty="0"/>
              <a:t> OS).</a:t>
            </a:r>
          </a:p>
          <a:p>
            <a:r>
              <a:rPr lang="nl-NL" dirty="0"/>
              <a:t>The </a:t>
            </a:r>
            <a:r>
              <a:rPr lang="nl-NL" dirty="0" err="1"/>
              <a:t>language</a:t>
            </a:r>
            <a:r>
              <a:rPr lang="nl-NL" dirty="0"/>
              <a:t> must </a:t>
            </a:r>
            <a:r>
              <a:rPr lang="nl-NL" dirty="0" err="1"/>
              <a:t>provide</a:t>
            </a:r>
            <a:r>
              <a:rPr lang="nl-NL" dirty="0"/>
              <a:t> </a:t>
            </a:r>
            <a:r>
              <a:rPr lang="nl-NL" dirty="0" err="1"/>
              <a:t>the</a:t>
            </a:r>
            <a:r>
              <a:rPr lang="nl-NL" dirty="0"/>
              <a:t> means </a:t>
            </a:r>
            <a:r>
              <a:rPr lang="nl-NL" dirty="0" err="1"/>
              <a:t>for</a:t>
            </a:r>
            <a:r>
              <a:rPr lang="nl-NL" dirty="0"/>
              <a:t> </a:t>
            </a:r>
            <a:r>
              <a:rPr lang="nl-NL" dirty="0" err="1"/>
              <a:t>cooperative</a:t>
            </a:r>
            <a:r>
              <a:rPr lang="nl-NL" dirty="0"/>
              <a:t> multitasking.</a:t>
            </a:r>
          </a:p>
          <a:p>
            <a:r>
              <a:rPr lang="nl-NL" dirty="0"/>
              <a:t>Like pre-</a:t>
            </a:r>
            <a:r>
              <a:rPr lang="nl-NL" dirty="0" err="1"/>
              <a:t>emptive</a:t>
            </a:r>
            <a:r>
              <a:rPr lang="nl-NL" dirty="0"/>
              <a:t> multitasking, </a:t>
            </a:r>
            <a:r>
              <a:rPr lang="nl-NL" dirty="0" err="1"/>
              <a:t>cooperative</a:t>
            </a:r>
            <a:r>
              <a:rPr lang="nl-NL" dirty="0"/>
              <a:t> multitasking </a:t>
            </a:r>
            <a:r>
              <a:rPr lang="nl-NL" dirty="0" err="1"/>
              <a:t>requires</a:t>
            </a:r>
            <a:r>
              <a:rPr lang="nl-NL" dirty="0"/>
              <a:t> a </a:t>
            </a:r>
            <a:r>
              <a:rPr lang="nl-NL" dirty="0" err="1"/>
              <a:t>scheduler</a:t>
            </a:r>
            <a:r>
              <a:rPr lang="nl-NL" dirty="0"/>
              <a:t> </a:t>
            </a:r>
            <a:r>
              <a:rPr lang="nl-NL" dirty="0" err="1"/>
              <a:t>that</a:t>
            </a:r>
            <a:r>
              <a:rPr lang="nl-NL" dirty="0"/>
              <a:t> </a:t>
            </a:r>
            <a:r>
              <a:rPr lang="nl-NL" dirty="0" err="1"/>
              <a:t>maintains</a:t>
            </a:r>
            <a:r>
              <a:rPr lang="nl-NL" dirty="0"/>
              <a:t> </a:t>
            </a:r>
            <a:r>
              <a:rPr lang="nl-NL" dirty="0" err="1"/>
              <a:t>several</a:t>
            </a:r>
            <a:r>
              <a:rPr lang="nl-NL" dirty="0"/>
              <a:t> queues</a:t>
            </a:r>
          </a:p>
          <a:p>
            <a:pPr marL="342900" indent="-342900">
              <a:buFont typeface="Arial" panose="020B0604020202020204" pitchFamily="34" charset="0"/>
              <a:buChar char="•"/>
            </a:pPr>
            <a:r>
              <a:rPr lang="nl-NL" dirty="0" err="1"/>
              <a:t>When</a:t>
            </a:r>
            <a:r>
              <a:rPr lang="nl-NL" dirty="0"/>
              <a:t> </a:t>
            </a:r>
            <a:r>
              <a:rPr lang="nl-NL" dirty="0" err="1"/>
              <a:t>the</a:t>
            </a:r>
            <a:r>
              <a:rPr lang="nl-NL" dirty="0"/>
              <a:t> </a:t>
            </a:r>
            <a:r>
              <a:rPr lang="nl-NL" dirty="0" err="1"/>
              <a:t>current</a:t>
            </a:r>
            <a:r>
              <a:rPr lang="nl-NL" dirty="0"/>
              <a:t> </a:t>
            </a:r>
            <a:r>
              <a:rPr lang="nl-NL" dirty="0" err="1"/>
              <a:t>coroutine</a:t>
            </a:r>
            <a:r>
              <a:rPr lang="nl-NL" dirty="0"/>
              <a:t> </a:t>
            </a:r>
            <a:r>
              <a:rPr lang="nl-NL" dirty="0" err="1"/>
              <a:t>voluntarily</a:t>
            </a:r>
            <a:r>
              <a:rPr lang="nl-NL" dirty="0"/>
              <a:t> </a:t>
            </a:r>
            <a:r>
              <a:rPr lang="nl-NL" dirty="0" err="1"/>
              <a:t>yields</a:t>
            </a:r>
            <a:r>
              <a:rPr lang="nl-NL" dirty="0"/>
              <a:t>, </a:t>
            </a:r>
            <a:r>
              <a:rPr lang="nl-NL" dirty="0" err="1"/>
              <a:t>it</a:t>
            </a:r>
            <a:r>
              <a:rPr lang="nl-NL" dirty="0"/>
              <a:t> is </a:t>
            </a:r>
            <a:r>
              <a:rPr lang="nl-NL" dirty="0" err="1"/>
              <a:t>moved</a:t>
            </a:r>
            <a:r>
              <a:rPr lang="nl-NL" dirty="0"/>
              <a:t> </a:t>
            </a:r>
            <a:r>
              <a:rPr lang="nl-NL" dirty="0" err="1"/>
              <a:t>to</a:t>
            </a:r>
            <a:r>
              <a:rPr lang="nl-NL" dirty="0"/>
              <a:t> </a:t>
            </a:r>
            <a:r>
              <a:rPr lang="nl-NL" dirty="0" err="1"/>
              <a:t>the</a:t>
            </a:r>
            <a:r>
              <a:rPr lang="nl-NL" dirty="0"/>
              <a:t> </a:t>
            </a:r>
            <a:r>
              <a:rPr lang="nl-NL" dirty="0" err="1"/>
              <a:t>tail</a:t>
            </a:r>
            <a:r>
              <a:rPr lang="nl-NL" dirty="0"/>
              <a:t> end of </a:t>
            </a:r>
            <a:r>
              <a:rPr lang="nl-NL" dirty="0" err="1"/>
              <a:t>the</a:t>
            </a:r>
            <a:r>
              <a:rPr lang="nl-NL" dirty="0"/>
              <a:t> Ready queue</a:t>
            </a:r>
          </a:p>
          <a:p>
            <a:pPr marL="342900" indent="-342900">
              <a:buFont typeface="Arial" panose="020B0604020202020204" pitchFamily="34" charset="0"/>
              <a:buChar char="•"/>
            </a:pPr>
            <a:r>
              <a:rPr lang="nl-NL" dirty="0" err="1"/>
              <a:t>When</a:t>
            </a:r>
            <a:r>
              <a:rPr lang="nl-NL" dirty="0"/>
              <a:t> </a:t>
            </a:r>
            <a:r>
              <a:rPr lang="nl-NL" dirty="0" err="1"/>
              <a:t>the</a:t>
            </a:r>
            <a:r>
              <a:rPr lang="nl-NL" dirty="0"/>
              <a:t> </a:t>
            </a:r>
            <a:r>
              <a:rPr lang="nl-NL" dirty="0" err="1"/>
              <a:t>current</a:t>
            </a:r>
            <a:r>
              <a:rPr lang="nl-NL" dirty="0"/>
              <a:t> </a:t>
            </a:r>
            <a:r>
              <a:rPr lang="nl-NL" dirty="0" err="1"/>
              <a:t>coroutine</a:t>
            </a:r>
            <a:r>
              <a:rPr lang="nl-NL" dirty="0"/>
              <a:t> </a:t>
            </a:r>
            <a:r>
              <a:rPr lang="nl-NL" dirty="0" err="1"/>
              <a:t>waits</a:t>
            </a:r>
            <a:r>
              <a:rPr lang="nl-NL" dirty="0"/>
              <a:t> </a:t>
            </a:r>
            <a:r>
              <a:rPr lang="nl-NL" dirty="0" err="1"/>
              <a:t>for</a:t>
            </a:r>
            <a:r>
              <a:rPr lang="nl-NL" dirty="0"/>
              <a:t> a </a:t>
            </a:r>
            <a:r>
              <a:rPr lang="nl-NL" dirty="0" err="1"/>
              <a:t>result</a:t>
            </a:r>
            <a:r>
              <a:rPr lang="nl-NL" dirty="0"/>
              <a:t>, </a:t>
            </a:r>
            <a:r>
              <a:rPr lang="nl-NL" dirty="0" err="1"/>
              <a:t>it</a:t>
            </a:r>
            <a:r>
              <a:rPr lang="nl-NL" dirty="0"/>
              <a:t> is </a:t>
            </a:r>
            <a:r>
              <a:rPr lang="nl-NL" dirty="0" err="1"/>
              <a:t>moved</a:t>
            </a:r>
            <a:r>
              <a:rPr lang="nl-NL" dirty="0"/>
              <a:t> </a:t>
            </a:r>
            <a:r>
              <a:rPr lang="nl-NL" dirty="0" err="1"/>
              <a:t>into</a:t>
            </a:r>
            <a:r>
              <a:rPr lang="nl-NL" dirty="0"/>
              <a:t> </a:t>
            </a:r>
            <a:r>
              <a:rPr lang="nl-NL" dirty="0" err="1"/>
              <a:t>the</a:t>
            </a:r>
            <a:r>
              <a:rPr lang="nl-NL" dirty="0"/>
              <a:t> </a:t>
            </a:r>
            <a:r>
              <a:rPr lang="nl-NL" dirty="0" err="1"/>
              <a:t>waiting</a:t>
            </a:r>
            <a:r>
              <a:rPr lang="nl-NL" dirty="0"/>
              <a:t> area</a:t>
            </a:r>
          </a:p>
          <a:p>
            <a:pPr marL="342900" indent="-342900">
              <a:buFont typeface="Arial" panose="020B0604020202020204" pitchFamily="34" charset="0"/>
              <a:buChar char="•"/>
            </a:pPr>
            <a:r>
              <a:rPr lang="nl-NL" dirty="0"/>
              <a:t>In </a:t>
            </a:r>
            <a:r>
              <a:rPr lang="nl-NL" dirty="0" err="1"/>
              <a:t>both</a:t>
            </a:r>
            <a:r>
              <a:rPr lang="nl-NL" dirty="0"/>
              <a:t> cases, </a:t>
            </a:r>
            <a:r>
              <a:rPr lang="nl-NL" dirty="0" err="1"/>
              <a:t>the</a:t>
            </a:r>
            <a:r>
              <a:rPr lang="nl-NL" dirty="0"/>
              <a:t> next </a:t>
            </a:r>
            <a:r>
              <a:rPr lang="nl-NL" dirty="0" err="1"/>
              <a:t>coroutine</a:t>
            </a:r>
            <a:r>
              <a:rPr lang="nl-NL" dirty="0"/>
              <a:t> in </a:t>
            </a:r>
            <a:r>
              <a:rPr lang="nl-NL" dirty="0" err="1"/>
              <a:t>the</a:t>
            </a:r>
            <a:r>
              <a:rPr lang="nl-NL" dirty="0"/>
              <a:t> Ready queue is </a:t>
            </a:r>
            <a:r>
              <a:rPr lang="nl-NL" dirty="0" err="1"/>
              <a:t>resumed</a:t>
            </a:r>
            <a:endParaRPr lang="nl-NL" dirty="0"/>
          </a:p>
          <a:p>
            <a:pPr marL="342900" indent="-342900">
              <a:buFont typeface="Arial" panose="020B0604020202020204" pitchFamily="34" charset="0"/>
              <a:buChar char="•"/>
            </a:pPr>
            <a:r>
              <a:rPr lang="nl-NL" dirty="0" err="1"/>
              <a:t>When</a:t>
            </a:r>
            <a:r>
              <a:rPr lang="nl-NL" dirty="0"/>
              <a:t> a </a:t>
            </a:r>
            <a:r>
              <a:rPr lang="nl-NL" dirty="0" err="1"/>
              <a:t>result</a:t>
            </a:r>
            <a:r>
              <a:rPr lang="nl-NL" dirty="0"/>
              <a:t> </a:t>
            </a:r>
            <a:r>
              <a:rPr lang="nl-NL" dirty="0" err="1"/>
              <a:t>becomes</a:t>
            </a:r>
            <a:r>
              <a:rPr lang="nl-NL" dirty="0"/>
              <a:t> </a:t>
            </a:r>
            <a:r>
              <a:rPr lang="nl-NL" dirty="0" err="1"/>
              <a:t>available</a:t>
            </a:r>
            <a:r>
              <a:rPr lang="nl-NL" dirty="0"/>
              <a:t> </a:t>
            </a:r>
            <a:r>
              <a:rPr lang="nl-NL" dirty="0" err="1"/>
              <a:t>for</a:t>
            </a:r>
            <a:r>
              <a:rPr lang="nl-NL" dirty="0"/>
              <a:t> </a:t>
            </a:r>
            <a:r>
              <a:rPr lang="nl-NL" dirty="0" err="1"/>
              <a:t>coroutine</a:t>
            </a:r>
            <a:r>
              <a:rPr lang="nl-NL" dirty="0"/>
              <a:t> in </a:t>
            </a:r>
            <a:r>
              <a:rPr lang="nl-NL" dirty="0" err="1"/>
              <a:t>the</a:t>
            </a:r>
            <a:r>
              <a:rPr lang="nl-NL" dirty="0"/>
              <a:t> </a:t>
            </a:r>
            <a:r>
              <a:rPr lang="nl-NL" dirty="0" err="1"/>
              <a:t>waiting</a:t>
            </a:r>
            <a:r>
              <a:rPr lang="nl-NL" dirty="0"/>
              <a:t> area, </a:t>
            </a:r>
            <a:r>
              <a:rPr lang="nl-NL" dirty="0" err="1"/>
              <a:t>it</a:t>
            </a:r>
            <a:r>
              <a:rPr lang="nl-NL" dirty="0"/>
              <a:t> </a:t>
            </a:r>
            <a:r>
              <a:rPr lang="nl-NL" dirty="0" err="1"/>
              <a:t>unblocks</a:t>
            </a:r>
            <a:r>
              <a:rPr lang="nl-NL" dirty="0"/>
              <a:t> </a:t>
            </a:r>
            <a:r>
              <a:rPr lang="nl-NL" dirty="0" err="1"/>
              <a:t>and</a:t>
            </a:r>
            <a:r>
              <a:rPr lang="nl-NL" dirty="0"/>
              <a:t> is </a:t>
            </a:r>
            <a:r>
              <a:rPr lang="nl-NL" dirty="0" err="1"/>
              <a:t>moved</a:t>
            </a:r>
            <a:r>
              <a:rPr lang="nl-NL" dirty="0"/>
              <a:t> </a:t>
            </a:r>
            <a:r>
              <a:rPr lang="nl-NL" dirty="0" err="1"/>
              <a:t>to</a:t>
            </a:r>
            <a:r>
              <a:rPr lang="nl-NL" dirty="0"/>
              <a:t> </a:t>
            </a:r>
            <a:r>
              <a:rPr lang="nl-NL" dirty="0" err="1"/>
              <a:t>the</a:t>
            </a:r>
            <a:r>
              <a:rPr lang="nl-NL" dirty="0"/>
              <a:t> </a:t>
            </a:r>
            <a:r>
              <a:rPr lang="nl-NL" dirty="0" err="1"/>
              <a:t>tail</a:t>
            </a:r>
            <a:r>
              <a:rPr lang="nl-NL" dirty="0"/>
              <a:t> end of </a:t>
            </a:r>
            <a:r>
              <a:rPr lang="nl-NL" dirty="0" err="1"/>
              <a:t>the</a:t>
            </a:r>
            <a:r>
              <a:rPr lang="nl-NL" dirty="0"/>
              <a:t> Ready queue</a:t>
            </a:r>
          </a:p>
          <a:p>
            <a:endParaRPr lang="en-US" dirty="0"/>
          </a:p>
        </p:txBody>
      </p:sp>
      <p:sp>
        <p:nvSpPr>
          <p:cNvPr id="12" name="Title 11"/>
          <p:cNvSpPr>
            <a:spLocks noGrp="1"/>
          </p:cNvSpPr>
          <p:nvPr>
            <p:ph type="title"/>
          </p:nvPr>
        </p:nvSpPr>
        <p:spPr/>
        <p:txBody>
          <a:bodyPr/>
          <a:lstStyle/>
          <a:p>
            <a:r>
              <a:rPr lang="nl-NL" sz="3000" cap="none" dirty="0" err="1">
                <a:solidFill>
                  <a:schemeClr val="accent1"/>
                </a:solidFill>
              </a:rPr>
              <a:t>Cooperative</a:t>
            </a:r>
            <a:r>
              <a:rPr lang="nl-NL" sz="3000" cap="none" dirty="0">
                <a:solidFill>
                  <a:schemeClr val="accent1"/>
                </a:solidFill>
              </a:rPr>
              <a:t> multitasking (</a:t>
            </a:r>
            <a:r>
              <a:rPr lang="nl-NL" sz="3000" cap="none" dirty="0" err="1">
                <a:solidFill>
                  <a:schemeClr val="accent1"/>
                </a:solidFill>
              </a:rPr>
              <a:t>coroutines</a:t>
            </a:r>
            <a:r>
              <a:rPr lang="nl-NL" sz="3000" cap="none" dirty="0">
                <a:solidFill>
                  <a:schemeClr val="accent1"/>
                </a:solidFill>
              </a:rPr>
              <a:t>)</a:t>
            </a:r>
            <a:endParaRPr lang="en-US" sz="3000" cap="none" dirty="0">
              <a:solidFill>
                <a:schemeClr val="accent1"/>
              </a:solidFill>
            </a:endParaRPr>
          </a:p>
        </p:txBody>
      </p:sp>
      <p:pic>
        <p:nvPicPr>
          <p:cNvPr id="6146" name="Picture 2" descr="Process Schedul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7928" y="1556792"/>
            <a:ext cx="6438669" cy="3528392"/>
          </a:xfrm>
          <a:prstGeom prst="rect">
            <a:avLst/>
          </a:prstGeom>
          <a:noFill/>
          <a:extLst>
            <a:ext uri="{909E8E84-426E-40DD-AFC4-6F175D3DCCD1}">
              <a14:hiddenFill xmlns:a14="http://schemas.microsoft.com/office/drawing/2010/main">
                <a:solidFill>
                  <a:srgbClr val="FFFFFF"/>
                </a:solidFill>
              </a14:hiddenFill>
            </a:ext>
          </a:extLst>
        </p:spPr>
      </p:pic>
      <p:sp>
        <p:nvSpPr>
          <p:cNvPr id="2" name="Rechthoek 1">
            <a:extLst>
              <a:ext uri="{FF2B5EF4-FFF2-40B4-BE49-F238E27FC236}">
                <a16:creationId xmlns:a16="http://schemas.microsoft.com/office/drawing/2014/main" id="{092DA249-F244-2D80-12BD-DA8A543CAD3D}"/>
              </a:ext>
            </a:extLst>
          </p:cNvPr>
          <p:cNvSpPr/>
          <p:nvPr/>
        </p:nvSpPr>
        <p:spPr>
          <a:xfrm>
            <a:off x="8328248" y="2780928"/>
            <a:ext cx="1485879" cy="2617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400" i="1" dirty="0" err="1">
                <a:solidFill>
                  <a:schemeClr val="tx1"/>
                </a:solidFill>
              </a:rPr>
              <a:t>yields</a:t>
            </a:r>
            <a:r>
              <a:rPr lang="nl-NL" sz="1400" i="1" dirty="0">
                <a:solidFill>
                  <a:schemeClr val="tx1"/>
                </a:solidFill>
              </a:rPr>
              <a:t> </a:t>
            </a:r>
            <a:r>
              <a:rPr lang="nl-NL" sz="1400" i="1" dirty="0" err="1">
                <a:solidFill>
                  <a:schemeClr val="tx1"/>
                </a:solidFill>
              </a:rPr>
              <a:t>voluntarily</a:t>
            </a:r>
            <a:endParaRPr lang="nl-NL" sz="1400" i="1" dirty="0">
              <a:solidFill>
                <a:schemeClr val="tx1"/>
              </a:solidFill>
            </a:endParaRPr>
          </a:p>
        </p:txBody>
      </p:sp>
      <p:sp>
        <p:nvSpPr>
          <p:cNvPr id="6" name="Rechthoek 5">
            <a:extLst>
              <a:ext uri="{FF2B5EF4-FFF2-40B4-BE49-F238E27FC236}">
                <a16:creationId xmlns:a16="http://schemas.microsoft.com/office/drawing/2014/main" id="{5BDDFC2C-5373-87DB-7889-FA6EBB7C3793}"/>
              </a:ext>
            </a:extLst>
          </p:cNvPr>
          <p:cNvSpPr/>
          <p:nvPr/>
        </p:nvSpPr>
        <p:spPr>
          <a:xfrm>
            <a:off x="9912425" y="4149080"/>
            <a:ext cx="1296144" cy="2617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400" i="1" dirty="0" err="1">
                <a:solidFill>
                  <a:schemeClr val="tx1"/>
                </a:solidFill>
              </a:rPr>
              <a:t>waits</a:t>
            </a:r>
            <a:r>
              <a:rPr lang="nl-NL" sz="1400" i="1" dirty="0">
                <a:solidFill>
                  <a:schemeClr val="tx1"/>
                </a:solidFill>
              </a:rPr>
              <a:t> </a:t>
            </a:r>
            <a:r>
              <a:rPr lang="nl-NL" sz="1400" i="1" dirty="0" err="1">
                <a:solidFill>
                  <a:schemeClr val="tx1"/>
                </a:solidFill>
              </a:rPr>
              <a:t>for</a:t>
            </a:r>
            <a:r>
              <a:rPr lang="nl-NL" sz="1400" i="1" dirty="0">
                <a:solidFill>
                  <a:schemeClr val="tx1"/>
                </a:solidFill>
              </a:rPr>
              <a:t> </a:t>
            </a:r>
            <a:r>
              <a:rPr lang="nl-NL" sz="1400" i="1" dirty="0" err="1">
                <a:solidFill>
                  <a:schemeClr val="tx1"/>
                </a:solidFill>
              </a:rPr>
              <a:t>result</a:t>
            </a:r>
            <a:endParaRPr lang="nl-NL" sz="1400" i="1" dirty="0">
              <a:solidFill>
                <a:schemeClr val="tx1"/>
              </a:solidFill>
            </a:endParaRPr>
          </a:p>
        </p:txBody>
      </p:sp>
      <p:sp>
        <p:nvSpPr>
          <p:cNvPr id="7" name="Rechthoek 6">
            <a:extLst>
              <a:ext uri="{FF2B5EF4-FFF2-40B4-BE49-F238E27FC236}">
                <a16:creationId xmlns:a16="http://schemas.microsoft.com/office/drawing/2014/main" id="{1650030E-5F84-DB5F-E7BE-FBCB4D0FC5C0}"/>
              </a:ext>
            </a:extLst>
          </p:cNvPr>
          <p:cNvSpPr/>
          <p:nvPr/>
        </p:nvSpPr>
        <p:spPr>
          <a:xfrm>
            <a:off x="5519936" y="4843067"/>
            <a:ext cx="1296144" cy="2617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400" i="1" dirty="0" err="1">
                <a:solidFill>
                  <a:schemeClr val="tx1"/>
                </a:solidFill>
              </a:rPr>
              <a:t>Waiting</a:t>
            </a:r>
            <a:r>
              <a:rPr lang="nl-NL" sz="1400" i="1" dirty="0">
                <a:solidFill>
                  <a:schemeClr val="tx1"/>
                </a:solidFill>
              </a:rPr>
              <a:t> area</a:t>
            </a:r>
          </a:p>
        </p:txBody>
      </p:sp>
    </p:spTree>
    <p:extLst>
      <p:ext uri="{BB962C8B-B14F-4D97-AF65-F5344CB8AC3E}">
        <p14:creationId xmlns:p14="http://schemas.microsoft.com/office/powerpoint/2010/main" val="79989707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heme/theme1.xml><?xml version="1.0" encoding="utf-8"?>
<a:theme xmlns:a="http://schemas.openxmlformats.org/drawingml/2006/main" name="Capgemini Master 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ésentation9" id="{8B87859F-8882-4D58-BBE6-26B003739F00}" vid="{23D1FD3C-F867-41B0-98CF-F6DF99F4D09F}"/>
    </a:ext>
  </a:extLst>
</a:theme>
</file>

<file path=ppt/theme/theme2.xml><?xml version="1.0" encoding="utf-8"?>
<a:theme xmlns:a="http://schemas.openxmlformats.org/drawingml/2006/main" name="Cover options_Section">
  <a:themeElements>
    <a:clrScheme name="Capgemini NEW">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9" id="{8B87859F-8882-4D58-BBE6-26B003739F00}" vid="{47F7F147-D1C7-44BD-93F0-490C4404A6FB}"/>
    </a:ext>
  </a:extLst>
</a:theme>
</file>

<file path=ppt/theme/theme3.xml><?xml version="1.0" encoding="utf-8"?>
<a:theme xmlns:a="http://schemas.openxmlformats.org/drawingml/2006/main" name="Capgemini Master">
  <a:themeElements>
    <a:clrScheme name="Capgemin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_Capgemini-2021.potx" id="{B5DD31C5-71D5-47ED-94D5-86AF47586CB3}" vid="{22A01F29-A934-470A-9873-F3067FEA9BD8}"/>
    </a:ext>
  </a:extLst>
</a:theme>
</file>

<file path=ppt/theme/theme4.xml><?xml version="1.0" encoding="utf-8"?>
<a:theme xmlns:a="http://schemas.openxmlformats.org/drawingml/2006/main" name="1_Capgemini Master 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ésentation9" id="{8B87859F-8882-4D58-BBE6-26B003739F00}" vid="{23D1FD3C-F867-41B0-98CF-F6DF99F4D09F}"/>
    </a:ext>
  </a:extLst>
</a:theme>
</file>

<file path=ppt/theme/theme5.xml><?xml version="1.0" encoding="utf-8"?>
<a:theme xmlns:a="http://schemas.openxmlformats.org/drawingml/2006/main" name="Tema do Office">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56666F7C7891647B61090989A3C949D" ma:contentTypeVersion="13" ma:contentTypeDescription="Create a new document." ma:contentTypeScope="" ma:versionID="479a95f9ad2e87e44c6b520c87e1bd86">
  <xsd:schema xmlns:xsd="http://www.w3.org/2001/XMLSchema" xmlns:xs="http://www.w3.org/2001/XMLSchema" xmlns:p="http://schemas.microsoft.com/office/2006/metadata/properties" xmlns:ns2="866c9c41-2c2c-4d95-92e3-745332f54785" xmlns:ns3="85ebd0df-9687-47ef-b5a5-617eb7dd465e" targetNamespace="http://schemas.microsoft.com/office/2006/metadata/properties" ma:root="true" ma:fieldsID="bb11ed2113303b6f023c561a40a60bae" ns2:_="" ns3:_="">
    <xsd:import namespace="866c9c41-2c2c-4d95-92e3-745332f54785"/>
    <xsd:import namespace="85ebd0df-9687-47ef-b5a5-617eb7dd465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2:MediaServiceLocatio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6c9c41-2c2c-4d95-92e3-745332f5478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5ebd0df-9687-47ef-b5a5-617eb7dd465e"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C176ABC-0DC9-494B-9E61-7A341E566D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66c9c41-2c2c-4d95-92e3-745332f54785"/>
    <ds:schemaRef ds:uri="85ebd0df-9687-47ef-b5a5-617eb7dd465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765F6DA-EDFD-4C3F-B2EB-EDE359E124E2}">
  <ds:schemaRef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http://purl.org/dc/elements/1.1/"/>
    <ds:schemaRef ds:uri="http://schemas.microsoft.com/office/2006/documentManagement/types"/>
    <ds:schemaRef ds:uri="866c9c41-2c2c-4d95-92e3-745332f54785"/>
    <ds:schemaRef ds:uri="http://purl.org/dc/terms/"/>
    <ds:schemaRef ds:uri="85ebd0df-9687-47ef-b5a5-617eb7dd465e"/>
    <ds:schemaRef ds:uri="http://purl.org/dc/dcmitype/"/>
  </ds:schemaRefs>
</ds:datastoreItem>
</file>

<file path=customXml/itemProps3.xml><?xml version="1.0" encoding="utf-8"?>
<ds:datastoreItem xmlns:ds="http://schemas.openxmlformats.org/officeDocument/2006/customXml" ds:itemID="{93B09ECE-D1C0-42A5-B69E-8C88764DB9F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ppt-Capgemini-Engineering_MasterTemplate (1)</Template>
  <TotalTime>5494</TotalTime>
  <Words>3240</Words>
  <Application>Microsoft Office PowerPoint</Application>
  <PresentationFormat>Breedbeeld</PresentationFormat>
  <Paragraphs>467</Paragraphs>
  <Slides>65</Slides>
  <Notes>1</Notes>
  <HiddenSlides>0</HiddenSlides>
  <MMClips>0</MMClips>
  <ScaleCrop>false</ScaleCrop>
  <HeadingPairs>
    <vt:vector size="8" baseType="variant">
      <vt:variant>
        <vt:lpstr>Gebruikte lettertypen</vt:lpstr>
      </vt:variant>
      <vt:variant>
        <vt:i4>7</vt:i4>
      </vt:variant>
      <vt:variant>
        <vt:lpstr>Thema</vt:lpstr>
      </vt:variant>
      <vt:variant>
        <vt:i4>4</vt:i4>
      </vt:variant>
      <vt:variant>
        <vt:lpstr>Ingesloten OLE-bronprogramma's</vt:lpstr>
      </vt:variant>
      <vt:variant>
        <vt:i4>1</vt:i4>
      </vt:variant>
      <vt:variant>
        <vt:lpstr>Diatitels</vt:lpstr>
      </vt:variant>
      <vt:variant>
        <vt:i4>65</vt:i4>
      </vt:variant>
    </vt:vector>
  </HeadingPairs>
  <TitlesOfParts>
    <vt:vector size="77" baseType="lpstr">
      <vt:lpstr>Verdana</vt:lpstr>
      <vt:lpstr>Ubuntu Light</vt:lpstr>
      <vt:lpstr>Ubuntu Medium</vt:lpstr>
      <vt:lpstr>Arial</vt:lpstr>
      <vt:lpstr>Consolas</vt:lpstr>
      <vt:lpstr>Wingdings</vt:lpstr>
      <vt:lpstr>Ubuntu</vt:lpstr>
      <vt:lpstr>Capgemini Master 2021</vt:lpstr>
      <vt:lpstr>Cover options_Section</vt:lpstr>
      <vt:lpstr>Capgemini Master</vt:lpstr>
      <vt:lpstr>1_Capgemini Master 2021</vt:lpstr>
      <vt:lpstr>think-cell Slide</vt:lpstr>
      <vt:lpstr>Python Concurrency -  Asyncio</vt:lpstr>
      <vt:lpstr>Python masterclasses</vt:lpstr>
      <vt:lpstr>Agenda</vt:lpstr>
      <vt:lpstr>Concurrency Recap</vt:lpstr>
      <vt:lpstr>Concurrency</vt:lpstr>
      <vt:lpstr>Concurrency models</vt:lpstr>
      <vt:lpstr>Threads are managed by the OS</vt:lpstr>
      <vt:lpstr>Cooperative multitasking</vt:lpstr>
      <vt:lpstr>Cooperative multitasking (coroutines)</vt:lpstr>
      <vt:lpstr>What is needed for cooperative multitasking</vt:lpstr>
      <vt:lpstr>Python asyncio The Basics</vt:lpstr>
      <vt:lpstr>Asyncio</vt:lpstr>
      <vt:lpstr>Awaitables</vt:lpstr>
      <vt:lpstr>Awaitable</vt:lpstr>
      <vt:lpstr>Futures</vt:lpstr>
      <vt:lpstr>Future</vt:lpstr>
      <vt:lpstr>Coroutines</vt:lpstr>
      <vt:lpstr>Coroutine</vt:lpstr>
      <vt:lpstr>Tasks</vt:lpstr>
      <vt:lpstr>Tasks</vt:lpstr>
      <vt:lpstr>The whole picture</vt:lpstr>
      <vt:lpstr>How they relate to each other</vt:lpstr>
      <vt:lpstr>Running async code</vt:lpstr>
      <vt:lpstr>Coroutines</vt:lpstr>
      <vt:lpstr>Running a coroutine</vt:lpstr>
      <vt:lpstr>High-level structure of an asyncio program</vt:lpstr>
      <vt:lpstr>Await suspends coroutine</vt:lpstr>
      <vt:lpstr>Await does not interleave execution</vt:lpstr>
      <vt:lpstr>Await alone gives no speed gain</vt:lpstr>
      <vt:lpstr>Await in itself gives no concurrency</vt:lpstr>
      <vt:lpstr>Tasks</vt:lpstr>
      <vt:lpstr>Simple usage of tasks</vt:lpstr>
      <vt:lpstr>Task example</vt:lpstr>
      <vt:lpstr>Tasks are run concurrently</vt:lpstr>
      <vt:lpstr>Background tasks</vt:lpstr>
      <vt:lpstr>Canceling tasks</vt:lpstr>
      <vt:lpstr>Tasks and threads</vt:lpstr>
      <vt:lpstr>Pitfalls and problems</vt:lpstr>
      <vt:lpstr>Pitfalls and common problems</vt:lpstr>
      <vt:lpstr>Hands-on</vt:lpstr>
      <vt:lpstr>Exercise</vt:lpstr>
      <vt:lpstr>Python asyncio Managing tasks</vt:lpstr>
      <vt:lpstr>Tasks must be awaited</vt:lpstr>
      <vt:lpstr>Don't immediately await a task</vt:lpstr>
      <vt:lpstr>asyncio.gather</vt:lpstr>
      <vt:lpstr>Automating task creation and awaiting</vt:lpstr>
      <vt:lpstr>Exception handling</vt:lpstr>
      <vt:lpstr>Drawbacks</vt:lpstr>
      <vt:lpstr>asyncio.as_completed</vt:lpstr>
      <vt:lpstr>Iterating over futures</vt:lpstr>
      <vt:lpstr>Timeouts</vt:lpstr>
      <vt:lpstr>Drawbacks</vt:lpstr>
      <vt:lpstr>asyncio.wait</vt:lpstr>
      <vt:lpstr>Fine grained control</vt:lpstr>
      <vt:lpstr>Exception handling</vt:lpstr>
      <vt:lpstr>Handling exceptions when they occur</vt:lpstr>
      <vt:lpstr>Processing results when they occur</vt:lpstr>
      <vt:lpstr>Handling timeouts</vt:lpstr>
      <vt:lpstr>Why tasks and not coroutines</vt:lpstr>
      <vt:lpstr>Networking</vt:lpstr>
      <vt:lpstr>Non-blocking functions all the way</vt:lpstr>
      <vt:lpstr>Socket functions on event loop</vt:lpstr>
      <vt:lpstr>PowerPoint-presentatie</vt:lpstr>
      <vt:lpstr>Getting the presentation and example code</vt:lpstr>
      <vt:lpstr>PowerPoint-presentatie</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subject>Capgemini Engineering template</dc:subject>
  <dc:creator>WILDENBERG Antoinette</dc:creator>
  <cp:lastModifiedBy>Ruud de Jong</cp:lastModifiedBy>
  <cp:revision>124</cp:revision>
  <dcterms:created xsi:type="dcterms:W3CDTF">2021-07-21T09:49:07Z</dcterms:created>
  <dcterms:modified xsi:type="dcterms:W3CDTF">2022-07-14T16:02:13Z</dcterms:modified>
  <cp:category>Company Confidential</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0x010100E56666F7C7891647B61090989A3C949D</vt:lpwstr>
  </property>
</Properties>
</file>