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Lst>
  <p:notesMasterIdLst>
    <p:notesMasterId r:id="rId51"/>
  </p:notesMasterIdLst>
  <p:handoutMasterIdLst>
    <p:handoutMasterId r:id="rId52"/>
  </p:handoutMasterIdLst>
  <p:sldIdLst>
    <p:sldId id="1043" r:id="rId8"/>
    <p:sldId id="1081" r:id="rId9"/>
    <p:sldId id="1082" r:id="rId10"/>
    <p:sldId id="1001" r:id="rId11"/>
    <p:sldId id="1051" r:id="rId12"/>
    <p:sldId id="1053" r:id="rId13"/>
    <p:sldId id="1054" r:id="rId14"/>
    <p:sldId id="1055" r:id="rId15"/>
    <p:sldId id="1062" r:id="rId16"/>
    <p:sldId id="1057" r:id="rId17"/>
    <p:sldId id="1058" r:id="rId18"/>
    <p:sldId id="1059" r:id="rId19"/>
    <p:sldId id="1060" r:id="rId20"/>
    <p:sldId id="1052" r:id="rId21"/>
    <p:sldId id="1061" r:id="rId22"/>
    <p:sldId id="1064" r:id="rId23"/>
    <p:sldId id="1065" r:id="rId24"/>
    <p:sldId id="1063" r:id="rId25"/>
    <p:sldId id="1066" r:id="rId26"/>
    <p:sldId id="1067" r:id="rId27"/>
    <p:sldId id="1068" r:id="rId28"/>
    <p:sldId id="1069" r:id="rId29"/>
    <p:sldId id="1076" r:id="rId30"/>
    <p:sldId id="1056" r:id="rId31"/>
    <p:sldId id="1070" r:id="rId32"/>
    <p:sldId id="1078" r:id="rId33"/>
    <p:sldId id="1072" r:id="rId34"/>
    <p:sldId id="1077" r:id="rId35"/>
    <p:sldId id="1074" r:id="rId36"/>
    <p:sldId id="1075" r:id="rId37"/>
    <p:sldId id="1079" r:id="rId38"/>
    <p:sldId id="1080" r:id="rId39"/>
    <p:sldId id="1073" r:id="rId40"/>
    <p:sldId id="1083" r:id="rId41"/>
    <p:sldId id="1084" r:id="rId42"/>
    <p:sldId id="1085" r:id="rId43"/>
    <p:sldId id="1086" r:id="rId44"/>
    <p:sldId id="1087" r:id="rId45"/>
    <p:sldId id="1088" r:id="rId46"/>
    <p:sldId id="1089" r:id="rId47"/>
    <p:sldId id="1090" r:id="rId48"/>
    <p:sldId id="1092" r:id="rId49"/>
    <p:sldId id="1091" r:id="rId50"/>
  </p:sldIdLst>
  <p:sldSz cx="12192000" cy="6858000"/>
  <p:notesSz cx="6858000" cy="9144000"/>
  <p:embeddedFontLst>
    <p:embeddedFont>
      <p:font typeface="Verdana" panose="020B0604030504040204" pitchFamily="34" charset="0"/>
      <p:regular r:id="rId53"/>
      <p:bold r:id="rId54"/>
      <p:italic r:id="rId55"/>
      <p:boldItalic r:id="rId56"/>
    </p:embeddedFont>
    <p:embeddedFont>
      <p:font typeface="Ubuntu Medium" panose="020B0604030602030204" charset="0"/>
      <p:regular r:id="rId57"/>
      <p:italic r:id="rId58"/>
    </p:embeddedFont>
    <p:embeddedFont>
      <p:font typeface="Consolas" panose="020B0609020204030204" pitchFamily="49" charset="0"/>
      <p:regular r:id="rId59"/>
      <p:bold r:id="rId60"/>
      <p:italic r:id="rId61"/>
      <p:boldItalic r:id="rId62"/>
    </p:embeddedFont>
  </p:embeddedFontLst>
  <p:custDataLst>
    <p:tags r:id="rId6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DA80"/>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838" autoAdjust="0"/>
  </p:normalViewPr>
  <p:slideViewPr>
    <p:cSldViewPr>
      <p:cViewPr varScale="1">
        <p:scale>
          <a:sx n="111" d="100"/>
          <a:sy n="111" d="100"/>
        </p:scale>
        <p:origin x="62" y="6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3.fntdata"/><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4.fntdata"/><Relationship Id="rId64"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2.fntdata"/><Relationship Id="rId62" Type="http://schemas.openxmlformats.org/officeDocument/2006/relationships/font" Target="fonts/font10.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3T17:30:37.531"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0FD8C-3292-4DC3-957A-A4FA923F7D72}" type="doc">
      <dgm:prSet loTypeId="urn:microsoft.com/office/officeart/2005/8/layout/hProcess3" loCatId="process" qsTypeId="urn:microsoft.com/office/officeart/2005/8/quickstyle/simple1" qsCatId="simple" csTypeId="urn:microsoft.com/office/officeart/2005/8/colors/colorful2" csCatId="colorful" phldr="1"/>
      <dgm:spPr/>
    </dgm:pt>
    <dgm:pt modelId="{1882DDE5-84DF-4A4A-AEFA-976F87176BBA}">
      <dgm:prSet phldrT="[Text]"/>
      <dgm:spPr/>
      <dgm:t>
        <a:bodyPr/>
        <a:lstStyle/>
        <a:p>
          <a:r>
            <a:rPr lang="nl-NL" dirty="0" smtClean="0"/>
            <a:t>2000</a:t>
          </a:r>
          <a:endParaRPr lang="en-US" dirty="0"/>
        </a:p>
      </dgm:t>
    </dgm:pt>
    <dgm:pt modelId="{FD90C7BC-90C6-491C-B515-C84063DEF8AB}" type="parTrans" cxnId="{32850953-1998-4F08-B5E5-D5A994BEC417}">
      <dgm:prSet/>
      <dgm:spPr/>
      <dgm:t>
        <a:bodyPr/>
        <a:lstStyle/>
        <a:p>
          <a:endParaRPr lang="en-US"/>
        </a:p>
      </dgm:t>
    </dgm:pt>
    <dgm:pt modelId="{C04E4262-7282-4A78-8CDC-4326D1457305}" type="sibTrans" cxnId="{32850953-1998-4F08-B5E5-D5A994BEC417}">
      <dgm:prSet/>
      <dgm:spPr/>
      <dgm:t>
        <a:bodyPr/>
        <a:lstStyle/>
        <a:p>
          <a:endParaRPr lang="en-US"/>
        </a:p>
      </dgm:t>
    </dgm:pt>
    <dgm:pt modelId="{D95D0FDB-3714-415A-9A83-DD0D054C5B42}">
      <dgm:prSet phldrT="[Text]"/>
      <dgm:spPr/>
      <dgm:t>
        <a:bodyPr/>
        <a:lstStyle/>
        <a:p>
          <a:r>
            <a:rPr lang="nl-NL" dirty="0" smtClean="0"/>
            <a:t>2010</a:t>
          </a:r>
          <a:endParaRPr lang="en-US" dirty="0"/>
        </a:p>
      </dgm:t>
    </dgm:pt>
    <dgm:pt modelId="{F2276326-3114-43D7-AA9A-DD31C81ED668}" type="parTrans" cxnId="{F57CD70C-BC14-4B2F-94B6-5C75DB730D6A}">
      <dgm:prSet/>
      <dgm:spPr/>
      <dgm:t>
        <a:bodyPr/>
        <a:lstStyle/>
        <a:p>
          <a:endParaRPr lang="en-US"/>
        </a:p>
      </dgm:t>
    </dgm:pt>
    <dgm:pt modelId="{210DB429-5615-497F-A338-522FDDAC47FA}" type="sibTrans" cxnId="{F57CD70C-BC14-4B2F-94B6-5C75DB730D6A}">
      <dgm:prSet/>
      <dgm:spPr/>
      <dgm:t>
        <a:bodyPr/>
        <a:lstStyle/>
        <a:p>
          <a:endParaRPr lang="en-US"/>
        </a:p>
      </dgm:t>
    </dgm:pt>
    <dgm:pt modelId="{07546A41-441B-4B31-98CC-75078710E5A4}">
      <dgm:prSet phldrT="[Text]"/>
      <dgm:spPr/>
      <dgm:t>
        <a:bodyPr/>
        <a:lstStyle/>
        <a:p>
          <a:r>
            <a:rPr lang="nl-NL" dirty="0" smtClean="0"/>
            <a:t>2012</a:t>
          </a:r>
          <a:endParaRPr lang="en-US" dirty="0"/>
        </a:p>
      </dgm:t>
    </dgm:pt>
    <dgm:pt modelId="{AE1781B2-9F00-4F35-9403-58C6781B716B}" type="parTrans" cxnId="{B467FBD1-25CE-4118-A82C-99528C248B33}">
      <dgm:prSet/>
      <dgm:spPr/>
      <dgm:t>
        <a:bodyPr/>
        <a:lstStyle/>
        <a:p>
          <a:endParaRPr lang="en-US"/>
        </a:p>
      </dgm:t>
    </dgm:pt>
    <dgm:pt modelId="{73A0C214-DEDE-42D1-9C23-35A5F8173F38}" type="sibTrans" cxnId="{B467FBD1-25CE-4118-A82C-99528C248B33}">
      <dgm:prSet/>
      <dgm:spPr/>
      <dgm:t>
        <a:bodyPr/>
        <a:lstStyle/>
        <a:p>
          <a:endParaRPr lang="en-US"/>
        </a:p>
      </dgm:t>
    </dgm:pt>
    <dgm:pt modelId="{8AD90C02-30B6-4E61-B327-2624350C6D6D}">
      <dgm:prSet phldrT="[Text]"/>
      <dgm:spPr/>
      <dgm:t>
        <a:bodyPr/>
        <a:lstStyle/>
        <a:p>
          <a:r>
            <a:rPr lang="nl-NL" dirty="0" smtClean="0"/>
            <a:t>2002</a:t>
          </a:r>
          <a:endParaRPr lang="en-US" dirty="0"/>
        </a:p>
      </dgm:t>
    </dgm:pt>
    <dgm:pt modelId="{597CEBFF-D32E-43E5-9D72-8D6C278523BE}" type="parTrans" cxnId="{CA4111EC-7D37-4E80-A328-6C5917D937FF}">
      <dgm:prSet/>
      <dgm:spPr/>
      <dgm:t>
        <a:bodyPr/>
        <a:lstStyle/>
        <a:p>
          <a:endParaRPr lang="en-US"/>
        </a:p>
      </dgm:t>
    </dgm:pt>
    <dgm:pt modelId="{53FA7733-2CD7-428D-A38A-A044824BA281}" type="sibTrans" cxnId="{CA4111EC-7D37-4E80-A328-6C5917D937FF}">
      <dgm:prSet/>
      <dgm:spPr/>
      <dgm:t>
        <a:bodyPr/>
        <a:lstStyle/>
        <a:p>
          <a:endParaRPr lang="en-US"/>
        </a:p>
      </dgm:t>
    </dgm:pt>
    <dgm:pt modelId="{4A552592-BAE8-44B3-828A-0E4AD29187CA}">
      <dgm:prSet phldrT="[Text]"/>
      <dgm:spPr/>
      <dgm:t>
        <a:bodyPr/>
        <a:lstStyle/>
        <a:p>
          <a:r>
            <a:rPr lang="nl-NL" dirty="0" smtClean="0"/>
            <a:t>2004</a:t>
          </a:r>
          <a:endParaRPr lang="en-US" dirty="0"/>
        </a:p>
      </dgm:t>
    </dgm:pt>
    <dgm:pt modelId="{C109AD1F-FE26-436A-9A6D-A3A00D4781F8}" type="parTrans" cxnId="{7C9ECE39-4876-46DD-B66B-DD233EEE5245}">
      <dgm:prSet/>
      <dgm:spPr/>
      <dgm:t>
        <a:bodyPr/>
        <a:lstStyle/>
        <a:p>
          <a:endParaRPr lang="en-US"/>
        </a:p>
      </dgm:t>
    </dgm:pt>
    <dgm:pt modelId="{ADB6B64E-5166-45B2-901E-22ABAFAAE0E2}" type="sibTrans" cxnId="{7C9ECE39-4876-46DD-B66B-DD233EEE5245}">
      <dgm:prSet/>
      <dgm:spPr/>
      <dgm:t>
        <a:bodyPr/>
        <a:lstStyle/>
        <a:p>
          <a:endParaRPr lang="en-US"/>
        </a:p>
      </dgm:t>
    </dgm:pt>
    <dgm:pt modelId="{DAB464AC-A1C7-4DEB-BAEC-F08A1338DCD2}">
      <dgm:prSet phldrT="[Text]"/>
      <dgm:spPr/>
      <dgm:t>
        <a:bodyPr/>
        <a:lstStyle/>
        <a:p>
          <a:r>
            <a:rPr lang="nl-NL" dirty="0" smtClean="0"/>
            <a:t>2006</a:t>
          </a:r>
          <a:endParaRPr lang="en-US" dirty="0"/>
        </a:p>
      </dgm:t>
    </dgm:pt>
    <dgm:pt modelId="{2344DD5D-F30E-4FAE-9A86-B365A6A4B8AE}" type="parTrans" cxnId="{621298EA-43AF-4F5F-BAA3-099C9858742A}">
      <dgm:prSet/>
      <dgm:spPr/>
      <dgm:t>
        <a:bodyPr/>
        <a:lstStyle/>
        <a:p>
          <a:endParaRPr lang="en-US"/>
        </a:p>
      </dgm:t>
    </dgm:pt>
    <dgm:pt modelId="{DFB807A2-C813-4C54-9092-107E7D372B9B}" type="sibTrans" cxnId="{621298EA-43AF-4F5F-BAA3-099C9858742A}">
      <dgm:prSet/>
      <dgm:spPr/>
      <dgm:t>
        <a:bodyPr/>
        <a:lstStyle/>
        <a:p>
          <a:endParaRPr lang="en-US"/>
        </a:p>
      </dgm:t>
    </dgm:pt>
    <dgm:pt modelId="{5F670CAF-BAAA-4A63-A181-07409800C57D}">
      <dgm:prSet phldrT="[Text]"/>
      <dgm:spPr/>
      <dgm:t>
        <a:bodyPr/>
        <a:lstStyle/>
        <a:p>
          <a:r>
            <a:rPr lang="nl-NL" dirty="0" smtClean="0"/>
            <a:t>2008</a:t>
          </a:r>
          <a:endParaRPr lang="en-US" dirty="0"/>
        </a:p>
      </dgm:t>
    </dgm:pt>
    <dgm:pt modelId="{7A9CF1EF-81BB-44CB-82D9-52ED0E842CBA}" type="parTrans" cxnId="{8D062CEF-2B68-4DA0-A405-60D91BD40A6D}">
      <dgm:prSet/>
      <dgm:spPr/>
      <dgm:t>
        <a:bodyPr/>
        <a:lstStyle/>
        <a:p>
          <a:endParaRPr lang="en-US"/>
        </a:p>
      </dgm:t>
    </dgm:pt>
    <dgm:pt modelId="{6DF1A12D-246C-4CE8-8152-E8837462F66C}" type="sibTrans" cxnId="{8D062CEF-2B68-4DA0-A405-60D91BD40A6D}">
      <dgm:prSet/>
      <dgm:spPr/>
      <dgm:t>
        <a:bodyPr/>
        <a:lstStyle/>
        <a:p>
          <a:endParaRPr lang="en-US"/>
        </a:p>
      </dgm:t>
    </dgm:pt>
    <dgm:pt modelId="{FBC7454F-EFC2-43EC-AF3B-824032C1A8CA}">
      <dgm:prSet phldrT="[Text]"/>
      <dgm:spPr/>
      <dgm:t>
        <a:bodyPr/>
        <a:lstStyle/>
        <a:p>
          <a:r>
            <a:rPr lang="nl-NL" dirty="0" smtClean="0"/>
            <a:t>2014</a:t>
          </a:r>
          <a:endParaRPr lang="en-US" dirty="0"/>
        </a:p>
      </dgm:t>
    </dgm:pt>
    <dgm:pt modelId="{15072588-4D85-43F5-B4A8-2F880A44295C}" type="parTrans" cxnId="{56ED58DB-5C34-4F89-A7E4-6D177221EF23}">
      <dgm:prSet/>
      <dgm:spPr/>
      <dgm:t>
        <a:bodyPr/>
        <a:lstStyle/>
        <a:p>
          <a:endParaRPr lang="en-US"/>
        </a:p>
      </dgm:t>
    </dgm:pt>
    <dgm:pt modelId="{7E4FB03A-D56D-459E-9DAD-9181E066BBB6}" type="sibTrans" cxnId="{56ED58DB-5C34-4F89-A7E4-6D177221EF23}">
      <dgm:prSet/>
      <dgm:spPr/>
      <dgm:t>
        <a:bodyPr/>
        <a:lstStyle/>
        <a:p>
          <a:endParaRPr lang="en-US"/>
        </a:p>
      </dgm:t>
    </dgm:pt>
    <dgm:pt modelId="{1EE55779-7409-4291-844B-6B6F178CF7B4}">
      <dgm:prSet phldrT="[Text]"/>
      <dgm:spPr/>
      <dgm:t>
        <a:bodyPr/>
        <a:lstStyle/>
        <a:p>
          <a:r>
            <a:rPr lang="nl-NL" dirty="0" smtClean="0"/>
            <a:t>2016</a:t>
          </a:r>
          <a:endParaRPr lang="en-US" dirty="0"/>
        </a:p>
      </dgm:t>
    </dgm:pt>
    <dgm:pt modelId="{CB07BF53-C915-49AA-87E0-CAE16B0B5ABA}" type="parTrans" cxnId="{9CCBF109-69D2-4AC1-8EEC-F08C20FA2843}">
      <dgm:prSet/>
      <dgm:spPr/>
      <dgm:t>
        <a:bodyPr/>
        <a:lstStyle/>
        <a:p>
          <a:endParaRPr lang="en-US"/>
        </a:p>
      </dgm:t>
    </dgm:pt>
    <dgm:pt modelId="{530F871A-EE53-4629-B278-6A9CBCBA31A9}" type="sibTrans" cxnId="{9CCBF109-69D2-4AC1-8EEC-F08C20FA2843}">
      <dgm:prSet/>
      <dgm:spPr/>
      <dgm:t>
        <a:bodyPr/>
        <a:lstStyle/>
        <a:p>
          <a:endParaRPr lang="en-US"/>
        </a:p>
      </dgm:t>
    </dgm:pt>
    <dgm:pt modelId="{AD750F86-92DC-4E9C-ADFC-772BB6066DD2}">
      <dgm:prSet phldrT="[Text]"/>
      <dgm:spPr/>
      <dgm:t>
        <a:bodyPr/>
        <a:lstStyle/>
        <a:p>
          <a:r>
            <a:rPr lang="nl-NL" dirty="0" smtClean="0"/>
            <a:t>2018</a:t>
          </a:r>
          <a:endParaRPr lang="en-US" dirty="0"/>
        </a:p>
      </dgm:t>
    </dgm:pt>
    <dgm:pt modelId="{423CB878-7EBB-4147-B073-19056EE9AAC9}" type="parTrans" cxnId="{F8F0B3C1-419F-4C14-AA5E-E8AEA03690B1}">
      <dgm:prSet/>
      <dgm:spPr/>
      <dgm:t>
        <a:bodyPr/>
        <a:lstStyle/>
        <a:p>
          <a:endParaRPr lang="en-US"/>
        </a:p>
      </dgm:t>
    </dgm:pt>
    <dgm:pt modelId="{0E8EE34F-E391-4B8E-96E1-2C022DF39D67}" type="sibTrans" cxnId="{F8F0B3C1-419F-4C14-AA5E-E8AEA03690B1}">
      <dgm:prSet/>
      <dgm:spPr/>
      <dgm:t>
        <a:bodyPr/>
        <a:lstStyle/>
        <a:p>
          <a:endParaRPr lang="en-US"/>
        </a:p>
      </dgm:t>
    </dgm:pt>
    <dgm:pt modelId="{ECA64845-82E6-41EF-87EE-0F786F90DF57}">
      <dgm:prSet phldrT="[Text]"/>
      <dgm:spPr/>
      <dgm:t>
        <a:bodyPr/>
        <a:lstStyle/>
        <a:p>
          <a:r>
            <a:rPr lang="nl-NL" dirty="0" smtClean="0"/>
            <a:t>2020</a:t>
          </a:r>
          <a:endParaRPr lang="en-US" dirty="0"/>
        </a:p>
      </dgm:t>
    </dgm:pt>
    <dgm:pt modelId="{B2641C8D-0AE2-4379-8432-1B8F1B212171}" type="parTrans" cxnId="{55DAB40F-8B5A-4A8A-B4AA-488A0E4CF86B}">
      <dgm:prSet/>
      <dgm:spPr/>
      <dgm:t>
        <a:bodyPr/>
        <a:lstStyle/>
        <a:p>
          <a:endParaRPr lang="en-US"/>
        </a:p>
      </dgm:t>
    </dgm:pt>
    <dgm:pt modelId="{4145D9BA-412E-43A4-AB16-319D804147ED}" type="sibTrans" cxnId="{55DAB40F-8B5A-4A8A-B4AA-488A0E4CF86B}">
      <dgm:prSet/>
      <dgm:spPr/>
      <dgm:t>
        <a:bodyPr/>
        <a:lstStyle/>
        <a:p>
          <a:endParaRPr lang="en-US"/>
        </a:p>
      </dgm:t>
    </dgm:pt>
    <dgm:pt modelId="{3D650E54-1839-43A1-92FD-7A95314E2C18}">
      <dgm:prSet phldrT="[Text]"/>
      <dgm:spPr/>
      <dgm:t>
        <a:bodyPr/>
        <a:lstStyle/>
        <a:p>
          <a:endParaRPr lang="en-US" dirty="0"/>
        </a:p>
      </dgm:t>
    </dgm:pt>
    <dgm:pt modelId="{F9DD26B9-7900-4EAF-A4EA-48396411D269}" type="parTrans" cxnId="{8BE41CA9-E58F-41A3-9C28-011A91179144}">
      <dgm:prSet/>
      <dgm:spPr/>
      <dgm:t>
        <a:bodyPr/>
        <a:lstStyle/>
        <a:p>
          <a:endParaRPr lang="en-US"/>
        </a:p>
      </dgm:t>
    </dgm:pt>
    <dgm:pt modelId="{F0E57B65-FD9C-4805-9469-25D4699050F8}" type="sibTrans" cxnId="{8BE41CA9-E58F-41A3-9C28-011A91179144}">
      <dgm:prSet/>
      <dgm:spPr/>
      <dgm:t>
        <a:bodyPr/>
        <a:lstStyle/>
        <a:p>
          <a:endParaRPr lang="en-US"/>
        </a:p>
      </dgm:t>
    </dgm:pt>
    <dgm:pt modelId="{681D65AD-99FA-4AF5-B7B3-A2983AAEFDCD}" type="pres">
      <dgm:prSet presAssocID="{06C0FD8C-3292-4DC3-957A-A4FA923F7D72}" presName="Name0" presStyleCnt="0">
        <dgm:presLayoutVars>
          <dgm:dir/>
          <dgm:animLvl val="lvl"/>
          <dgm:resizeHandles val="exact"/>
        </dgm:presLayoutVars>
      </dgm:prSet>
      <dgm:spPr/>
    </dgm:pt>
    <dgm:pt modelId="{9E49536E-1652-4845-B736-C74E36F622B7}" type="pres">
      <dgm:prSet presAssocID="{06C0FD8C-3292-4DC3-957A-A4FA923F7D72}" presName="dummy" presStyleCnt="0"/>
      <dgm:spPr/>
    </dgm:pt>
    <dgm:pt modelId="{3B2882BD-E612-45DC-B276-CC61ABCFCA10}" type="pres">
      <dgm:prSet presAssocID="{06C0FD8C-3292-4DC3-957A-A4FA923F7D72}" presName="linH" presStyleCnt="0"/>
      <dgm:spPr/>
    </dgm:pt>
    <dgm:pt modelId="{1C3FC635-B103-4592-B80E-966B0BDE6604}" type="pres">
      <dgm:prSet presAssocID="{06C0FD8C-3292-4DC3-957A-A4FA923F7D72}" presName="padding1" presStyleCnt="0"/>
      <dgm:spPr/>
    </dgm:pt>
    <dgm:pt modelId="{FA3F17C5-A3F0-471C-9509-5D850E90CD2F}" type="pres">
      <dgm:prSet presAssocID="{1882DDE5-84DF-4A4A-AEFA-976F87176BBA}" presName="linV" presStyleCnt="0"/>
      <dgm:spPr/>
    </dgm:pt>
    <dgm:pt modelId="{A84AED4C-26D0-48CF-98A6-529A7BC92FB1}" type="pres">
      <dgm:prSet presAssocID="{1882DDE5-84DF-4A4A-AEFA-976F87176BBA}" presName="spVertical1" presStyleCnt="0"/>
      <dgm:spPr/>
    </dgm:pt>
    <dgm:pt modelId="{190ED51E-DF5D-46D8-9341-E65A1436A829}" type="pres">
      <dgm:prSet presAssocID="{1882DDE5-84DF-4A4A-AEFA-976F87176BBA}" presName="parTx" presStyleLbl="revTx" presStyleIdx="0" presStyleCnt="12">
        <dgm:presLayoutVars>
          <dgm:chMax val="0"/>
          <dgm:chPref val="0"/>
          <dgm:bulletEnabled val="1"/>
        </dgm:presLayoutVars>
      </dgm:prSet>
      <dgm:spPr/>
      <dgm:t>
        <a:bodyPr/>
        <a:lstStyle/>
        <a:p>
          <a:endParaRPr lang="en-US"/>
        </a:p>
      </dgm:t>
    </dgm:pt>
    <dgm:pt modelId="{C656A404-268B-4E9B-AEE0-86D4498DACEA}" type="pres">
      <dgm:prSet presAssocID="{1882DDE5-84DF-4A4A-AEFA-976F87176BBA}" presName="spVertical2" presStyleCnt="0"/>
      <dgm:spPr/>
    </dgm:pt>
    <dgm:pt modelId="{5A69BCCE-C821-4D41-9C8A-26042BE825AC}" type="pres">
      <dgm:prSet presAssocID="{1882DDE5-84DF-4A4A-AEFA-976F87176BBA}" presName="spVertical3" presStyleCnt="0"/>
      <dgm:spPr/>
    </dgm:pt>
    <dgm:pt modelId="{200E668B-6749-41A9-A905-6A7C81DD37A4}" type="pres">
      <dgm:prSet presAssocID="{C04E4262-7282-4A78-8CDC-4326D1457305}" presName="space" presStyleCnt="0"/>
      <dgm:spPr/>
    </dgm:pt>
    <dgm:pt modelId="{37343308-99B9-46EE-AF49-A641E1D57BC7}" type="pres">
      <dgm:prSet presAssocID="{8AD90C02-30B6-4E61-B327-2624350C6D6D}" presName="linV" presStyleCnt="0"/>
      <dgm:spPr/>
    </dgm:pt>
    <dgm:pt modelId="{9B38FF16-C55B-49AF-B409-21374B07E320}" type="pres">
      <dgm:prSet presAssocID="{8AD90C02-30B6-4E61-B327-2624350C6D6D}" presName="spVertical1" presStyleCnt="0"/>
      <dgm:spPr/>
    </dgm:pt>
    <dgm:pt modelId="{16BA4FBD-44A9-4CAF-A98C-5FE730F8D9E4}" type="pres">
      <dgm:prSet presAssocID="{8AD90C02-30B6-4E61-B327-2624350C6D6D}" presName="parTx" presStyleLbl="revTx" presStyleIdx="1" presStyleCnt="12">
        <dgm:presLayoutVars>
          <dgm:chMax val="0"/>
          <dgm:chPref val="0"/>
          <dgm:bulletEnabled val="1"/>
        </dgm:presLayoutVars>
      </dgm:prSet>
      <dgm:spPr/>
      <dgm:t>
        <a:bodyPr/>
        <a:lstStyle/>
        <a:p>
          <a:endParaRPr lang="en-US"/>
        </a:p>
      </dgm:t>
    </dgm:pt>
    <dgm:pt modelId="{E5175053-7BAF-46D9-BC88-A15523F9AC69}" type="pres">
      <dgm:prSet presAssocID="{8AD90C02-30B6-4E61-B327-2624350C6D6D}" presName="spVertical2" presStyleCnt="0"/>
      <dgm:spPr/>
    </dgm:pt>
    <dgm:pt modelId="{0A5ED197-294C-456C-A25E-5F223384996D}" type="pres">
      <dgm:prSet presAssocID="{8AD90C02-30B6-4E61-B327-2624350C6D6D}" presName="spVertical3" presStyleCnt="0"/>
      <dgm:spPr/>
    </dgm:pt>
    <dgm:pt modelId="{4C21762C-0ECC-4781-9CAB-56D713CFA508}" type="pres">
      <dgm:prSet presAssocID="{53FA7733-2CD7-428D-A38A-A044824BA281}" presName="space" presStyleCnt="0"/>
      <dgm:spPr/>
    </dgm:pt>
    <dgm:pt modelId="{38E5E2EA-DBD1-4D89-9E29-85F634A2DA0C}" type="pres">
      <dgm:prSet presAssocID="{4A552592-BAE8-44B3-828A-0E4AD29187CA}" presName="linV" presStyleCnt="0"/>
      <dgm:spPr/>
    </dgm:pt>
    <dgm:pt modelId="{73455A4D-CDE9-4DA2-B973-299D46C5A08E}" type="pres">
      <dgm:prSet presAssocID="{4A552592-BAE8-44B3-828A-0E4AD29187CA}" presName="spVertical1" presStyleCnt="0"/>
      <dgm:spPr/>
    </dgm:pt>
    <dgm:pt modelId="{9CFB4BD3-D879-49DD-9A09-5684524AE1D7}" type="pres">
      <dgm:prSet presAssocID="{4A552592-BAE8-44B3-828A-0E4AD29187CA}" presName="parTx" presStyleLbl="revTx" presStyleIdx="2" presStyleCnt="12">
        <dgm:presLayoutVars>
          <dgm:chMax val="0"/>
          <dgm:chPref val="0"/>
          <dgm:bulletEnabled val="1"/>
        </dgm:presLayoutVars>
      </dgm:prSet>
      <dgm:spPr/>
      <dgm:t>
        <a:bodyPr/>
        <a:lstStyle/>
        <a:p>
          <a:endParaRPr lang="en-US"/>
        </a:p>
      </dgm:t>
    </dgm:pt>
    <dgm:pt modelId="{A62FF182-C4AD-40FD-8338-EC8CD5D8082E}" type="pres">
      <dgm:prSet presAssocID="{4A552592-BAE8-44B3-828A-0E4AD29187CA}" presName="spVertical2" presStyleCnt="0"/>
      <dgm:spPr/>
    </dgm:pt>
    <dgm:pt modelId="{0FD2C9B7-054E-4FA1-B186-59F7F67DD7F5}" type="pres">
      <dgm:prSet presAssocID="{4A552592-BAE8-44B3-828A-0E4AD29187CA}" presName="spVertical3" presStyleCnt="0"/>
      <dgm:spPr/>
    </dgm:pt>
    <dgm:pt modelId="{E89D4BBC-5EFD-445F-A8C6-D0ADA604C2F6}" type="pres">
      <dgm:prSet presAssocID="{ADB6B64E-5166-45B2-901E-22ABAFAAE0E2}" presName="space" presStyleCnt="0"/>
      <dgm:spPr/>
    </dgm:pt>
    <dgm:pt modelId="{592E97A9-9CC4-4AD7-902F-DCC12010959F}" type="pres">
      <dgm:prSet presAssocID="{DAB464AC-A1C7-4DEB-BAEC-F08A1338DCD2}" presName="linV" presStyleCnt="0"/>
      <dgm:spPr/>
    </dgm:pt>
    <dgm:pt modelId="{7C78E0B5-326F-4DA3-81DA-8FA9F8B70CF6}" type="pres">
      <dgm:prSet presAssocID="{DAB464AC-A1C7-4DEB-BAEC-F08A1338DCD2}" presName="spVertical1" presStyleCnt="0"/>
      <dgm:spPr/>
    </dgm:pt>
    <dgm:pt modelId="{AFF557C9-97E8-455D-9BAB-96238B3EA393}" type="pres">
      <dgm:prSet presAssocID="{DAB464AC-A1C7-4DEB-BAEC-F08A1338DCD2}" presName="parTx" presStyleLbl="revTx" presStyleIdx="3" presStyleCnt="12">
        <dgm:presLayoutVars>
          <dgm:chMax val="0"/>
          <dgm:chPref val="0"/>
          <dgm:bulletEnabled val="1"/>
        </dgm:presLayoutVars>
      </dgm:prSet>
      <dgm:spPr/>
      <dgm:t>
        <a:bodyPr/>
        <a:lstStyle/>
        <a:p>
          <a:endParaRPr lang="en-US"/>
        </a:p>
      </dgm:t>
    </dgm:pt>
    <dgm:pt modelId="{A55147E9-7C0C-43C7-A6C3-73DE28295B8F}" type="pres">
      <dgm:prSet presAssocID="{DAB464AC-A1C7-4DEB-BAEC-F08A1338DCD2}" presName="spVertical2" presStyleCnt="0"/>
      <dgm:spPr/>
    </dgm:pt>
    <dgm:pt modelId="{928391FE-9084-455F-AC5F-161AB21969E7}" type="pres">
      <dgm:prSet presAssocID="{DAB464AC-A1C7-4DEB-BAEC-F08A1338DCD2}" presName="spVertical3" presStyleCnt="0"/>
      <dgm:spPr/>
    </dgm:pt>
    <dgm:pt modelId="{C50A51D8-6307-4DB2-9E68-8A4B95E6B256}" type="pres">
      <dgm:prSet presAssocID="{DFB807A2-C813-4C54-9092-107E7D372B9B}" presName="space" presStyleCnt="0"/>
      <dgm:spPr/>
    </dgm:pt>
    <dgm:pt modelId="{B01C4CCA-E241-4DB2-96EC-575CE500E178}" type="pres">
      <dgm:prSet presAssocID="{5F670CAF-BAAA-4A63-A181-07409800C57D}" presName="linV" presStyleCnt="0"/>
      <dgm:spPr/>
    </dgm:pt>
    <dgm:pt modelId="{0145A70E-54E0-412B-849D-F9B2718B7D45}" type="pres">
      <dgm:prSet presAssocID="{5F670CAF-BAAA-4A63-A181-07409800C57D}" presName="spVertical1" presStyleCnt="0"/>
      <dgm:spPr/>
    </dgm:pt>
    <dgm:pt modelId="{38C1D494-BCA0-434A-B0F8-7F40AA379D35}" type="pres">
      <dgm:prSet presAssocID="{5F670CAF-BAAA-4A63-A181-07409800C57D}" presName="parTx" presStyleLbl="revTx" presStyleIdx="4" presStyleCnt="12">
        <dgm:presLayoutVars>
          <dgm:chMax val="0"/>
          <dgm:chPref val="0"/>
          <dgm:bulletEnabled val="1"/>
        </dgm:presLayoutVars>
      </dgm:prSet>
      <dgm:spPr/>
      <dgm:t>
        <a:bodyPr/>
        <a:lstStyle/>
        <a:p>
          <a:endParaRPr lang="en-US"/>
        </a:p>
      </dgm:t>
    </dgm:pt>
    <dgm:pt modelId="{2CFC6D69-E096-4751-984B-7EC3E2242611}" type="pres">
      <dgm:prSet presAssocID="{5F670CAF-BAAA-4A63-A181-07409800C57D}" presName="spVertical2" presStyleCnt="0"/>
      <dgm:spPr/>
    </dgm:pt>
    <dgm:pt modelId="{A4F40C50-F713-4E63-A9F1-EDB1700232B0}" type="pres">
      <dgm:prSet presAssocID="{5F670CAF-BAAA-4A63-A181-07409800C57D}" presName="spVertical3" presStyleCnt="0"/>
      <dgm:spPr/>
    </dgm:pt>
    <dgm:pt modelId="{3B87CD77-19E9-4898-AD84-0AD4D43C7C5D}" type="pres">
      <dgm:prSet presAssocID="{6DF1A12D-246C-4CE8-8152-E8837462F66C}" presName="space" presStyleCnt="0"/>
      <dgm:spPr/>
    </dgm:pt>
    <dgm:pt modelId="{EFBE99B5-2892-4B0C-BD56-9A30219797F4}" type="pres">
      <dgm:prSet presAssocID="{D95D0FDB-3714-415A-9A83-DD0D054C5B42}" presName="linV" presStyleCnt="0"/>
      <dgm:spPr/>
    </dgm:pt>
    <dgm:pt modelId="{4FB99159-8C88-4214-970C-665BCAB6AA2C}" type="pres">
      <dgm:prSet presAssocID="{D95D0FDB-3714-415A-9A83-DD0D054C5B42}" presName="spVertical1" presStyleCnt="0"/>
      <dgm:spPr/>
    </dgm:pt>
    <dgm:pt modelId="{2D16B2B8-ADFA-4BA4-B7AB-5E98F93A3FBA}" type="pres">
      <dgm:prSet presAssocID="{D95D0FDB-3714-415A-9A83-DD0D054C5B42}" presName="parTx" presStyleLbl="revTx" presStyleIdx="5" presStyleCnt="12">
        <dgm:presLayoutVars>
          <dgm:chMax val="0"/>
          <dgm:chPref val="0"/>
          <dgm:bulletEnabled val="1"/>
        </dgm:presLayoutVars>
      </dgm:prSet>
      <dgm:spPr/>
      <dgm:t>
        <a:bodyPr/>
        <a:lstStyle/>
        <a:p>
          <a:endParaRPr lang="en-US"/>
        </a:p>
      </dgm:t>
    </dgm:pt>
    <dgm:pt modelId="{2E06EFD2-E224-40EA-BDCB-1C81484D03F5}" type="pres">
      <dgm:prSet presAssocID="{D95D0FDB-3714-415A-9A83-DD0D054C5B42}" presName="spVertical2" presStyleCnt="0"/>
      <dgm:spPr/>
    </dgm:pt>
    <dgm:pt modelId="{704E54E4-F14A-4D23-AC31-CE7E2A58DEDE}" type="pres">
      <dgm:prSet presAssocID="{D95D0FDB-3714-415A-9A83-DD0D054C5B42}" presName="spVertical3" presStyleCnt="0"/>
      <dgm:spPr/>
    </dgm:pt>
    <dgm:pt modelId="{D26AA22D-29C8-4E1A-8974-70DD9FF1FA2E}" type="pres">
      <dgm:prSet presAssocID="{210DB429-5615-497F-A338-522FDDAC47FA}" presName="space" presStyleCnt="0"/>
      <dgm:spPr/>
    </dgm:pt>
    <dgm:pt modelId="{98F5D17E-6976-422D-BE90-91CBF6EA9193}" type="pres">
      <dgm:prSet presAssocID="{07546A41-441B-4B31-98CC-75078710E5A4}" presName="linV" presStyleCnt="0"/>
      <dgm:spPr/>
    </dgm:pt>
    <dgm:pt modelId="{20F93D31-6DD3-45E8-ACB2-8B796F344D4C}" type="pres">
      <dgm:prSet presAssocID="{07546A41-441B-4B31-98CC-75078710E5A4}" presName="spVertical1" presStyleCnt="0"/>
      <dgm:spPr/>
    </dgm:pt>
    <dgm:pt modelId="{3B60FFC5-2F31-4DAD-A238-5D6FAA943150}" type="pres">
      <dgm:prSet presAssocID="{07546A41-441B-4B31-98CC-75078710E5A4}" presName="parTx" presStyleLbl="revTx" presStyleIdx="6" presStyleCnt="12">
        <dgm:presLayoutVars>
          <dgm:chMax val="0"/>
          <dgm:chPref val="0"/>
          <dgm:bulletEnabled val="1"/>
        </dgm:presLayoutVars>
      </dgm:prSet>
      <dgm:spPr/>
      <dgm:t>
        <a:bodyPr/>
        <a:lstStyle/>
        <a:p>
          <a:endParaRPr lang="en-US"/>
        </a:p>
      </dgm:t>
    </dgm:pt>
    <dgm:pt modelId="{01AE40A7-1BD0-4A74-A6FD-E0F7E5238E1B}" type="pres">
      <dgm:prSet presAssocID="{07546A41-441B-4B31-98CC-75078710E5A4}" presName="spVertical2" presStyleCnt="0"/>
      <dgm:spPr/>
    </dgm:pt>
    <dgm:pt modelId="{0E08FEBD-5F04-4FCD-AB62-FE4C91BD081B}" type="pres">
      <dgm:prSet presAssocID="{07546A41-441B-4B31-98CC-75078710E5A4}" presName="spVertical3" presStyleCnt="0"/>
      <dgm:spPr/>
    </dgm:pt>
    <dgm:pt modelId="{58403F98-359E-4DBF-BBBF-E0A6483C0714}" type="pres">
      <dgm:prSet presAssocID="{73A0C214-DEDE-42D1-9C23-35A5F8173F38}" presName="space" presStyleCnt="0"/>
      <dgm:spPr/>
    </dgm:pt>
    <dgm:pt modelId="{A2669DC1-4213-4DEB-B912-E576E567B30A}" type="pres">
      <dgm:prSet presAssocID="{FBC7454F-EFC2-43EC-AF3B-824032C1A8CA}" presName="linV" presStyleCnt="0"/>
      <dgm:spPr/>
    </dgm:pt>
    <dgm:pt modelId="{CF74A6D1-0D04-42BA-8912-9BBE56409C30}" type="pres">
      <dgm:prSet presAssocID="{FBC7454F-EFC2-43EC-AF3B-824032C1A8CA}" presName="spVertical1" presStyleCnt="0"/>
      <dgm:spPr/>
    </dgm:pt>
    <dgm:pt modelId="{8187C24F-9943-44D0-B632-935F6A927609}" type="pres">
      <dgm:prSet presAssocID="{FBC7454F-EFC2-43EC-AF3B-824032C1A8CA}" presName="parTx" presStyleLbl="revTx" presStyleIdx="7" presStyleCnt="12">
        <dgm:presLayoutVars>
          <dgm:chMax val="0"/>
          <dgm:chPref val="0"/>
          <dgm:bulletEnabled val="1"/>
        </dgm:presLayoutVars>
      </dgm:prSet>
      <dgm:spPr/>
      <dgm:t>
        <a:bodyPr/>
        <a:lstStyle/>
        <a:p>
          <a:endParaRPr lang="en-US"/>
        </a:p>
      </dgm:t>
    </dgm:pt>
    <dgm:pt modelId="{2C058AC8-F139-4AAD-96C8-76F0AEBC003C}" type="pres">
      <dgm:prSet presAssocID="{FBC7454F-EFC2-43EC-AF3B-824032C1A8CA}" presName="spVertical2" presStyleCnt="0"/>
      <dgm:spPr/>
    </dgm:pt>
    <dgm:pt modelId="{B906D82A-ABF3-418A-822D-894E28909B9F}" type="pres">
      <dgm:prSet presAssocID="{FBC7454F-EFC2-43EC-AF3B-824032C1A8CA}" presName="spVertical3" presStyleCnt="0"/>
      <dgm:spPr/>
    </dgm:pt>
    <dgm:pt modelId="{C140F686-0426-4724-A74D-10B382A995CA}" type="pres">
      <dgm:prSet presAssocID="{7E4FB03A-D56D-459E-9DAD-9181E066BBB6}" presName="space" presStyleCnt="0"/>
      <dgm:spPr/>
    </dgm:pt>
    <dgm:pt modelId="{61180A0D-380E-4E06-8AF6-5D0A9CE8F82D}" type="pres">
      <dgm:prSet presAssocID="{1EE55779-7409-4291-844B-6B6F178CF7B4}" presName="linV" presStyleCnt="0"/>
      <dgm:spPr/>
    </dgm:pt>
    <dgm:pt modelId="{E9C4FE20-CDDC-4A72-9B39-6965A9A487DD}" type="pres">
      <dgm:prSet presAssocID="{1EE55779-7409-4291-844B-6B6F178CF7B4}" presName="spVertical1" presStyleCnt="0"/>
      <dgm:spPr/>
    </dgm:pt>
    <dgm:pt modelId="{31966C6F-0569-42D9-A8FC-A29603E8745E}" type="pres">
      <dgm:prSet presAssocID="{1EE55779-7409-4291-844B-6B6F178CF7B4}" presName="parTx" presStyleLbl="revTx" presStyleIdx="8" presStyleCnt="12">
        <dgm:presLayoutVars>
          <dgm:chMax val="0"/>
          <dgm:chPref val="0"/>
          <dgm:bulletEnabled val="1"/>
        </dgm:presLayoutVars>
      </dgm:prSet>
      <dgm:spPr/>
      <dgm:t>
        <a:bodyPr/>
        <a:lstStyle/>
        <a:p>
          <a:endParaRPr lang="en-US"/>
        </a:p>
      </dgm:t>
    </dgm:pt>
    <dgm:pt modelId="{40577988-3646-45D8-8871-AC46F1FBABFD}" type="pres">
      <dgm:prSet presAssocID="{1EE55779-7409-4291-844B-6B6F178CF7B4}" presName="spVertical2" presStyleCnt="0"/>
      <dgm:spPr/>
    </dgm:pt>
    <dgm:pt modelId="{1D98FC3D-1CBD-40C5-964A-2398C1954490}" type="pres">
      <dgm:prSet presAssocID="{1EE55779-7409-4291-844B-6B6F178CF7B4}" presName="spVertical3" presStyleCnt="0"/>
      <dgm:spPr/>
    </dgm:pt>
    <dgm:pt modelId="{0C4F4CFC-78DA-42B8-A9CE-903BBD840681}" type="pres">
      <dgm:prSet presAssocID="{530F871A-EE53-4629-B278-6A9CBCBA31A9}" presName="space" presStyleCnt="0"/>
      <dgm:spPr/>
    </dgm:pt>
    <dgm:pt modelId="{080300A4-088C-4402-A440-4D11AD06D9EF}" type="pres">
      <dgm:prSet presAssocID="{AD750F86-92DC-4E9C-ADFC-772BB6066DD2}" presName="linV" presStyleCnt="0"/>
      <dgm:spPr/>
    </dgm:pt>
    <dgm:pt modelId="{2671C636-4FAA-498B-A246-947D95AFFE7E}" type="pres">
      <dgm:prSet presAssocID="{AD750F86-92DC-4E9C-ADFC-772BB6066DD2}" presName="spVertical1" presStyleCnt="0"/>
      <dgm:spPr/>
    </dgm:pt>
    <dgm:pt modelId="{8AB6A0E9-BA9C-4350-B948-0159114F8E25}" type="pres">
      <dgm:prSet presAssocID="{AD750F86-92DC-4E9C-ADFC-772BB6066DD2}" presName="parTx" presStyleLbl="revTx" presStyleIdx="9" presStyleCnt="12">
        <dgm:presLayoutVars>
          <dgm:chMax val="0"/>
          <dgm:chPref val="0"/>
          <dgm:bulletEnabled val="1"/>
        </dgm:presLayoutVars>
      </dgm:prSet>
      <dgm:spPr/>
      <dgm:t>
        <a:bodyPr/>
        <a:lstStyle/>
        <a:p>
          <a:endParaRPr lang="en-US"/>
        </a:p>
      </dgm:t>
    </dgm:pt>
    <dgm:pt modelId="{2CAFDFD7-A0EB-41EB-9B1D-AD72F81AF2A8}" type="pres">
      <dgm:prSet presAssocID="{AD750F86-92DC-4E9C-ADFC-772BB6066DD2}" presName="spVertical2" presStyleCnt="0"/>
      <dgm:spPr/>
    </dgm:pt>
    <dgm:pt modelId="{39947D2C-EA51-41FD-834A-EB6F67AC409A}" type="pres">
      <dgm:prSet presAssocID="{AD750F86-92DC-4E9C-ADFC-772BB6066DD2}" presName="spVertical3" presStyleCnt="0"/>
      <dgm:spPr/>
    </dgm:pt>
    <dgm:pt modelId="{5DD68645-26A3-4A74-85BF-021C8AEADED4}" type="pres">
      <dgm:prSet presAssocID="{0E8EE34F-E391-4B8E-96E1-2C022DF39D67}" presName="space" presStyleCnt="0"/>
      <dgm:spPr/>
    </dgm:pt>
    <dgm:pt modelId="{F50B57BF-CACA-4062-A65A-D1A7E5E27DC8}" type="pres">
      <dgm:prSet presAssocID="{ECA64845-82E6-41EF-87EE-0F786F90DF57}" presName="linV" presStyleCnt="0"/>
      <dgm:spPr/>
    </dgm:pt>
    <dgm:pt modelId="{206E5506-1B7F-4DE5-9F01-BB1B283521F4}" type="pres">
      <dgm:prSet presAssocID="{ECA64845-82E6-41EF-87EE-0F786F90DF57}" presName="spVertical1" presStyleCnt="0"/>
      <dgm:spPr/>
    </dgm:pt>
    <dgm:pt modelId="{F775DE28-819D-4D6C-9AA0-190B018E3E74}" type="pres">
      <dgm:prSet presAssocID="{ECA64845-82E6-41EF-87EE-0F786F90DF57}" presName="parTx" presStyleLbl="revTx" presStyleIdx="10" presStyleCnt="12">
        <dgm:presLayoutVars>
          <dgm:chMax val="0"/>
          <dgm:chPref val="0"/>
          <dgm:bulletEnabled val="1"/>
        </dgm:presLayoutVars>
      </dgm:prSet>
      <dgm:spPr/>
      <dgm:t>
        <a:bodyPr/>
        <a:lstStyle/>
        <a:p>
          <a:endParaRPr lang="en-US"/>
        </a:p>
      </dgm:t>
    </dgm:pt>
    <dgm:pt modelId="{A089924F-4C5E-4D89-AB66-1E1BC5C90587}" type="pres">
      <dgm:prSet presAssocID="{ECA64845-82E6-41EF-87EE-0F786F90DF57}" presName="spVertical2" presStyleCnt="0"/>
      <dgm:spPr/>
    </dgm:pt>
    <dgm:pt modelId="{CDCC1DD4-76E4-4849-BBA2-2D19F8C069F5}" type="pres">
      <dgm:prSet presAssocID="{ECA64845-82E6-41EF-87EE-0F786F90DF57}" presName="spVertical3" presStyleCnt="0"/>
      <dgm:spPr/>
    </dgm:pt>
    <dgm:pt modelId="{A6A77435-072E-45F2-A10F-82E4B5C27042}" type="pres">
      <dgm:prSet presAssocID="{4145D9BA-412E-43A4-AB16-319D804147ED}" presName="space" presStyleCnt="0"/>
      <dgm:spPr/>
    </dgm:pt>
    <dgm:pt modelId="{8F9F516C-A15E-4A63-B3E6-D7BD8327A27B}" type="pres">
      <dgm:prSet presAssocID="{3D650E54-1839-43A1-92FD-7A95314E2C18}" presName="linV" presStyleCnt="0"/>
      <dgm:spPr/>
    </dgm:pt>
    <dgm:pt modelId="{80F92ED7-EE47-4C08-9630-99DF25248222}" type="pres">
      <dgm:prSet presAssocID="{3D650E54-1839-43A1-92FD-7A95314E2C18}" presName="spVertical1" presStyleCnt="0"/>
      <dgm:spPr/>
    </dgm:pt>
    <dgm:pt modelId="{60659A32-DBFA-4C48-AF41-4623B8F24CB9}" type="pres">
      <dgm:prSet presAssocID="{3D650E54-1839-43A1-92FD-7A95314E2C18}" presName="parTx" presStyleLbl="revTx" presStyleIdx="11" presStyleCnt="12">
        <dgm:presLayoutVars>
          <dgm:chMax val="0"/>
          <dgm:chPref val="0"/>
          <dgm:bulletEnabled val="1"/>
        </dgm:presLayoutVars>
      </dgm:prSet>
      <dgm:spPr/>
      <dgm:t>
        <a:bodyPr/>
        <a:lstStyle/>
        <a:p>
          <a:endParaRPr lang="en-US"/>
        </a:p>
      </dgm:t>
    </dgm:pt>
    <dgm:pt modelId="{07D933C3-DBA5-4DAC-80F8-63A283D0BA40}" type="pres">
      <dgm:prSet presAssocID="{3D650E54-1839-43A1-92FD-7A95314E2C18}" presName="spVertical2" presStyleCnt="0"/>
      <dgm:spPr/>
    </dgm:pt>
    <dgm:pt modelId="{3E08845C-0E01-4EBB-B939-5DA8F7A6B09E}" type="pres">
      <dgm:prSet presAssocID="{3D650E54-1839-43A1-92FD-7A95314E2C18}" presName="spVertical3" presStyleCnt="0"/>
      <dgm:spPr/>
    </dgm:pt>
    <dgm:pt modelId="{56E4230D-8FDF-4A64-91B1-694B3D72D50F}" type="pres">
      <dgm:prSet presAssocID="{06C0FD8C-3292-4DC3-957A-A4FA923F7D72}" presName="padding2" presStyleCnt="0"/>
      <dgm:spPr/>
    </dgm:pt>
    <dgm:pt modelId="{4FB076D6-3CDB-44ED-B0BD-5DF84D855EDA}" type="pres">
      <dgm:prSet presAssocID="{06C0FD8C-3292-4DC3-957A-A4FA923F7D72}" presName="negArrow" presStyleCnt="0"/>
      <dgm:spPr/>
    </dgm:pt>
    <dgm:pt modelId="{063CB07E-FC79-410F-ADB3-330C4AB1850F}" type="pres">
      <dgm:prSet presAssocID="{06C0FD8C-3292-4DC3-957A-A4FA923F7D72}" presName="backgroundArrow" presStyleLbl="node1" presStyleIdx="0" presStyleCnt="1" custLinFactNeighborY="6504"/>
      <dgm:spPr/>
    </dgm:pt>
  </dgm:ptLst>
  <dgm:cxnLst>
    <dgm:cxn modelId="{178E6885-BB92-4EB2-9341-A9E4D340E5DC}" type="presOf" srcId="{4A552592-BAE8-44B3-828A-0E4AD29187CA}" destId="{9CFB4BD3-D879-49DD-9A09-5684524AE1D7}" srcOrd="0" destOrd="0" presId="urn:microsoft.com/office/officeart/2005/8/layout/hProcess3"/>
    <dgm:cxn modelId="{32850953-1998-4F08-B5E5-D5A994BEC417}" srcId="{06C0FD8C-3292-4DC3-957A-A4FA923F7D72}" destId="{1882DDE5-84DF-4A4A-AEFA-976F87176BBA}" srcOrd="0" destOrd="0" parTransId="{FD90C7BC-90C6-491C-B515-C84063DEF8AB}" sibTransId="{C04E4262-7282-4A78-8CDC-4326D1457305}"/>
    <dgm:cxn modelId="{51D5A298-0432-4C5F-89D4-BBCB1220F992}" type="presOf" srcId="{8AD90C02-30B6-4E61-B327-2624350C6D6D}" destId="{16BA4FBD-44A9-4CAF-A98C-5FE730F8D9E4}" srcOrd="0" destOrd="0" presId="urn:microsoft.com/office/officeart/2005/8/layout/hProcess3"/>
    <dgm:cxn modelId="{EEE981CC-12B6-4470-8C1D-41ED18C31272}" type="presOf" srcId="{3D650E54-1839-43A1-92FD-7A95314E2C18}" destId="{60659A32-DBFA-4C48-AF41-4623B8F24CB9}" srcOrd="0" destOrd="0" presId="urn:microsoft.com/office/officeart/2005/8/layout/hProcess3"/>
    <dgm:cxn modelId="{7C9ECE39-4876-46DD-B66B-DD233EEE5245}" srcId="{06C0FD8C-3292-4DC3-957A-A4FA923F7D72}" destId="{4A552592-BAE8-44B3-828A-0E4AD29187CA}" srcOrd="2" destOrd="0" parTransId="{C109AD1F-FE26-436A-9A6D-A3A00D4781F8}" sibTransId="{ADB6B64E-5166-45B2-901E-22ABAFAAE0E2}"/>
    <dgm:cxn modelId="{AD10ECBE-AE25-417B-8BAB-DDD02D894933}" type="presOf" srcId="{1882DDE5-84DF-4A4A-AEFA-976F87176BBA}" destId="{190ED51E-DF5D-46D8-9341-E65A1436A829}" srcOrd="0" destOrd="0" presId="urn:microsoft.com/office/officeart/2005/8/layout/hProcess3"/>
    <dgm:cxn modelId="{CA4111EC-7D37-4E80-A328-6C5917D937FF}" srcId="{06C0FD8C-3292-4DC3-957A-A4FA923F7D72}" destId="{8AD90C02-30B6-4E61-B327-2624350C6D6D}" srcOrd="1" destOrd="0" parTransId="{597CEBFF-D32E-43E5-9D72-8D6C278523BE}" sibTransId="{53FA7733-2CD7-428D-A38A-A044824BA281}"/>
    <dgm:cxn modelId="{9CCBF109-69D2-4AC1-8EEC-F08C20FA2843}" srcId="{06C0FD8C-3292-4DC3-957A-A4FA923F7D72}" destId="{1EE55779-7409-4291-844B-6B6F178CF7B4}" srcOrd="8" destOrd="0" parTransId="{CB07BF53-C915-49AA-87E0-CAE16B0B5ABA}" sibTransId="{530F871A-EE53-4629-B278-6A9CBCBA31A9}"/>
    <dgm:cxn modelId="{8D062CEF-2B68-4DA0-A405-60D91BD40A6D}" srcId="{06C0FD8C-3292-4DC3-957A-A4FA923F7D72}" destId="{5F670CAF-BAAA-4A63-A181-07409800C57D}" srcOrd="4" destOrd="0" parTransId="{7A9CF1EF-81BB-44CB-82D9-52ED0E842CBA}" sibTransId="{6DF1A12D-246C-4CE8-8152-E8837462F66C}"/>
    <dgm:cxn modelId="{EB8EF65B-CB96-454B-A03E-8F102C93A02A}" type="presOf" srcId="{5F670CAF-BAAA-4A63-A181-07409800C57D}" destId="{38C1D494-BCA0-434A-B0F8-7F40AA379D35}" srcOrd="0" destOrd="0" presId="urn:microsoft.com/office/officeart/2005/8/layout/hProcess3"/>
    <dgm:cxn modelId="{55DAB40F-8B5A-4A8A-B4AA-488A0E4CF86B}" srcId="{06C0FD8C-3292-4DC3-957A-A4FA923F7D72}" destId="{ECA64845-82E6-41EF-87EE-0F786F90DF57}" srcOrd="10" destOrd="0" parTransId="{B2641C8D-0AE2-4379-8432-1B8F1B212171}" sibTransId="{4145D9BA-412E-43A4-AB16-319D804147ED}"/>
    <dgm:cxn modelId="{EBBB8AA9-E00F-4B28-866F-85F532D01823}" type="presOf" srcId="{06C0FD8C-3292-4DC3-957A-A4FA923F7D72}" destId="{681D65AD-99FA-4AF5-B7B3-A2983AAEFDCD}" srcOrd="0" destOrd="0" presId="urn:microsoft.com/office/officeart/2005/8/layout/hProcess3"/>
    <dgm:cxn modelId="{56ED58DB-5C34-4F89-A7E4-6D177221EF23}" srcId="{06C0FD8C-3292-4DC3-957A-A4FA923F7D72}" destId="{FBC7454F-EFC2-43EC-AF3B-824032C1A8CA}" srcOrd="7" destOrd="0" parTransId="{15072588-4D85-43F5-B4A8-2F880A44295C}" sibTransId="{7E4FB03A-D56D-459E-9DAD-9181E066BBB6}"/>
    <dgm:cxn modelId="{04FB3A1B-275D-438C-9625-079063375CB7}" type="presOf" srcId="{07546A41-441B-4B31-98CC-75078710E5A4}" destId="{3B60FFC5-2F31-4DAD-A238-5D6FAA943150}" srcOrd="0" destOrd="0" presId="urn:microsoft.com/office/officeart/2005/8/layout/hProcess3"/>
    <dgm:cxn modelId="{8182EA5A-2B42-4DA7-B145-ED5721D619C5}" type="presOf" srcId="{DAB464AC-A1C7-4DEB-BAEC-F08A1338DCD2}" destId="{AFF557C9-97E8-455D-9BAB-96238B3EA393}" srcOrd="0" destOrd="0" presId="urn:microsoft.com/office/officeart/2005/8/layout/hProcess3"/>
    <dgm:cxn modelId="{00040177-C2DC-4B20-A7C8-0E300E7B83D5}" type="presOf" srcId="{1EE55779-7409-4291-844B-6B6F178CF7B4}" destId="{31966C6F-0569-42D9-A8FC-A29603E8745E}" srcOrd="0" destOrd="0" presId="urn:microsoft.com/office/officeart/2005/8/layout/hProcess3"/>
    <dgm:cxn modelId="{DB4C88DA-B391-464B-B85F-A29652ECD283}" type="presOf" srcId="{ECA64845-82E6-41EF-87EE-0F786F90DF57}" destId="{F775DE28-819D-4D6C-9AA0-190B018E3E74}" srcOrd="0" destOrd="0" presId="urn:microsoft.com/office/officeart/2005/8/layout/hProcess3"/>
    <dgm:cxn modelId="{F1D81171-7FBE-46DE-AF2C-CE6C4EC40087}" type="presOf" srcId="{FBC7454F-EFC2-43EC-AF3B-824032C1A8CA}" destId="{8187C24F-9943-44D0-B632-935F6A927609}" srcOrd="0" destOrd="0" presId="urn:microsoft.com/office/officeart/2005/8/layout/hProcess3"/>
    <dgm:cxn modelId="{B467FBD1-25CE-4118-A82C-99528C248B33}" srcId="{06C0FD8C-3292-4DC3-957A-A4FA923F7D72}" destId="{07546A41-441B-4B31-98CC-75078710E5A4}" srcOrd="6" destOrd="0" parTransId="{AE1781B2-9F00-4F35-9403-58C6781B716B}" sibTransId="{73A0C214-DEDE-42D1-9C23-35A5F8173F38}"/>
    <dgm:cxn modelId="{0DE1DBCD-3064-42AF-A113-2B9C5C6B6278}" type="presOf" srcId="{AD750F86-92DC-4E9C-ADFC-772BB6066DD2}" destId="{8AB6A0E9-BA9C-4350-B948-0159114F8E25}" srcOrd="0" destOrd="0" presId="urn:microsoft.com/office/officeart/2005/8/layout/hProcess3"/>
    <dgm:cxn modelId="{621298EA-43AF-4F5F-BAA3-099C9858742A}" srcId="{06C0FD8C-3292-4DC3-957A-A4FA923F7D72}" destId="{DAB464AC-A1C7-4DEB-BAEC-F08A1338DCD2}" srcOrd="3" destOrd="0" parTransId="{2344DD5D-F30E-4FAE-9A86-B365A6A4B8AE}" sibTransId="{DFB807A2-C813-4C54-9092-107E7D372B9B}"/>
    <dgm:cxn modelId="{F8F0B3C1-419F-4C14-AA5E-E8AEA03690B1}" srcId="{06C0FD8C-3292-4DC3-957A-A4FA923F7D72}" destId="{AD750F86-92DC-4E9C-ADFC-772BB6066DD2}" srcOrd="9" destOrd="0" parTransId="{423CB878-7EBB-4147-B073-19056EE9AAC9}" sibTransId="{0E8EE34F-E391-4B8E-96E1-2C022DF39D67}"/>
    <dgm:cxn modelId="{8BE41CA9-E58F-41A3-9C28-011A91179144}" srcId="{06C0FD8C-3292-4DC3-957A-A4FA923F7D72}" destId="{3D650E54-1839-43A1-92FD-7A95314E2C18}" srcOrd="11" destOrd="0" parTransId="{F9DD26B9-7900-4EAF-A4EA-48396411D269}" sibTransId="{F0E57B65-FD9C-4805-9469-25D4699050F8}"/>
    <dgm:cxn modelId="{F57CD70C-BC14-4B2F-94B6-5C75DB730D6A}" srcId="{06C0FD8C-3292-4DC3-957A-A4FA923F7D72}" destId="{D95D0FDB-3714-415A-9A83-DD0D054C5B42}" srcOrd="5" destOrd="0" parTransId="{F2276326-3114-43D7-AA9A-DD31C81ED668}" sibTransId="{210DB429-5615-497F-A338-522FDDAC47FA}"/>
    <dgm:cxn modelId="{E10071DF-1DFA-4185-908B-B6A8AE43A023}" type="presOf" srcId="{D95D0FDB-3714-415A-9A83-DD0D054C5B42}" destId="{2D16B2B8-ADFA-4BA4-B7AB-5E98F93A3FBA}" srcOrd="0" destOrd="0" presId="urn:microsoft.com/office/officeart/2005/8/layout/hProcess3"/>
    <dgm:cxn modelId="{697AD02B-5236-4347-A076-0BB53E5B2DED}" type="presParOf" srcId="{681D65AD-99FA-4AF5-B7B3-A2983AAEFDCD}" destId="{9E49536E-1652-4845-B736-C74E36F622B7}" srcOrd="0" destOrd="0" presId="urn:microsoft.com/office/officeart/2005/8/layout/hProcess3"/>
    <dgm:cxn modelId="{A25391B7-CFCA-4F7E-9DFB-83C08F17DE0C}" type="presParOf" srcId="{681D65AD-99FA-4AF5-B7B3-A2983AAEFDCD}" destId="{3B2882BD-E612-45DC-B276-CC61ABCFCA10}" srcOrd="1" destOrd="0" presId="urn:microsoft.com/office/officeart/2005/8/layout/hProcess3"/>
    <dgm:cxn modelId="{6DE553CB-525E-4865-907E-50ECCD4F26E6}" type="presParOf" srcId="{3B2882BD-E612-45DC-B276-CC61ABCFCA10}" destId="{1C3FC635-B103-4592-B80E-966B0BDE6604}" srcOrd="0" destOrd="0" presId="urn:microsoft.com/office/officeart/2005/8/layout/hProcess3"/>
    <dgm:cxn modelId="{32D073A0-C99C-42BC-87A9-0734B32F6A1A}" type="presParOf" srcId="{3B2882BD-E612-45DC-B276-CC61ABCFCA10}" destId="{FA3F17C5-A3F0-471C-9509-5D850E90CD2F}" srcOrd="1" destOrd="0" presId="urn:microsoft.com/office/officeart/2005/8/layout/hProcess3"/>
    <dgm:cxn modelId="{F21861C5-A302-4865-BE0B-DCE93507F560}" type="presParOf" srcId="{FA3F17C5-A3F0-471C-9509-5D850E90CD2F}" destId="{A84AED4C-26D0-48CF-98A6-529A7BC92FB1}" srcOrd="0" destOrd="0" presId="urn:microsoft.com/office/officeart/2005/8/layout/hProcess3"/>
    <dgm:cxn modelId="{05A4FECC-0B0E-4E88-BE3C-3E26A4E12A46}" type="presParOf" srcId="{FA3F17C5-A3F0-471C-9509-5D850E90CD2F}" destId="{190ED51E-DF5D-46D8-9341-E65A1436A829}" srcOrd="1" destOrd="0" presId="urn:microsoft.com/office/officeart/2005/8/layout/hProcess3"/>
    <dgm:cxn modelId="{091C444C-DD3D-45FA-9078-4B28F534CC22}" type="presParOf" srcId="{FA3F17C5-A3F0-471C-9509-5D850E90CD2F}" destId="{C656A404-268B-4E9B-AEE0-86D4498DACEA}" srcOrd="2" destOrd="0" presId="urn:microsoft.com/office/officeart/2005/8/layout/hProcess3"/>
    <dgm:cxn modelId="{D7BE4B49-71BE-46EC-918C-5EA703F4CA6A}" type="presParOf" srcId="{FA3F17C5-A3F0-471C-9509-5D850E90CD2F}" destId="{5A69BCCE-C821-4D41-9C8A-26042BE825AC}" srcOrd="3" destOrd="0" presId="urn:microsoft.com/office/officeart/2005/8/layout/hProcess3"/>
    <dgm:cxn modelId="{4BD4625A-69CF-40B3-99C9-8542FF2F68F1}" type="presParOf" srcId="{3B2882BD-E612-45DC-B276-CC61ABCFCA10}" destId="{200E668B-6749-41A9-A905-6A7C81DD37A4}" srcOrd="2" destOrd="0" presId="urn:microsoft.com/office/officeart/2005/8/layout/hProcess3"/>
    <dgm:cxn modelId="{055532B2-5642-4E1B-BD63-D266F50FDC93}" type="presParOf" srcId="{3B2882BD-E612-45DC-B276-CC61ABCFCA10}" destId="{37343308-99B9-46EE-AF49-A641E1D57BC7}" srcOrd="3" destOrd="0" presId="urn:microsoft.com/office/officeart/2005/8/layout/hProcess3"/>
    <dgm:cxn modelId="{4FF90FCF-2BC4-4713-8DCF-03E7FEB67D3F}" type="presParOf" srcId="{37343308-99B9-46EE-AF49-A641E1D57BC7}" destId="{9B38FF16-C55B-49AF-B409-21374B07E320}" srcOrd="0" destOrd="0" presId="urn:microsoft.com/office/officeart/2005/8/layout/hProcess3"/>
    <dgm:cxn modelId="{80FEB498-7039-4D0E-937F-E8414AD7D4BD}" type="presParOf" srcId="{37343308-99B9-46EE-AF49-A641E1D57BC7}" destId="{16BA4FBD-44A9-4CAF-A98C-5FE730F8D9E4}" srcOrd="1" destOrd="0" presId="urn:microsoft.com/office/officeart/2005/8/layout/hProcess3"/>
    <dgm:cxn modelId="{3BFB4F74-7201-4C37-9772-29FE5442B233}" type="presParOf" srcId="{37343308-99B9-46EE-AF49-A641E1D57BC7}" destId="{E5175053-7BAF-46D9-BC88-A15523F9AC69}" srcOrd="2" destOrd="0" presId="urn:microsoft.com/office/officeart/2005/8/layout/hProcess3"/>
    <dgm:cxn modelId="{BB747299-22D8-4194-8F9D-F2C15FE00B67}" type="presParOf" srcId="{37343308-99B9-46EE-AF49-A641E1D57BC7}" destId="{0A5ED197-294C-456C-A25E-5F223384996D}" srcOrd="3" destOrd="0" presId="urn:microsoft.com/office/officeart/2005/8/layout/hProcess3"/>
    <dgm:cxn modelId="{730BA11D-A31F-4AC8-B9CB-8A441C2B349C}" type="presParOf" srcId="{3B2882BD-E612-45DC-B276-CC61ABCFCA10}" destId="{4C21762C-0ECC-4781-9CAB-56D713CFA508}" srcOrd="4" destOrd="0" presId="urn:microsoft.com/office/officeart/2005/8/layout/hProcess3"/>
    <dgm:cxn modelId="{1116628F-6E58-4C84-B232-3D44B086FFE4}" type="presParOf" srcId="{3B2882BD-E612-45DC-B276-CC61ABCFCA10}" destId="{38E5E2EA-DBD1-4D89-9E29-85F634A2DA0C}" srcOrd="5" destOrd="0" presId="urn:microsoft.com/office/officeart/2005/8/layout/hProcess3"/>
    <dgm:cxn modelId="{099F22BB-4686-4F98-9036-281DCA2042C6}" type="presParOf" srcId="{38E5E2EA-DBD1-4D89-9E29-85F634A2DA0C}" destId="{73455A4D-CDE9-4DA2-B973-299D46C5A08E}" srcOrd="0" destOrd="0" presId="urn:microsoft.com/office/officeart/2005/8/layout/hProcess3"/>
    <dgm:cxn modelId="{94445B10-C46F-4B7D-B051-03E948C1F9EB}" type="presParOf" srcId="{38E5E2EA-DBD1-4D89-9E29-85F634A2DA0C}" destId="{9CFB4BD3-D879-49DD-9A09-5684524AE1D7}" srcOrd="1" destOrd="0" presId="urn:microsoft.com/office/officeart/2005/8/layout/hProcess3"/>
    <dgm:cxn modelId="{40E0E4C3-6F65-4905-9F51-9A01EBC5CF9B}" type="presParOf" srcId="{38E5E2EA-DBD1-4D89-9E29-85F634A2DA0C}" destId="{A62FF182-C4AD-40FD-8338-EC8CD5D8082E}" srcOrd="2" destOrd="0" presId="urn:microsoft.com/office/officeart/2005/8/layout/hProcess3"/>
    <dgm:cxn modelId="{ABE5A4E6-2D72-4188-B7D3-EFAA9A57F035}" type="presParOf" srcId="{38E5E2EA-DBD1-4D89-9E29-85F634A2DA0C}" destId="{0FD2C9B7-054E-4FA1-B186-59F7F67DD7F5}" srcOrd="3" destOrd="0" presId="urn:microsoft.com/office/officeart/2005/8/layout/hProcess3"/>
    <dgm:cxn modelId="{6BC3A50D-5687-4ACB-9F84-0A5FE675987B}" type="presParOf" srcId="{3B2882BD-E612-45DC-B276-CC61ABCFCA10}" destId="{E89D4BBC-5EFD-445F-A8C6-D0ADA604C2F6}" srcOrd="6" destOrd="0" presId="urn:microsoft.com/office/officeart/2005/8/layout/hProcess3"/>
    <dgm:cxn modelId="{791473D7-26EA-49BF-9CC5-CE45FE37FA0E}" type="presParOf" srcId="{3B2882BD-E612-45DC-B276-CC61ABCFCA10}" destId="{592E97A9-9CC4-4AD7-902F-DCC12010959F}" srcOrd="7" destOrd="0" presId="urn:microsoft.com/office/officeart/2005/8/layout/hProcess3"/>
    <dgm:cxn modelId="{1EF52A39-0FD7-4F56-8BF9-EC71DBE06A30}" type="presParOf" srcId="{592E97A9-9CC4-4AD7-902F-DCC12010959F}" destId="{7C78E0B5-326F-4DA3-81DA-8FA9F8B70CF6}" srcOrd="0" destOrd="0" presId="urn:microsoft.com/office/officeart/2005/8/layout/hProcess3"/>
    <dgm:cxn modelId="{648B0C3C-4C95-4EF2-957A-30F7CDEB4F13}" type="presParOf" srcId="{592E97A9-9CC4-4AD7-902F-DCC12010959F}" destId="{AFF557C9-97E8-455D-9BAB-96238B3EA393}" srcOrd="1" destOrd="0" presId="urn:microsoft.com/office/officeart/2005/8/layout/hProcess3"/>
    <dgm:cxn modelId="{FA777254-187D-44FB-995A-C27EF8EE08BB}" type="presParOf" srcId="{592E97A9-9CC4-4AD7-902F-DCC12010959F}" destId="{A55147E9-7C0C-43C7-A6C3-73DE28295B8F}" srcOrd="2" destOrd="0" presId="urn:microsoft.com/office/officeart/2005/8/layout/hProcess3"/>
    <dgm:cxn modelId="{2616ECA7-8D78-43E9-8750-BEC6382EF559}" type="presParOf" srcId="{592E97A9-9CC4-4AD7-902F-DCC12010959F}" destId="{928391FE-9084-455F-AC5F-161AB21969E7}" srcOrd="3" destOrd="0" presId="urn:microsoft.com/office/officeart/2005/8/layout/hProcess3"/>
    <dgm:cxn modelId="{56E5C64D-6978-4ADB-99FC-B610A341B658}" type="presParOf" srcId="{3B2882BD-E612-45DC-B276-CC61ABCFCA10}" destId="{C50A51D8-6307-4DB2-9E68-8A4B95E6B256}" srcOrd="8" destOrd="0" presId="urn:microsoft.com/office/officeart/2005/8/layout/hProcess3"/>
    <dgm:cxn modelId="{2DDF418E-CA93-4E0E-993D-6FF20B58551F}" type="presParOf" srcId="{3B2882BD-E612-45DC-B276-CC61ABCFCA10}" destId="{B01C4CCA-E241-4DB2-96EC-575CE500E178}" srcOrd="9" destOrd="0" presId="urn:microsoft.com/office/officeart/2005/8/layout/hProcess3"/>
    <dgm:cxn modelId="{9D817555-2F8B-4B63-AD95-B003D31C6BE1}" type="presParOf" srcId="{B01C4CCA-E241-4DB2-96EC-575CE500E178}" destId="{0145A70E-54E0-412B-849D-F9B2718B7D45}" srcOrd="0" destOrd="0" presId="urn:microsoft.com/office/officeart/2005/8/layout/hProcess3"/>
    <dgm:cxn modelId="{16C95452-AE68-406B-B700-751D66739189}" type="presParOf" srcId="{B01C4CCA-E241-4DB2-96EC-575CE500E178}" destId="{38C1D494-BCA0-434A-B0F8-7F40AA379D35}" srcOrd="1" destOrd="0" presId="urn:microsoft.com/office/officeart/2005/8/layout/hProcess3"/>
    <dgm:cxn modelId="{4AAB21FD-44A3-4E82-900C-884B520F90D5}" type="presParOf" srcId="{B01C4CCA-E241-4DB2-96EC-575CE500E178}" destId="{2CFC6D69-E096-4751-984B-7EC3E2242611}" srcOrd="2" destOrd="0" presId="urn:microsoft.com/office/officeart/2005/8/layout/hProcess3"/>
    <dgm:cxn modelId="{239EB1A2-B3FB-48A9-9552-92B19D86DA9B}" type="presParOf" srcId="{B01C4CCA-E241-4DB2-96EC-575CE500E178}" destId="{A4F40C50-F713-4E63-A9F1-EDB1700232B0}" srcOrd="3" destOrd="0" presId="urn:microsoft.com/office/officeart/2005/8/layout/hProcess3"/>
    <dgm:cxn modelId="{783FDD60-89F2-4439-849D-A30AB3BB2C94}" type="presParOf" srcId="{3B2882BD-E612-45DC-B276-CC61ABCFCA10}" destId="{3B87CD77-19E9-4898-AD84-0AD4D43C7C5D}" srcOrd="10" destOrd="0" presId="urn:microsoft.com/office/officeart/2005/8/layout/hProcess3"/>
    <dgm:cxn modelId="{D9D79F3D-948C-4B15-B316-1B104779156D}" type="presParOf" srcId="{3B2882BD-E612-45DC-B276-CC61ABCFCA10}" destId="{EFBE99B5-2892-4B0C-BD56-9A30219797F4}" srcOrd="11" destOrd="0" presId="urn:microsoft.com/office/officeart/2005/8/layout/hProcess3"/>
    <dgm:cxn modelId="{A3BAA6D3-B9D9-4F91-BC5A-6399062F840E}" type="presParOf" srcId="{EFBE99B5-2892-4B0C-BD56-9A30219797F4}" destId="{4FB99159-8C88-4214-970C-665BCAB6AA2C}" srcOrd="0" destOrd="0" presId="urn:microsoft.com/office/officeart/2005/8/layout/hProcess3"/>
    <dgm:cxn modelId="{7E2C48DF-AFFF-427C-9724-8A3073A0BF72}" type="presParOf" srcId="{EFBE99B5-2892-4B0C-BD56-9A30219797F4}" destId="{2D16B2B8-ADFA-4BA4-B7AB-5E98F93A3FBA}" srcOrd="1" destOrd="0" presId="urn:microsoft.com/office/officeart/2005/8/layout/hProcess3"/>
    <dgm:cxn modelId="{69C1041D-F618-4DD1-A205-8835673F4C94}" type="presParOf" srcId="{EFBE99B5-2892-4B0C-BD56-9A30219797F4}" destId="{2E06EFD2-E224-40EA-BDCB-1C81484D03F5}" srcOrd="2" destOrd="0" presId="urn:microsoft.com/office/officeart/2005/8/layout/hProcess3"/>
    <dgm:cxn modelId="{6F02A350-6D18-46E0-BE72-3567BB4C0AB2}" type="presParOf" srcId="{EFBE99B5-2892-4B0C-BD56-9A30219797F4}" destId="{704E54E4-F14A-4D23-AC31-CE7E2A58DEDE}" srcOrd="3" destOrd="0" presId="urn:microsoft.com/office/officeart/2005/8/layout/hProcess3"/>
    <dgm:cxn modelId="{DC74FCA1-17FD-4294-8241-26CD67F13A5F}" type="presParOf" srcId="{3B2882BD-E612-45DC-B276-CC61ABCFCA10}" destId="{D26AA22D-29C8-4E1A-8974-70DD9FF1FA2E}" srcOrd="12" destOrd="0" presId="urn:microsoft.com/office/officeart/2005/8/layout/hProcess3"/>
    <dgm:cxn modelId="{3905B362-3CAA-42D6-8FF8-7ECBD83DA040}" type="presParOf" srcId="{3B2882BD-E612-45DC-B276-CC61ABCFCA10}" destId="{98F5D17E-6976-422D-BE90-91CBF6EA9193}" srcOrd="13" destOrd="0" presId="urn:microsoft.com/office/officeart/2005/8/layout/hProcess3"/>
    <dgm:cxn modelId="{A8144FF7-0FCB-404E-B4B4-F7535A4A9598}" type="presParOf" srcId="{98F5D17E-6976-422D-BE90-91CBF6EA9193}" destId="{20F93D31-6DD3-45E8-ACB2-8B796F344D4C}" srcOrd="0" destOrd="0" presId="urn:microsoft.com/office/officeart/2005/8/layout/hProcess3"/>
    <dgm:cxn modelId="{FDBEB503-7958-4650-9D22-5C681F56E2E1}" type="presParOf" srcId="{98F5D17E-6976-422D-BE90-91CBF6EA9193}" destId="{3B60FFC5-2F31-4DAD-A238-5D6FAA943150}" srcOrd="1" destOrd="0" presId="urn:microsoft.com/office/officeart/2005/8/layout/hProcess3"/>
    <dgm:cxn modelId="{8FEC536A-85FB-48CA-9913-06645AC710C5}" type="presParOf" srcId="{98F5D17E-6976-422D-BE90-91CBF6EA9193}" destId="{01AE40A7-1BD0-4A74-A6FD-E0F7E5238E1B}" srcOrd="2" destOrd="0" presId="urn:microsoft.com/office/officeart/2005/8/layout/hProcess3"/>
    <dgm:cxn modelId="{C65C2B71-D8C2-4368-99CF-70EA8DE73618}" type="presParOf" srcId="{98F5D17E-6976-422D-BE90-91CBF6EA9193}" destId="{0E08FEBD-5F04-4FCD-AB62-FE4C91BD081B}" srcOrd="3" destOrd="0" presId="urn:microsoft.com/office/officeart/2005/8/layout/hProcess3"/>
    <dgm:cxn modelId="{8A609403-617A-46B2-ADB3-71722CCE4D6F}" type="presParOf" srcId="{3B2882BD-E612-45DC-B276-CC61ABCFCA10}" destId="{58403F98-359E-4DBF-BBBF-E0A6483C0714}" srcOrd="14" destOrd="0" presId="urn:microsoft.com/office/officeart/2005/8/layout/hProcess3"/>
    <dgm:cxn modelId="{A8EAB897-3670-43CD-B9E8-7F57485BC8DC}" type="presParOf" srcId="{3B2882BD-E612-45DC-B276-CC61ABCFCA10}" destId="{A2669DC1-4213-4DEB-B912-E576E567B30A}" srcOrd="15" destOrd="0" presId="urn:microsoft.com/office/officeart/2005/8/layout/hProcess3"/>
    <dgm:cxn modelId="{B89B73EF-1C87-4881-A255-925B6D1842EC}" type="presParOf" srcId="{A2669DC1-4213-4DEB-B912-E576E567B30A}" destId="{CF74A6D1-0D04-42BA-8912-9BBE56409C30}" srcOrd="0" destOrd="0" presId="urn:microsoft.com/office/officeart/2005/8/layout/hProcess3"/>
    <dgm:cxn modelId="{229D47CB-DB32-45CD-93BF-D3054464DAEE}" type="presParOf" srcId="{A2669DC1-4213-4DEB-B912-E576E567B30A}" destId="{8187C24F-9943-44D0-B632-935F6A927609}" srcOrd="1" destOrd="0" presId="urn:microsoft.com/office/officeart/2005/8/layout/hProcess3"/>
    <dgm:cxn modelId="{7321DFE9-429A-4CF1-9187-A5899D75E465}" type="presParOf" srcId="{A2669DC1-4213-4DEB-B912-E576E567B30A}" destId="{2C058AC8-F139-4AAD-96C8-76F0AEBC003C}" srcOrd="2" destOrd="0" presId="urn:microsoft.com/office/officeart/2005/8/layout/hProcess3"/>
    <dgm:cxn modelId="{1450A334-45C1-4B11-9EC2-C9ECBC073958}" type="presParOf" srcId="{A2669DC1-4213-4DEB-B912-E576E567B30A}" destId="{B906D82A-ABF3-418A-822D-894E28909B9F}" srcOrd="3" destOrd="0" presId="urn:microsoft.com/office/officeart/2005/8/layout/hProcess3"/>
    <dgm:cxn modelId="{19E55001-6F4D-420E-BE7B-A8872E1D13B7}" type="presParOf" srcId="{3B2882BD-E612-45DC-B276-CC61ABCFCA10}" destId="{C140F686-0426-4724-A74D-10B382A995CA}" srcOrd="16" destOrd="0" presId="urn:microsoft.com/office/officeart/2005/8/layout/hProcess3"/>
    <dgm:cxn modelId="{F8561B6D-9D6C-42C8-AD02-A8666A1E86AC}" type="presParOf" srcId="{3B2882BD-E612-45DC-B276-CC61ABCFCA10}" destId="{61180A0D-380E-4E06-8AF6-5D0A9CE8F82D}" srcOrd="17" destOrd="0" presId="urn:microsoft.com/office/officeart/2005/8/layout/hProcess3"/>
    <dgm:cxn modelId="{EA7DA282-6404-4D33-892C-2D1C0BF16DAE}" type="presParOf" srcId="{61180A0D-380E-4E06-8AF6-5D0A9CE8F82D}" destId="{E9C4FE20-CDDC-4A72-9B39-6965A9A487DD}" srcOrd="0" destOrd="0" presId="urn:microsoft.com/office/officeart/2005/8/layout/hProcess3"/>
    <dgm:cxn modelId="{03640022-D523-474D-A012-DD1899FE21E8}" type="presParOf" srcId="{61180A0D-380E-4E06-8AF6-5D0A9CE8F82D}" destId="{31966C6F-0569-42D9-A8FC-A29603E8745E}" srcOrd="1" destOrd="0" presId="urn:microsoft.com/office/officeart/2005/8/layout/hProcess3"/>
    <dgm:cxn modelId="{77FFBAC6-C35B-4D34-81A9-4243E5FB78FA}" type="presParOf" srcId="{61180A0D-380E-4E06-8AF6-5D0A9CE8F82D}" destId="{40577988-3646-45D8-8871-AC46F1FBABFD}" srcOrd="2" destOrd="0" presId="urn:microsoft.com/office/officeart/2005/8/layout/hProcess3"/>
    <dgm:cxn modelId="{D469093F-C880-4DA9-846D-5E2FFDA9540E}" type="presParOf" srcId="{61180A0D-380E-4E06-8AF6-5D0A9CE8F82D}" destId="{1D98FC3D-1CBD-40C5-964A-2398C1954490}" srcOrd="3" destOrd="0" presId="urn:microsoft.com/office/officeart/2005/8/layout/hProcess3"/>
    <dgm:cxn modelId="{AA9F1737-D187-4CE0-98FB-18A14DA1E771}" type="presParOf" srcId="{3B2882BD-E612-45DC-B276-CC61ABCFCA10}" destId="{0C4F4CFC-78DA-42B8-A9CE-903BBD840681}" srcOrd="18" destOrd="0" presId="urn:microsoft.com/office/officeart/2005/8/layout/hProcess3"/>
    <dgm:cxn modelId="{2DADFDDB-4A57-4DF9-BD5D-2AD8223051A5}" type="presParOf" srcId="{3B2882BD-E612-45DC-B276-CC61ABCFCA10}" destId="{080300A4-088C-4402-A440-4D11AD06D9EF}" srcOrd="19" destOrd="0" presId="urn:microsoft.com/office/officeart/2005/8/layout/hProcess3"/>
    <dgm:cxn modelId="{05363A98-6E3C-487B-BE15-F3568E9FDEAB}" type="presParOf" srcId="{080300A4-088C-4402-A440-4D11AD06D9EF}" destId="{2671C636-4FAA-498B-A246-947D95AFFE7E}" srcOrd="0" destOrd="0" presId="urn:microsoft.com/office/officeart/2005/8/layout/hProcess3"/>
    <dgm:cxn modelId="{58317165-BEA3-4D09-A16A-9A0EC38E3957}" type="presParOf" srcId="{080300A4-088C-4402-A440-4D11AD06D9EF}" destId="{8AB6A0E9-BA9C-4350-B948-0159114F8E25}" srcOrd="1" destOrd="0" presId="urn:microsoft.com/office/officeart/2005/8/layout/hProcess3"/>
    <dgm:cxn modelId="{0EBCEF68-AE58-4538-AC83-EC02C45DF895}" type="presParOf" srcId="{080300A4-088C-4402-A440-4D11AD06D9EF}" destId="{2CAFDFD7-A0EB-41EB-9B1D-AD72F81AF2A8}" srcOrd="2" destOrd="0" presId="urn:microsoft.com/office/officeart/2005/8/layout/hProcess3"/>
    <dgm:cxn modelId="{4229591E-9D7C-4A33-BF2F-F7129AAA32CE}" type="presParOf" srcId="{080300A4-088C-4402-A440-4D11AD06D9EF}" destId="{39947D2C-EA51-41FD-834A-EB6F67AC409A}" srcOrd="3" destOrd="0" presId="urn:microsoft.com/office/officeart/2005/8/layout/hProcess3"/>
    <dgm:cxn modelId="{8D4D3DD6-9CB8-47FE-BB4D-0E9216C778DF}" type="presParOf" srcId="{3B2882BD-E612-45DC-B276-CC61ABCFCA10}" destId="{5DD68645-26A3-4A74-85BF-021C8AEADED4}" srcOrd="20" destOrd="0" presId="urn:microsoft.com/office/officeart/2005/8/layout/hProcess3"/>
    <dgm:cxn modelId="{0097FEEC-8B5C-4F5F-B776-8402A3059780}" type="presParOf" srcId="{3B2882BD-E612-45DC-B276-CC61ABCFCA10}" destId="{F50B57BF-CACA-4062-A65A-D1A7E5E27DC8}" srcOrd="21" destOrd="0" presId="urn:microsoft.com/office/officeart/2005/8/layout/hProcess3"/>
    <dgm:cxn modelId="{E12CE6DA-970A-455C-AD7F-4CC4C74EADA5}" type="presParOf" srcId="{F50B57BF-CACA-4062-A65A-D1A7E5E27DC8}" destId="{206E5506-1B7F-4DE5-9F01-BB1B283521F4}" srcOrd="0" destOrd="0" presId="urn:microsoft.com/office/officeart/2005/8/layout/hProcess3"/>
    <dgm:cxn modelId="{9FC32FF6-297B-4BF9-8F44-F21C8B57F051}" type="presParOf" srcId="{F50B57BF-CACA-4062-A65A-D1A7E5E27DC8}" destId="{F775DE28-819D-4D6C-9AA0-190B018E3E74}" srcOrd="1" destOrd="0" presId="urn:microsoft.com/office/officeart/2005/8/layout/hProcess3"/>
    <dgm:cxn modelId="{0D4FD51E-BFB9-46D6-A2C3-757069A1FCC3}" type="presParOf" srcId="{F50B57BF-CACA-4062-A65A-D1A7E5E27DC8}" destId="{A089924F-4C5E-4D89-AB66-1E1BC5C90587}" srcOrd="2" destOrd="0" presId="urn:microsoft.com/office/officeart/2005/8/layout/hProcess3"/>
    <dgm:cxn modelId="{67B3B049-4424-4AC1-9F72-36D45F6BAA21}" type="presParOf" srcId="{F50B57BF-CACA-4062-A65A-D1A7E5E27DC8}" destId="{CDCC1DD4-76E4-4849-BBA2-2D19F8C069F5}" srcOrd="3" destOrd="0" presId="urn:microsoft.com/office/officeart/2005/8/layout/hProcess3"/>
    <dgm:cxn modelId="{74D3DFE9-64D8-4FD2-B472-FE73B1622D60}" type="presParOf" srcId="{3B2882BD-E612-45DC-B276-CC61ABCFCA10}" destId="{A6A77435-072E-45F2-A10F-82E4B5C27042}" srcOrd="22" destOrd="0" presId="urn:microsoft.com/office/officeart/2005/8/layout/hProcess3"/>
    <dgm:cxn modelId="{F1F24371-253B-4487-84F4-9615680A59D8}" type="presParOf" srcId="{3B2882BD-E612-45DC-B276-CC61ABCFCA10}" destId="{8F9F516C-A15E-4A63-B3E6-D7BD8327A27B}" srcOrd="23" destOrd="0" presId="urn:microsoft.com/office/officeart/2005/8/layout/hProcess3"/>
    <dgm:cxn modelId="{206D646F-2471-4084-BD29-9F4A6DF0EE95}" type="presParOf" srcId="{8F9F516C-A15E-4A63-B3E6-D7BD8327A27B}" destId="{80F92ED7-EE47-4C08-9630-99DF25248222}" srcOrd="0" destOrd="0" presId="urn:microsoft.com/office/officeart/2005/8/layout/hProcess3"/>
    <dgm:cxn modelId="{350579CC-55E9-4AC0-896E-ECC9F85A634E}" type="presParOf" srcId="{8F9F516C-A15E-4A63-B3E6-D7BD8327A27B}" destId="{60659A32-DBFA-4C48-AF41-4623B8F24CB9}" srcOrd="1" destOrd="0" presId="urn:microsoft.com/office/officeart/2005/8/layout/hProcess3"/>
    <dgm:cxn modelId="{19740BEC-CA4B-4DA5-AE51-B1AC60B91F57}" type="presParOf" srcId="{8F9F516C-A15E-4A63-B3E6-D7BD8327A27B}" destId="{07D933C3-DBA5-4DAC-80F8-63A283D0BA40}" srcOrd="2" destOrd="0" presId="urn:microsoft.com/office/officeart/2005/8/layout/hProcess3"/>
    <dgm:cxn modelId="{4510BC9F-C38D-47D0-BDB2-5A039829D4DF}" type="presParOf" srcId="{8F9F516C-A15E-4A63-B3E6-D7BD8327A27B}" destId="{3E08845C-0E01-4EBB-B939-5DA8F7A6B09E}" srcOrd="3" destOrd="0" presId="urn:microsoft.com/office/officeart/2005/8/layout/hProcess3"/>
    <dgm:cxn modelId="{38B8031D-4D80-4481-9BA6-19A4DB9061E3}" type="presParOf" srcId="{3B2882BD-E612-45DC-B276-CC61ABCFCA10}" destId="{56E4230D-8FDF-4A64-91B1-694B3D72D50F}" srcOrd="24" destOrd="0" presId="urn:microsoft.com/office/officeart/2005/8/layout/hProcess3"/>
    <dgm:cxn modelId="{EF08E044-6BD8-4DA2-AB36-97B48D203ACB}" type="presParOf" srcId="{3B2882BD-E612-45DC-B276-CC61ABCFCA10}" destId="{4FB076D6-3CDB-44ED-B0BD-5DF84D855EDA}" srcOrd="25" destOrd="0" presId="urn:microsoft.com/office/officeart/2005/8/layout/hProcess3"/>
    <dgm:cxn modelId="{FC247A35-1475-49B4-840D-F8B3153C0378}" type="presParOf" srcId="{3B2882BD-E612-45DC-B276-CC61ABCFCA10}" destId="{063CB07E-FC79-410F-ADB3-330C4AB1850F}" srcOrd="26"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CB07E-FC79-410F-ADB3-330C4AB1850F}">
      <dsp:nvSpPr>
        <dsp:cNvPr id="0" name=""/>
        <dsp:cNvSpPr/>
      </dsp:nvSpPr>
      <dsp:spPr>
        <a:xfrm>
          <a:off x="0" y="19654"/>
          <a:ext cx="11379200" cy="125824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659A32-DBFA-4C48-AF41-4623B8F24CB9}">
      <dsp:nvSpPr>
        <dsp:cNvPr id="0" name=""/>
        <dsp:cNvSpPr/>
      </dsp:nvSpPr>
      <dsp:spPr>
        <a:xfrm>
          <a:off x="10345748"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endParaRPr lang="en-US" sz="1600" kern="1200" dirty="0"/>
        </a:p>
      </dsp:txBody>
      <dsp:txXfrm>
        <a:off x="10345748" y="324387"/>
        <a:ext cx="713978" cy="629120"/>
      </dsp:txXfrm>
    </dsp:sp>
    <dsp:sp modelId="{F775DE28-819D-4D6C-9AA0-190B018E3E74}">
      <dsp:nvSpPr>
        <dsp:cNvPr id="0" name=""/>
        <dsp:cNvSpPr/>
      </dsp:nvSpPr>
      <dsp:spPr>
        <a:xfrm>
          <a:off x="9488974"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2020</a:t>
          </a:r>
          <a:endParaRPr lang="en-US" sz="1600" kern="1200" dirty="0"/>
        </a:p>
      </dsp:txBody>
      <dsp:txXfrm>
        <a:off x="9488974" y="324387"/>
        <a:ext cx="713978" cy="629120"/>
      </dsp:txXfrm>
    </dsp:sp>
    <dsp:sp modelId="{8AB6A0E9-BA9C-4350-B948-0159114F8E25}">
      <dsp:nvSpPr>
        <dsp:cNvPr id="0" name=""/>
        <dsp:cNvSpPr/>
      </dsp:nvSpPr>
      <dsp:spPr>
        <a:xfrm>
          <a:off x="8632200"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2018</a:t>
          </a:r>
          <a:endParaRPr lang="en-US" sz="1600" kern="1200" dirty="0"/>
        </a:p>
      </dsp:txBody>
      <dsp:txXfrm>
        <a:off x="8632200" y="324387"/>
        <a:ext cx="713978" cy="629120"/>
      </dsp:txXfrm>
    </dsp:sp>
    <dsp:sp modelId="{31966C6F-0569-42D9-A8FC-A29603E8745E}">
      <dsp:nvSpPr>
        <dsp:cNvPr id="0" name=""/>
        <dsp:cNvSpPr/>
      </dsp:nvSpPr>
      <dsp:spPr>
        <a:xfrm>
          <a:off x="7775426"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2016</a:t>
          </a:r>
          <a:endParaRPr lang="en-US" sz="1600" kern="1200" dirty="0"/>
        </a:p>
      </dsp:txBody>
      <dsp:txXfrm>
        <a:off x="7775426" y="324387"/>
        <a:ext cx="713978" cy="629120"/>
      </dsp:txXfrm>
    </dsp:sp>
    <dsp:sp modelId="{8187C24F-9943-44D0-B632-935F6A927609}">
      <dsp:nvSpPr>
        <dsp:cNvPr id="0" name=""/>
        <dsp:cNvSpPr/>
      </dsp:nvSpPr>
      <dsp:spPr>
        <a:xfrm>
          <a:off x="6918653"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2014</a:t>
          </a:r>
          <a:endParaRPr lang="en-US" sz="1600" kern="1200" dirty="0"/>
        </a:p>
      </dsp:txBody>
      <dsp:txXfrm>
        <a:off x="6918653" y="324387"/>
        <a:ext cx="713978" cy="629120"/>
      </dsp:txXfrm>
    </dsp:sp>
    <dsp:sp modelId="{3B60FFC5-2F31-4DAD-A238-5D6FAA943150}">
      <dsp:nvSpPr>
        <dsp:cNvPr id="0" name=""/>
        <dsp:cNvSpPr/>
      </dsp:nvSpPr>
      <dsp:spPr>
        <a:xfrm>
          <a:off x="6061879"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2012</a:t>
          </a:r>
          <a:endParaRPr lang="en-US" sz="1600" kern="1200" dirty="0"/>
        </a:p>
      </dsp:txBody>
      <dsp:txXfrm>
        <a:off x="6061879" y="324387"/>
        <a:ext cx="713978" cy="629120"/>
      </dsp:txXfrm>
    </dsp:sp>
    <dsp:sp modelId="{2D16B2B8-ADFA-4BA4-B7AB-5E98F93A3FBA}">
      <dsp:nvSpPr>
        <dsp:cNvPr id="0" name=""/>
        <dsp:cNvSpPr/>
      </dsp:nvSpPr>
      <dsp:spPr>
        <a:xfrm>
          <a:off x="5205105"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2010</a:t>
          </a:r>
          <a:endParaRPr lang="en-US" sz="1600" kern="1200" dirty="0"/>
        </a:p>
      </dsp:txBody>
      <dsp:txXfrm>
        <a:off x="5205105" y="324387"/>
        <a:ext cx="713978" cy="629120"/>
      </dsp:txXfrm>
    </dsp:sp>
    <dsp:sp modelId="{38C1D494-BCA0-434A-B0F8-7F40AA379D35}">
      <dsp:nvSpPr>
        <dsp:cNvPr id="0" name=""/>
        <dsp:cNvSpPr/>
      </dsp:nvSpPr>
      <dsp:spPr>
        <a:xfrm>
          <a:off x="4348331"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2008</a:t>
          </a:r>
          <a:endParaRPr lang="en-US" sz="1600" kern="1200" dirty="0"/>
        </a:p>
      </dsp:txBody>
      <dsp:txXfrm>
        <a:off x="4348331" y="324387"/>
        <a:ext cx="713978" cy="629120"/>
      </dsp:txXfrm>
    </dsp:sp>
    <dsp:sp modelId="{AFF557C9-97E8-455D-9BAB-96238B3EA393}">
      <dsp:nvSpPr>
        <dsp:cNvPr id="0" name=""/>
        <dsp:cNvSpPr/>
      </dsp:nvSpPr>
      <dsp:spPr>
        <a:xfrm>
          <a:off x="3491558"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2006</a:t>
          </a:r>
          <a:endParaRPr lang="en-US" sz="1600" kern="1200" dirty="0"/>
        </a:p>
      </dsp:txBody>
      <dsp:txXfrm>
        <a:off x="3491558" y="324387"/>
        <a:ext cx="713978" cy="629120"/>
      </dsp:txXfrm>
    </dsp:sp>
    <dsp:sp modelId="{9CFB4BD3-D879-49DD-9A09-5684524AE1D7}">
      <dsp:nvSpPr>
        <dsp:cNvPr id="0" name=""/>
        <dsp:cNvSpPr/>
      </dsp:nvSpPr>
      <dsp:spPr>
        <a:xfrm>
          <a:off x="2634784"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2004</a:t>
          </a:r>
          <a:endParaRPr lang="en-US" sz="1600" kern="1200" dirty="0"/>
        </a:p>
      </dsp:txBody>
      <dsp:txXfrm>
        <a:off x="2634784" y="324387"/>
        <a:ext cx="713978" cy="629120"/>
      </dsp:txXfrm>
    </dsp:sp>
    <dsp:sp modelId="{16BA4FBD-44A9-4CAF-A98C-5FE730F8D9E4}">
      <dsp:nvSpPr>
        <dsp:cNvPr id="0" name=""/>
        <dsp:cNvSpPr/>
      </dsp:nvSpPr>
      <dsp:spPr>
        <a:xfrm>
          <a:off x="1778010"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2002</a:t>
          </a:r>
          <a:endParaRPr lang="en-US" sz="1600" kern="1200" dirty="0"/>
        </a:p>
      </dsp:txBody>
      <dsp:txXfrm>
        <a:off x="1778010" y="324387"/>
        <a:ext cx="713978" cy="629120"/>
      </dsp:txXfrm>
    </dsp:sp>
    <dsp:sp modelId="{190ED51E-DF5D-46D8-9341-E65A1436A829}">
      <dsp:nvSpPr>
        <dsp:cNvPr id="0" name=""/>
        <dsp:cNvSpPr/>
      </dsp:nvSpPr>
      <dsp:spPr>
        <a:xfrm>
          <a:off x="921236" y="324387"/>
          <a:ext cx="713978" cy="62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nl-NL" sz="1600" kern="1200" dirty="0" smtClean="0"/>
            <a:t>2000</a:t>
          </a:r>
          <a:endParaRPr lang="en-US" sz="1600" kern="1200" dirty="0"/>
        </a:p>
      </dsp:txBody>
      <dsp:txXfrm>
        <a:off x="921236" y="324387"/>
        <a:ext cx="713978" cy="6291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01/12/2021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01/12/2021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Note</a:t>
            </a:r>
            <a:r>
              <a:rPr lang="nl-NL" dirty="0" smtClean="0"/>
              <a:t> </a:t>
            </a:r>
            <a:r>
              <a:rPr lang="nl-NL" dirty="0" err="1" smtClean="0"/>
              <a:t>that</a:t>
            </a:r>
            <a:r>
              <a:rPr lang="nl-NL" dirty="0" smtClean="0"/>
              <a:t> a thread </a:t>
            </a:r>
            <a:r>
              <a:rPr lang="nl-NL" dirty="0" err="1" smtClean="0"/>
              <a:t>can</a:t>
            </a:r>
            <a:r>
              <a:rPr lang="nl-NL" dirty="0" smtClean="0"/>
              <a:t> </a:t>
            </a:r>
            <a:r>
              <a:rPr lang="nl-NL" dirty="0" err="1" smtClean="0"/>
              <a:t>be</a:t>
            </a:r>
            <a:r>
              <a:rPr lang="nl-NL" dirty="0" smtClean="0"/>
              <a:t> running without </a:t>
            </a:r>
            <a:r>
              <a:rPr lang="nl-NL" dirty="0" err="1" smtClean="0"/>
              <a:t>executing</a:t>
            </a:r>
            <a:r>
              <a:rPr lang="nl-NL" baseline="0" dirty="0" smtClean="0"/>
              <a:t> Python byte code</a:t>
            </a:r>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56282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For </a:t>
            </a:r>
            <a:r>
              <a:rPr lang="nl-NL" dirty="0" err="1" smtClean="0"/>
              <a:t>other</a:t>
            </a:r>
            <a:r>
              <a:rPr lang="nl-NL" dirty="0" smtClean="0"/>
              <a:t> </a:t>
            </a:r>
            <a:r>
              <a:rPr lang="nl-NL" dirty="0" err="1" smtClean="0"/>
              <a:t>reasons</a:t>
            </a:r>
            <a:r>
              <a:rPr lang="nl-NL" dirty="0" smtClean="0"/>
              <a:t> of releasing</a:t>
            </a:r>
            <a:r>
              <a:rPr lang="nl-NL" baseline="0" dirty="0" smtClean="0"/>
              <a:t> </a:t>
            </a:r>
            <a:r>
              <a:rPr lang="nl-NL" baseline="0" dirty="0" err="1" smtClean="0"/>
              <a:t>the</a:t>
            </a:r>
            <a:r>
              <a:rPr lang="nl-NL" baseline="0" dirty="0" smtClean="0"/>
              <a:t> GIL (</a:t>
            </a:r>
            <a:r>
              <a:rPr lang="nl-NL" baseline="0" dirty="0" err="1" smtClean="0"/>
              <a:t>blocking</a:t>
            </a:r>
            <a:r>
              <a:rPr lang="nl-NL" baseline="0" dirty="0" smtClean="0"/>
              <a:t> calls, </a:t>
            </a:r>
            <a:r>
              <a:rPr lang="nl-NL" baseline="0" dirty="0" err="1" smtClean="0"/>
              <a:t>etc</a:t>
            </a:r>
            <a:r>
              <a:rPr lang="nl-NL" baseline="0" dirty="0" smtClean="0"/>
              <a:t>), </a:t>
            </a:r>
            <a:r>
              <a:rPr lang="nl-NL" baseline="0" dirty="0" err="1" smtClean="0"/>
              <a:t>the</a:t>
            </a:r>
            <a:r>
              <a:rPr lang="nl-NL" baseline="0" dirty="0" smtClean="0"/>
              <a:t> thread </a:t>
            </a:r>
            <a:r>
              <a:rPr lang="nl-NL" baseline="0" dirty="0" err="1" smtClean="0"/>
              <a:t>remains</a:t>
            </a:r>
            <a:r>
              <a:rPr lang="nl-NL" baseline="0" dirty="0" smtClean="0"/>
              <a:t> in </a:t>
            </a:r>
            <a:r>
              <a:rPr lang="nl-NL" baseline="0" dirty="0" err="1" smtClean="0"/>
              <a:t>the</a:t>
            </a:r>
            <a:r>
              <a:rPr lang="nl-NL" baseline="0" dirty="0" smtClean="0"/>
              <a:t> </a:t>
            </a:r>
            <a:r>
              <a:rPr lang="nl-NL" baseline="0" dirty="0" err="1" smtClean="0"/>
              <a:t>waiting</a:t>
            </a:r>
            <a:r>
              <a:rPr lang="nl-NL" baseline="0" dirty="0" smtClean="0"/>
              <a:t> area </a:t>
            </a:r>
            <a:r>
              <a:rPr lang="nl-NL" baseline="0" dirty="0" err="1" smtClean="0"/>
              <a:t>until</a:t>
            </a:r>
            <a:r>
              <a:rPr lang="nl-NL" baseline="0" dirty="0" smtClean="0"/>
              <a:t> </a:t>
            </a:r>
            <a:r>
              <a:rPr lang="nl-NL" baseline="0" dirty="0" err="1" smtClean="0"/>
              <a:t>whatever</a:t>
            </a:r>
            <a:r>
              <a:rPr lang="nl-NL" baseline="0" dirty="0" smtClean="0"/>
              <a:t> </a:t>
            </a:r>
            <a:r>
              <a:rPr lang="nl-NL" baseline="0" dirty="0" err="1" smtClean="0"/>
              <a:t>condition</a:t>
            </a:r>
            <a:r>
              <a:rPr lang="nl-NL" baseline="0" dirty="0" smtClean="0"/>
              <a:t> </a:t>
            </a:r>
            <a:r>
              <a:rPr lang="nl-NL" baseline="0" dirty="0" err="1" smtClean="0"/>
              <a:t>it</a:t>
            </a:r>
            <a:r>
              <a:rPr lang="nl-NL" baseline="0" dirty="0" smtClean="0"/>
              <a:t> </a:t>
            </a:r>
            <a:r>
              <a:rPr lang="nl-NL" baseline="0" dirty="0" err="1" smtClean="0"/>
              <a:t>waits</a:t>
            </a:r>
            <a:r>
              <a:rPr lang="nl-NL" baseline="0" dirty="0" smtClean="0"/>
              <a:t> </a:t>
            </a:r>
            <a:r>
              <a:rPr lang="nl-NL" baseline="0" dirty="0" err="1" smtClean="0"/>
              <a:t>for</a:t>
            </a:r>
            <a:r>
              <a:rPr lang="nl-NL" baseline="0" dirty="0" smtClean="0"/>
              <a:t> is </a:t>
            </a:r>
            <a:r>
              <a:rPr lang="nl-NL" baseline="0" dirty="0" err="1" smtClean="0"/>
              <a:t>fulfilled</a:t>
            </a:r>
            <a:r>
              <a:rPr lang="nl-NL" baseline="0" dirty="0" smtClean="0"/>
              <a:t>. </a:t>
            </a:r>
            <a:r>
              <a:rPr lang="nl-NL" baseline="0" dirty="0" err="1" smtClean="0"/>
              <a:t>Only</a:t>
            </a:r>
            <a:r>
              <a:rPr lang="nl-NL" baseline="0" dirty="0" smtClean="0"/>
              <a:t> </a:t>
            </a:r>
            <a:r>
              <a:rPr lang="nl-NL" baseline="0" dirty="0" err="1" smtClean="0"/>
              <a:t>then</a:t>
            </a:r>
            <a:r>
              <a:rPr lang="nl-NL" baseline="0" dirty="0" smtClean="0"/>
              <a:t> </a:t>
            </a:r>
            <a:r>
              <a:rPr lang="nl-NL" baseline="0" dirty="0" err="1" smtClean="0"/>
              <a:t>tries</a:t>
            </a:r>
            <a:r>
              <a:rPr lang="nl-NL" baseline="0" dirty="0" smtClean="0"/>
              <a:t> </a:t>
            </a:r>
            <a:r>
              <a:rPr lang="nl-NL" baseline="0" dirty="0" err="1" smtClean="0"/>
              <a:t>it</a:t>
            </a:r>
            <a:r>
              <a:rPr lang="nl-NL" baseline="0" dirty="0" smtClean="0"/>
              <a:t> </a:t>
            </a:r>
            <a:r>
              <a:rPr lang="nl-NL" baseline="0" dirty="0" err="1" smtClean="0"/>
              <a:t>to</a:t>
            </a:r>
            <a:r>
              <a:rPr lang="nl-NL" baseline="0" dirty="0" smtClean="0"/>
              <a:t> re-</a:t>
            </a:r>
            <a:r>
              <a:rPr lang="nl-NL" baseline="0" dirty="0" err="1" smtClean="0"/>
              <a:t>acquire</a:t>
            </a:r>
            <a:r>
              <a:rPr lang="nl-NL" baseline="0" dirty="0" smtClean="0"/>
              <a:t> </a:t>
            </a:r>
            <a:r>
              <a:rPr lang="nl-NL" baseline="0" dirty="0" err="1" smtClean="0"/>
              <a:t>the</a:t>
            </a:r>
            <a:r>
              <a:rPr lang="nl-NL" baseline="0" dirty="0" smtClean="0"/>
              <a:t> GIL.</a:t>
            </a:r>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402886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Note</a:t>
            </a:r>
            <a:r>
              <a:rPr lang="nl-NL" dirty="0" smtClean="0"/>
              <a:t> </a:t>
            </a:r>
            <a:r>
              <a:rPr lang="nl-NL" dirty="0" err="1" smtClean="0"/>
              <a:t>that</a:t>
            </a:r>
            <a:r>
              <a:rPr lang="nl-NL" dirty="0" smtClean="0"/>
              <a:t> </a:t>
            </a:r>
            <a:r>
              <a:rPr lang="nl-NL" dirty="0" err="1" smtClean="0"/>
              <a:t>it</a:t>
            </a:r>
            <a:r>
              <a:rPr lang="nl-NL" dirty="0" smtClean="0"/>
              <a:t> is</a:t>
            </a:r>
            <a:r>
              <a:rPr lang="nl-NL" baseline="0" dirty="0" smtClean="0"/>
              <a:t> </a:t>
            </a:r>
            <a:r>
              <a:rPr lang="nl-NL" baseline="0" dirty="0" err="1" smtClean="0"/>
              <a:t>not</a:t>
            </a:r>
            <a:r>
              <a:rPr lang="nl-NL" baseline="0" dirty="0" smtClean="0"/>
              <a:t> </a:t>
            </a:r>
            <a:r>
              <a:rPr lang="nl-NL" baseline="0" dirty="0" err="1" smtClean="0"/>
              <a:t>necessarily</a:t>
            </a:r>
            <a:r>
              <a:rPr lang="nl-NL" baseline="0" dirty="0" smtClean="0"/>
              <a:t> </a:t>
            </a:r>
            <a:r>
              <a:rPr lang="nl-NL" baseline="0" dirty="0" err="1" smtClean="0"/>
              <a:t>the</a:t>
            </a:r>
            <a:r>
              <a:rPr lang="nl-NL" baseline="0" dirty="0" smtClean="0"/>
              <a:t> thread </a:t>
            </a:r>
            <a:r>
              <a:rPr lang="nl-NL" baseline="0" dirty="0" err="1" smtClean="0"/>
              <a:t>that</a:t>
            </a:r>
            <a:r>
              <a:rPr lang="nl-NL" baseline="0" dirty="0" smtClean="0"/>
              <a:t> set </a:t>
            </a:r>
            <a:r>
              <a:rPr lang="nl-NL" baseline="0" dirty="0" err="1" smtClean="0"/>
              <a:t>the</a:t>
            </a:r>
            <a:r>
              <a:rPr lang="nl-NL" baseline="0" dirty="0" smtClean="0"/>
              <a:t> </a:t>
            </a:r>
            <a:r>
              <a:rPr lang="nl-NL" baseline="0" dirty="0" err="1" smtClean="0"/>
              <a:t>GIL_drop_request</a:t>
            </a:r>
            <a:r>
              <a:rPr lang="nl-NL" baseline="0" dirty="0" smtClean="0"/>
              <a:t> </a:t>
            </a:r>
            <a:r>
              <a:rPr lang="nl-NL" baseline="0" dirty="0" err="1" smtClean="0"/>
              <a:t>flag</a:t>
            </a:r>
            <a:r>
              <a:rPr lang="nl-NL" baseline="0" dirty="0" smtClean="0"/>
              <a:t> </a:t>
            </a:r>
            <a:r>
              <a:rPr lang="nl-NL" baseline="0" dirty="0" err="1" smtClean="0"/>
              <a:t>that</a:t>
            </a:r>
            <a:r>
              <a:rPr lang="nl-NL" baseline="0" dirty="0" smtClean="0"/>
              <a:t> </a:t>
            </a:r>
            <a:r>
              <a:rPr lang="nl-NL" baseline="0" dirty="0" err="1" smtClean="0"/>
              <a:t>acquires</a:t>
            </a:r>
            <a:r>
              <a:rPr lang="nl-NL" baseline="0" dirty="0" smtClean="0"/>
              <a:t> </a:t>
            </a:r>
            <a:r>
              <a:rPr lang="nl-NL" baseline="0" dirty="0" err="1" smtClean="0"/>
              <a:t>the</a:t>
            </a:r>
            <a:r>
              <a:rPr lang="nl-NL" baseline="0" dirty="0" smtClean="0"/>
              <a:t> GIL. It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any</a:t>
            </a:r>
            <a:r>
              <a:rPr lang="nl-NL" baseline="0" dirty="0" smtClean="0"/>
              <a:t> thread </a:t>
            </a:r>
            <a:r>
              <a:rPr lang="nl-NL" baseline="0" dirty="0" err="1" smtClean="0"/>
              <a:t>that</a:t>
            </a:r>
            <a:r>
              <a:rPr lang="nl-NL" baseline="0" dirty="0" smtClean="0"/>
              <a:t> is </a:t>
            </a:r>
            <a:r>
              <a:rPr lang="nl-NL" baseline="0" dirty="0" err="1" smtClean="0"/>
              <a:t>waiting</a:t>
            </a:r>
            <a:r>
              <a:rPr lang="nl-NL" baseline="0" dirty="0" smtClean="0"/>
              <a:t> </a:t>
            </a:r>
            <a:r>
              <a:rPr lang="nl-NL" baseline="0" dirty="0" err="1" smtClean="0"/>
              <a:t>for</a:t>
            </a:r>
            <a:r>
              <a:rPr lang="nl-NL" baseline="0" dirty="0" smtClean="0"/>
              <a:t> </a:t>
            </a:r>
            <a:r>
              <a:rPr lang="nl-NL" baseline="0" dirty="0" err="1" smtClean="0"/>
              <a:t>the</a:t>
            </a:r>
            <a:r>
              <a:rPr lang="nl-NL" baseline="0" dirty="0" smtClean="0"/>
              <a:t> GIL. It is up </a:t>
            </a:r>
            <a:r>
              <a:rPr lang="nl-NL" baseline="0" dirty="0" err="1" smtClean="0"/>
              <a:t>to</a:t>
            </a:r>
            <a:r>
              <a:rPr lang="nl-NL" baseline="0" dirty="0" smtClean="0"/>
              <a:t> </a:t>
            </a:r>
            <a:r>
              <a:rPr lang="nl-NL" baseline="0" dirty="0" err="1" smtClean="0"/>
              <a:t>the</a:t>
            </a:r>
            <a:r>
              <a:rPr lang="nl-NL" baseline="0" dirty="0" smtClean="0"/>
              <a:t> OS </a:t>
            </a:r>
            <a:r>
              <a:rPr lang="nl-NL" baseline="0" dirty="0" err="1" smtClean="0"/>
              <a:t>which</a:t>
            </a:r>
            <a:r>
              <a:rPr lang="nl-NL" baseline="0" dirty="0" smtClean="0"/>
              <a:t> thread is </a:t>
            </a:r>
            <a:r>
              <a:rPr lang="nl-NL" baseline="0" dirty="0" err="1" smtClean="0"/>
              <a:t>scheduled</a:t>
            </a:r>
            <a:r>
              <a:rPr lang="nl-NL" baseline="0" dirty="0" smtClean="0"/>
              <a:t>.</a:t>
            </a:r>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1966562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3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6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8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14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773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889613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88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4.xml"/><Relationship Id="rId7" Type="http://schemas.openxmlformats.org/officeDocument/2006/relationships/tags" Target="../tags/tag10.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ags" Target="../tags/tag11.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vmlDrawing" Target="../drawings/vmlDrawing6.v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5" Type="http://schemas.openxmlformats.org/officeDocument/2006/relationships/image" Target="../media/image1.emf"/><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tags" Target="../tags/tag1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vmlDrawing" Target="../drawings/vmlDrawing12.v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image" Target="../media/image1.emf"/><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heme" Target="../theme/theme4.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4"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76"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207"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3963" r:id="rId3"/>
    <p:sldLayoutId id="2147483964" r:id="rId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9"/>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30" imgW="270" imgH="270" progId="TCLayout.ActiveDocument.1">
                  <p:embed/>
                </p:oleObj>
              </mc:Choice>
              <mc:Fallback>
                <p:oleObj name="think-cell Slide" r:id="rId30" imgW="270" imgH="270" progId="TCLayout.ActiveDocument.1">
                  <p:embed/>
                  <p:pic>
                    <p:nvPicPr>
                      <p:cNvPr id="21" name="Object 20"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 id="2147484003" r:id="rId26"/>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3</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Concurrency in Python</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Concurrency</a:t>
            </a:r>
            <a:endParaRPr lang="en-US" dirty="0"/>
          </a:p>
        </p:txBody>
      </p:sp>
      <p:sp>
        <p:nvSpPr>
          <p:cNvPr id="3" name="Text Placeholder 2"/>
          <p:cNvSpPr>
            <a:spLocks noGrp="1"/>
          </p:cNvSpPr>
          <p:nvPr>
            <p:ph type="body" sz="quarter" idx="10"/>
          </p:nvPr>
        </p:nvSpPr>
        <p:spPr/>
        <p:txBody>
          <a:bodyPr>
            <a:normAutofit/>
          </a:bodyPr>
          <a:lstStyle/>
          <a:p>
            <a:r>
              <a:rPr lang="nl-NL" dirty="0" err="1" smtClean="0"/>
              <a:t>Interacting</a:t>
            </a:r>
            <a:r>
              <a:rPr lang="nl-NL" dirty="0" smtClean="0"/>
              <a:t> "</a:t>
            </a:r>
            <a:r>
              <a:rPr lang="nl-NL" dirty="0" err="1" smtClean="0"/>
              <a:t>threads</a:t>
            </a:r>
            <a:r>
              <a:rPr lang="nl-NL" dirty="0" smtClean="0"/>
              <a:t> of </a:t>
            </a:r>
            <a:r>
              <a:rPr lang="nl-NL" dirty="0" err="1" smtClean="0"/>
              <a:t>execution</a:t>
            </a:r>
            <a:r>
              <a:rPr lang="nl-NL" dirty="0" smtClean="0"/>
              <a:t>"</a:t>
            </a:r>
          </a:p>
          <a:p>
            <a:endParaRPr lang="nl-NL" dirty="0"/>
          </a:p>
          <a:p>
            <a:r>
              <a:rPr lang="nl-NL" dirty="0" smtClean="0"/>
              <a:t>Most </a:t>
            </a:r>
            <a:r>
              <a:rPr lang="nl-NL" dirty="0" err="1" smtClean="0"/>
              <a:t>known</a:t>
            </a:r>
            <a:r>
              <a:rPr lang="nl-NL" dirty="0" smtClean="0"/>
              <a:t> </a:t>
            </a:r>
            <a:r>
              <a:rPr lang="nl-NL" dirty="0" err="1" smtClean="0"/>
              <a:t>models</a:t>
            </a:r>
            <a:r>
              <a:rPr lang="nl-NL" dirty="0" smtClean="0"/>
              <a:t>:</a:t>
            </a:r>
          </a:p>
          <a:p>
            <a:endParaRPr lang="nl-NL" dirty="0" smtClean="0"/>
          </a:p>
          <a:p>
            <a:pPr marL="342900" indent="-342900">
              <a:buFont typeface="Arial" panose="020B0604020202020204" pitchFamily="34" charset="0"/>
              <a:buChar char="•"/>
            </a:pPr>
            <a:r>
              <a:rPr lang="nl-NL" dirty="0" err="1" smtClean="0"/>
              <a:t>Interacting</a:t>
            </a:r>
            <a:r>
              <a:rPr lang="nl-NL" dirty="0" smtClean="0"/>
              <a:t> </a:t>
            </a:r>
            <a:r>
              <a:rPr lang="nl-NL" dirty="0" err="1" smtClean="0"/>
              <a:t>processes</a:t>
            </a:r>
            <a:endParaRPr lang="nl-NL" dirty="0" smtClean="0"/>
          </a:p>
          <a:p>
            <a:pPr marL="342900" indent="-342900">
              <a:buFont typeface="Arial" panose="020B0604020202020204" pitchFamily="34" charset="0"/>
              <a:buChar char="•"/>
            </a:pPr>
            <a:r>
              <a:rPr lang="nl-NL" dirty="0" err="1" smtClean="0"/>
              <a:t>Threads</a:t>
            </a:r>
            <a:r>
              <a:rPr lang="nl-NL" dirty="0" smtClean="0"/>
              <a:t> </a:t>
            </a:r>
            <a:r>
              <a:rPr lang="nl-NL" dirty="0" err="1" smtClean="0"/>
              <a:t>within</a:t>
            </a:r>
            <a:r>
              <a:rPr lang="nl-NL" dirty="0" smtClean="0"/>
              <a:t> a </a:t>
            </a:r>
            <a:r>
              <a:rPr lang="nl-NL" dirty="0" err="1" smtClean="0"/>
              <a:t>process</a:t>
            </a:r>
            <a:endParaRPr lang="nl-NL" dirty="0" smtClean="0"/>
          </a:p>
          <a:p>
            <a:pPr marL="342900" indent="-342900">
              <a:buFont typeface="Arial" panose="020B0604020202020204" pitchFamily="34" charset="0"/>
              <a:buChar char="•"/>
            </a:pPr>
            <a:r>
              <a:rPr lang="nl-NL" dirty="0" err="1" smtClean="0"/>
              <a:t>Coroutines</a:t>
            </a:r>
            <a:r>
              <a:rPr lang="nl-NL" dirty="0" smtClean="0"/>
              <a:t> </a:t>
            </a:r>
            <a:r>
              <a:rPr lang="nl-NL" dirty="0" smtClean="0"/>
              <a:t>(event-loops) </a:t>
            </a:r>
            <a:r>
              <a:rPr lang="nl-NL" dirty="0" err="1" smtClean="0"/>
              <a:t>within</a:t>
            </a:r>
            <a:r>
              <a:rPr lang="nl-NL" dirty="0" smtClean="0"/>
              <a:t> </a:t>
            </a:r>
            <a:r>
              <a:rPr lang="nl-NL" dirty="0" smtClean="0"/>
              <a:t>a </a:t>
            </a:r>
            <a:r>
              <a:rPr lang="nl-NL" dirty="0" err="1" smtClean="0"/>
              <a:t>process</a:t>
            </a:r>
            <a:r>
              <a:rPr lang="nl-NL" dirty="0" smtClean="0"/>
              <a:t> or thread</a:t>
            </a:r>
            <a:endParaRPr lang="nl-NL" dirty="0"/>
          </a:p>
          <a:p>
            <a:endParaRPr lang="nl-NL" dirty="0" smtClean="0"/>
          </a:p>
        </p:txBody>
      </p:sp>
    </p:spTree>
    <p:extLst>
      <p:ext uri="{BB962C8B-B14F-4D97-AF65-F5344CB8AC3E}">
        <p14:creationId xmlns:p14="http://schemas.microsoft.com/office/powerpoint/2010/main" val="926749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20700" lvl="1" indent="-342900">
              <a:buFont typeface="Arial" panose="020B0604020202020204" pitchFamily="34" charset="0"/>
              <a:buChar char="•"/>
            </a:pPr>
            <a:r>
              <a:rPr lang="nl-NL" sz="2000" dirty="0" err="1" smtClean="0"/>
              <a:t>Own</a:t>
            </a:r>
            <a:r>
              <a:rPr lang="nl-NL" sz="2000" dirty="0" smtClean="0"/>
              <a:t> </a:t>
            </a:r>
            <a:r>
              <a:rPr lang="nl-NL" sz="2000" dirty="0" err="1"/>
              <a:t>execution</a:t>
            </a:r>
            <a:r>
              <a:rPr lang="nl-NL" sz="2000" dirty="0"/>
              <a:t> stack</a:t>
            </a:r>
          </a:p>
          <a:p>
            <a:pPr marL="520700" lvl="1" indent="-342900">
              <a:buFont typeface="Arial" panose="020B0604020202020204" pitchFamily="34" charset="0"/>
              <a:buChar char="•"/>
            </a:pPr>
            <a:r>
              <a:rPr lang="nl-NL" sz="2000" dirty="0" err="1" smtClean="0"/>
              <a:t>Own</a:t>
            </a:r>
            <a:r>
              <a:rPr lang="nl-NL" sz="2000" dirty="0" smtClean="0"/>
              <a:t> </a:t>
            </a:r>
            <a:r>
              <a:rPr lang="nl-NL" sz="2000" dirty="0" err="1"/>
              <a:t>address</a:t>
            </a:r>
            <a:r>
              <a:rPr lang="nl-NL" sz="2000" dirty="0"/>
              <a:t> </a:t>
            </a:r>
            <a:r>
              <a:rPr lang="nl-NL" sz="2000" dirty="0" err="1"/>
              <a:t>space</a:t>
            </a:r>
            <a:endParaRPr lang="nl-NL" sz="2000" dirty="0"/>
          </a:p>
          <a:p>
            <a:pPr marL="520700" lvl="1" indent="-342900">
              <a:buFont typeface="Arial" panose="020B0604020202020204" pitchFamily="34" charset="0"/>
              <a:buChar char="•"/>
            </a:pPr>
            <a:r>
              <a:rPr lang="nl-NL" sz="2000" dirty="0" err="1" smtClean="0"/>
              <a:t>Interaction</a:t>
            </a:r>
            <a:r>
              <a:rPr lang="nl-NL" sz="2000" dirty="0" smtClean="0"/>
              <a:t> </a:t>
            </a:r>
            <a:r>
              <a:rPr lang="nl-NL" sz="2000" dirty="0" err="1" smtClean="0"/>
              <a:t>through</a:t>
            </a:r>
            <a:r>
              <a:rPr lang="nl-NL" sz="2000" dirty="0" smtClean="0"/>
              <a:t> </a:t>
            </a:r>
            <a:r>
              <a:rPr lang="nl-NL" sz="2000" dirty="0" smtClean="0"/>
              <a:t>OS resources, e.g</a:t>
            </a:r>
            <a:r>
              <a:rPr lang="nl-NL" sz="2000" dirty="0" smtClean="0"/>
              <a:t>.</a:t>
            </a:r>
          </a:p>
          <a:p>
            <a:pPr marL="704850" lvl="2" indent="-342900"/>
            <a:r>
              <a:rPr lang="nl-NL" sz="2000" dirty="0" err="1" smtClean="0"/>
              <a:t>Pipes</a:t>
            </a:r>
            <a:endParaRPr lang="nl-NL" sz="2000" dirty="0" smtClean="0"/>
          </a:p>
          <a:p>
            <a:pPr marL="704850" lvl="2" indent="-342900"/>
            <a:r>
              <a:rPr lang="nl-NL" sz="2000" dirty="0"/>
              <a:t>S</a:t>
            </a:r>
            <a:r>
              <a:rPr lang="nl-NL" sz="2000" dirty="0" smtClean="0"/>
              <a:t>hared memory</a:t>
            </a:r>
          </a:p>
          <a:p>
            <a:pPr marL="704850" lvl="2" indent="-342900"/>
            <a:r>
              <a:rPr lang="nl-NL" sz="2000" dirty="0" err="1"/>
              <a:t>S</a:t>
            </a:r>
            <a:r>
              <a:rPr lang="nl-NL" sz="2000" dirty="0" err="1" smtClean="0"/>
              <a:t>emaphores</a:t>
            </a:r>
            <a:endParaRPr lang="nl-NL" sz="2000" dirty="0"/>
          </a:p>
          <a:p>
            <a:endParaRPr lang="en-US" dirty="0"/>
          </a:p>
        </p:txBody>
      </p:sp>
      <p:sp>
        <p:nvSpPr>
          <p:cNvPr id="6" name="Text Placeholder 5"/>
          <p:cNvSpPr>
            <a:spLocks noGrp="1"/>
          </p:cNvSpPr>
          <p:nvPr>
            <p:ph type="body" sz="quarter" idx="12"/>
          </p:nvPr>
        </p:nvSpPr>
        <p:spPr/>
        <p:txBody>
          <a:bodyPr/>
          <a:lstStyle/>
          <a:p>
            <a:r>
              <a:rPr lang="nl-NL" sz="2400" dirty="0" err="1" smtClean="0"/>
              <a:t>Processes</a:t>
            </a:r>
            <a:endParaRPr lang="en-US" sz="2400" dirty="0"/>
          </a:p>
        </p:txBody>
      </p:sp>
      <p:sp>
        <p:nvSpPr>
          <p:cNvPr id="7" name="Text Placeholder 6"/>
          <p:cNvSpPr>
            <a:spLocks noGrp="1"/>
          </p:cNvSpPr>
          <p:nvPr>
            <p:ph type="body" sz="quarter" idx="14"/>
          </p:nvPr>
        </p:nvSpPr>
        <p:spPr/>
        <p:txBody>
          <a:bodyPr/>
          <a:lstStyle/>
          <a:p>
            <a:pPr marL="520700" lvl="1" indent="-342900">
              <a:buFont typeface="Arial" panose="020B0604020202020204" pitchFamily="34" charset="0"/>
              <a:buChar char="•"/>
            </a:pPr>
            <a:r>
              <a:rPr lang="nl-NL" sz="2000" dirty="0" err="1" smtClean="0"/>
              <a:t>Own</a:t>
            </a:r>
            <a:r>
              <a:rPr lang="nl-NL" sz="2000" dirty="0" smtClean="0"/>
              <a:t> </a:t>
            </a:r>
            <a:r>
              <a:rPr lang="nl-NL" sz="2000" dirty="0" err="1"/>
              <a:t>execution</a:t>
            </a:r>
            <a:r>
              <a:rPr lang="nl-NL" sz="2000" dirty="0"/>
              <a:t> stack</a:t>
            </a:r>
          </a:p>
          <a:p>
            <a:pPr marL="520700" lvl="1" indent="-342900">
              <a:buFont typeface="Arial" panose="020B0604020202020204" pitchFamily="34" charset="0"/>
              <a:buChar char="•"/>
            </a:pPr>
            <a:r>
              <a:rPr lang="nl-NL" sz="2000" dirty="0" smtClean="0"/>
              <a:t>Shared </a:t>
            </a:r>
            <a:r>
              <a:rPr lang="nl-NL" sz="2000" dirty="0" err="1" smtClean="0"/>
              <a:t>address</a:t>
            </a:r>
            <a:r>
              <a:rPr lang="nl-NL" sz="2000" dirty="0" smtClean="0"/>
              <a:t> </a:t>
            </a:r>
            <a:r>
              <a:rPr lang="nl-NL" sz="2000" dirty="0" err="1" smtClean="0"/>
              <a:t>space</a:t>
            </a:r>
            <a:endParaRPr lang="nl-NL" sz="2000" dirty="0" smtClean="0"/>
          </a:p>
          <a:p>
            <a:pPr marL="520700" lvl="1" indent="-342900">
              <a:buFont typeface="Arial" panose="020B0604020202020204" pitchFamily="34" charset="0"/>
              <a:buChar char="•"/>
            </a:pPr>
            <a:r>
              <a:rPr lang="nl-NL" sz="2000" dirty="0" err="1" smtClean="0"/>
              <a:t>Interaction</a:t>
            </a:r>
            <a:r>
              <a:rPr lang="nl-NL" sz="2000" dirty="0" smtClean="0"/>
              <a:t> </a:t>
            </a:r>
            <a:r>
              <a:rPr lang="nl-NL" sz="2000" dirty="0" err="1"/>
              <a:t>through</a:t>
            </a:r>
            <a:r>
              <a:rPr lang="nl-NL" sz="2000" dirty="0"/>
              <a:t> </a:t>
            </a:r>
            <a:r>
              <a:rPr lang="nl-NL" sz="2000" dirty="0" err="1" smtClean="0"/>
              <a:t>language</a:t>
            </a:r>
            <a:r>
              <a:rPr lang="nl-NL" sz="2000" dirty="0" smtClean="0"/>
              <a:t> resources e.g</a:t>
            </a:r>
            <a:r>
              <a:rPr lang="nl-NL" sz="2000" dirty="0" smtClean="0"/>
              <a:t>.</a:t>
            </a:r>
          </a:p>
          <a:p>
            <a:pPr marL="704850" lvl="2" indent="-342900"/>
            <a:r>
              <a:rPr lang="nl-NL" sz="2000" dirty="0" smtClean="0"/>
              <a:t>Shared variables</a:t>
            </a:r>
          </a:p>
          <a:p>
            <a:pPr marL="704850" lvl="2" indent="-342900"/>
            <a:r>
              <a:rPr lang="nl-NL" sz="2000" dirty="0" err="1" smtClean="0"/>
              <a:t>Messages</a:t>
            </a:r>
            <a:endParaRPr lang="nl-NL" sz="2000" dirty="0" smtClean="0"/>
          </a:p>
          <a:p>
            <a:pPr marL="704850" lvl="2" indent="-342900"/>
            <a:r>
              <a:rPr lang="nl-NL" sz="2000" dirty="0" smtClean="0"/>
              <a:t>Locks</a:t>
            </a:r>
            <a:endParaRPr lang="en-US" sz="2000" dirty="0"/>
          </a:p>
        </p:txBody>
      </p:sp>
      <p:sp>
        <p:nvSpPr>
          <p:cNvPr id="8" name="Text Placeholder 7"/>
          <p:cNvSpPr>
            <a:spLocks noGrp="1"/>
          </p:cNvSpPr>
          <p:nvPr>
            <p:ph type="body" sz="quarter" idx="15"/>
          </p:nvPr>
        </p:nvSpPr>
        <p:spPr/>
        <p:txBody>
          <a:bodyPr/>
          <a:lstStyle/>
          <a:p>
            <a:r>
              <a:rPr lang="nl-NL" sz="2400" dirty="0" err="1" smtClean="0"/>
              <a:t>Threads</a:t>
            </a:r>
            <a:endParaRPr lang="en-US" sz="2400" dirty="0"/>
          </a:p>
        </p:txBody>
      </p:sp>
      <p:sp>
        <p:nvSpPr>
          <p:cNvPr id="9" name="Text Placeholder 8"/>
          <p:cNvSpPr>
            <a:spLocks noGrp="1"/>
          </p:cNvSpPr>
          <p:nvPr>
            <p:ph type="body" sz="quarter" idx="16"/>
          </p:nvPr>
        </p:nvSpPr>
        <p:spPr/>
        <p:txBody>
          <a:bodyPr/>
          <a:lstStyle/>
          <a:p>
            <a:pPr marL="520700" lvl="1" indent="-342900">
              <a:buFont typeface="Arial" panose="020B0604020202020204" pitchFamily="34" charset="0"/>
              <a:buChar char="•"/>
            </a:pPr>
            <a:r>
              <a:rPr lang="nl-NL" sz="2000" dirty="0" smtClean="0"/>
              <a:t>Shared </a:t>
            </a:r>
            <a:r>
              <a:rPr lang="nl-NL" sz="2000" dirty="0" err="1" smtClean="0"/>
              <a:t>execution</a:t>
            </a:r>
            <a:r>
              <a:rPr lang="nl-NL" sz="2000" dirty="0" smtClean="0"/>
              <a:t> stack</a:t>
            </a:r>
          </a:p>
          <a:p>
            <a:pPr marL="520700" lvl="1" indent="-342900">
              <a:buFont typeface="Arial" panose="020B0604020202020204" pitchFamily="34" charset="0"/>
              <a:buChar char="•"/>
            </a:pPr>
            <a:r>
              <a:rPr lang="nl-NL" sz="2000" dirty="0" smtClean="0"/>
              <a:t>Shared </a:t>
            </a:r>
            <a:r>
              <a:rPr lang="nl-NL" sz="2000" dirty="0" err="1"/>
              <a:t>address</a:t>
            </a:r>
            <a:r>
              <a:rPr lang="nl-NL" sz="2000" dirty="0"/>
              <a:t> </a:t>
            </a:r>
            <a:r>
              <a:rPr lang="nl-NL" sz="2000" dirty="0" err="1"/>
              <a:t>space</a:t>
            </a:r>
            <a:endParaRPr lang="nl-NL" sz="2000" dirty="0"/>
          </a:p>
          <a:p>
            <a:pPr marL="520700" lvl="1" indent="-342900">
              <a:buFont typeface="Arial" panose="020B0604020202020204" pitchFamily="34" charset="0"/>
              <a:buChar char="•"/>
            </a:pPr>
            <a:r>
              <a:rPr lang="nl-NL" sz="2000" dirty="0" err="1" smtClean="0"/>
              <a:t>Can</a:t>
            </a:r>
            <a:r>
              <a:rPr lang="nl-NL" sz="2000" dirty="0" smtClean="0"/>
              <a:t> </a:t>
            </a:r>
            <a:r>
              <a:rPr lang="nl-NL" sz="2000" dirty="0" err="1"/>
              <a:t>be</a:t>
            </a:r>
            <a:r>
              <a:rPr lang="nl-NL" sz="2000" dirty="0"/>
              <a:t> </a:t>
            </a:r>
            <a:r>
              <a:rPr lang="nl-NL" sz="2000" dirty="0" err="1"/>
              <a:t>suspended</a:t>
            </a:r>
            <a:r>
              <a:rPr lang="nl-NL" sz="2000" dirty="0"/>
              <a:t> </a:t>
            </a:r>
            <a:r>
              <a:rPr lang="nl-NL" sz="2000" dirty="0" err="1"/>
              <a:t>and</a:t>
            </a:r>
            <a:r>
              <a:rPr lang="nl-NL" sz="2000" dirty="0"/>
              <a:t> </a:t>
            </a:r>
            <a:r>
              <a:rPr lang="nl-NL" sz="2000" dirty="0" err="1" smtClean="0"/>
              <a:t>resumed</a:t>
            </a:r>
            <a:endParaRPr lang="nl-NL" sz="2000" dirty="0" smtClean="0"/>
          </a:p>
          <a:p>
            <a:pPr marL="520700" lvl="1" indent="-342900">
              <a:buFont typeface="Arial" panose="020B0604020202020204" pitchFamily="34" charset="0"/>
              <a:buChar char="•"/>
            </a:pPr>
            <a:r>
              <a:rPr lang="nl-NL" sz="2000" dirty="0" err="1" smtClean="0"/>
              <a:t>Interaction</a:t>
            </a:r>
            <a:r>
              <a:rPr lang="nl-NL" sz="2000" dirty="0" smtClean="0"/>
              <a:t> </a:t>
            </a:r>
            <a:r>
              <a:rPr lang="nl-NL" sz="2000" dirty="0" err="1" smtClean="0"/>
              <a:t>through</a:t>
            </a:r>
            <a:r>
              <a:rPr lang="nl-NL" sz="2000" dirty="0" smtClean="0"/>
              <a:t> </a:t>
            </a:r>
            <a:r>
              <a:rPr lang="nl-NL" sz="2000" dirty="0" err="1" smtClean="0"/>
              <a:t>language</a:t>
            </a:r>
            <a:r>
              <a:rPr lang="nl-NL" sz="2000" dirty="0" smtClean="0"/>
              <a:t> resources </a:t>
            </a:r>
            <a:r>
              <a:rPr lang="nl-NL" sz="2000" dirty="0" smtClean="0"/>
              <a:t>e.g.</a:t>
            </a:r>
          </a:p>
          <a:p>
            <a:pPr marL="704850" lvl="2" indent="-342900"/>
            <a:r>
              <a:rPr lang="nl-NL" sz="2000" dirty="0"/>
              <a:t>S</a:t>
            </a:r>
            <a:r>
              <a:rPr lang="nl-NL" sz="2000" dirty="0" smtClean="0"/>
              <a:t>hared variables</a:t>
            </a:r>
          </a:p>
          <a:p>
            <a:pPr marL="704850" lvl="2" indent="-342900"/>
            <a:r>
              <a:rPr lang="nl-NL" sz="2000" dirty="0" smtClean="0"/>
              <a:t>Locks</a:t>
            </a:r>
          </a:p>
          <a:p>
            <a:pPr marL="704850" lvl="2" indent="-342900"/>
            <a:r>
              <a:rPr lang="nl-NL" sz="2000" dirty="0" smtClean="0"/>
              <a:t>Data </a:t>
            </a:r>
            <a:r>
              <a:rPr lang="nl-NL" sz="2000" dirty="0" err="1"/>
              <a:t>yields</a:t>
            </a:r>
            <a:r>
              <a:rPr lang="nl-NL" sz="2000" dirty="0"/>
              <a:t> on </a:t>
            </a:r>
            <a:r>
              <a:rPr lang="nl-NL" sz="2000" dirty="0" err="1" smtClean="0"/>
              <a:t>suspend</a:t>
            </a:r>
            <a:endParaRPr lang="nl-NL" sz="2000" dirty="0" smtClean="0"/>
          </a:p>
          <a:p>
            <a:pPr marL="704850" lvl="2" indent="-342900"/>
            <a:r>
              <a:rPr lang="nl-NL" sz="2000" dirty="0" smtClean="0"/>
              <a:t>Resume </a:t>
            </a:r>
            <a:r>
              <a:rPr lang="nl-NL" sz="2000" dirty="0"/>
              <a:t>parameters</a:t>
            </a:r>
          </a:p>
          <a:p>
            <a:pPr marL="520700" lvl="1" indent="-342900">
              <a:buFont typeface="Arial" panose="020B0604020202020204" pitchFamily="34" charset="0"/>
              <a:buChar char="•"/>
            </a:pPr>
            <a:endParaRPr lang="nl-NL" sz="2000" dirty="0"/>
          </a:p>
          <a:p>
            <a:endParaRPr lang="en-US" dirty="0"/>
          </a:p>
        </p:txBody>
      </p:sp>
      <p:sp>
        <p:nvSpPr>
          <p:cNvPr id="10" name="Text Placeholder 9"/>
          <p:cNvSpPr>
            <a:spLocks noGrp="1"/>
          </p:cNvSpPr>
          <p:nvPr>
            <p:ph type="body" sz="quarter" idx="17"/>
          </p:nvPr>
        </p:nvSpPr>
        <p:spPr/>
        <p:txBody>
          <a:bodyPr/>
          <a:lstStyle/>
          <a:p>
            <a:r>
              <a:rPr lang="nl-NL" sz="2400" dirty="0" err="1" smtClean="0"/>
              <a:t>Coroutines</a:t>
            </a:r>
            <a:endParaRPr lang="en-US" sz="2400" dirty="0"/>
          </a:p>
        </p:txBody>
      </p:sp>
      <p:sp>
        <p:nvSpPr>
          <p:cNvPr id="4" name="Title 3"/>
          <p:cNvSpPr>
            <a:spLocks noGrp="1"/>
          </p:cNvSpPr>
          <p:nvPr>
            <p:ph type="title"/>
          </p:nvPr>
        </p:nvSpPr>
        <p:spPr/>
        <p:txBody>
          <a:bodyPr/>
          <a:lstStyle/>
          <a:p>
            <a:r>
              <a:rPr lang="nl-NL" dirty="0" err="1" smtClean="0"/>
              <a:t>Concurrency</a:t>
            </a:r>
            <a:r>
              <a:rPr lang="nl-NL" dirty="0" smtClean="0"/>
              <a:t> </a:t>
            </a:r>
            <a:r>
              <a:rPr lang="nl-NL" dirty="0" err="1" smtClean="0"/>
              <a:t>models</a:t>
            </a:r>
            <a:endParaRPr lang="en-US" dirty="0"/>
          </a:p>
        </p:txBody>
      </p:sp>
    </p:spTree>
    <p:extLst>
      <p:ext uri="{BB962C8B-B14F-4D97-AF65-F5344CB8AC3E}">
        <p14:creationId xmlns:p14="http://schemas.microsoft.com/office/powerpoint/2010/main" val="2891155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79377" y="2852935"/>
            <a:ext cx="3024336" cy="3428617"/>
          </a:xfrm>
        </p:spPr>
        <p:txBody>
          <a:bodyPr/>
          <a:lstStyle/>
          <a:p>
            <a:r>
              <a:rPr lang="nl-NL" sz="2000" dirty="0" err="1" smtClean="0"/>
              <a:t>Scheduling</a:t>
            </a:r>
            <a:r>
              <a:rPr lang="nl-NL" sz="2000" dirty="0" smtClean="0"/>
              <a:t> </a:t>
            </a:r>
            <a:r>
              <a:rPr lang="nl-NL" sz="2000" dirty="0" err="1" smtClean="0"/>
              <a:t>by</a:t>
            </a:r>
            <a:r>
              <a:rPr lang="nl-NL" sz="2000" dirty="0" smtClean="0"/>
              <a:t> OS</a:t>
            </a:r>
          </a:p>
          <a:p>
            <a:r>
              <a:rPr lang="nl-NL" sz="2000" dirty="0" smtClean="0"/>
              <a:t>Pre-</a:t>
            </a:r>
            <a:r>
              <a:rPr lang="nl-NL" sz="2000" dirty="0" err="1" smtClean="0"/>
              <a:t>emptive</a:t>
            </a:r>
            <a:endParaRPr lang="en-US" sz="2000" dirty="0"/>
          </a:p>
        </p:txBody>
      </p:sp>
      <p:sp>
        <p:nvSpPr>
          <p:cNvPr id="12" name="Text Placeholder 11"/>
          <p:cNvSpPr>
            <a:spLocks noGrp="1"/>
          </p:cNvSpPr>
          <p:nvPr>
            <p:ph type="body" sz="quarter" idx="12"/>
          </p:nvPr>
        </p:nvSpPr>
        <p:spPr/>
        <p:txBody>
          <a:bodyPr/>
          <a:lstStyle/>
          <a:p>
            <a:r>
              <a:rPr lang="nl-NL" sz="2800" dirty="0" err="1" smtClean="0"/>
              <a:t>Process</a:t>
            </a:r>
            <a:endParaRPr lang="en-US" sz="2800" dirty="0"/>
          </a:p>
        </p:txBody>
      </p:sp>
      <p:sp>
        <p:nvSpPr>
          <p:cNvPr id="14" name="Text Placeholder 13"/>
          <p:cNvSpPr>
            <a:spLocks noGrp="1"/>
          </p:cNvSpPr>
          <p:nvPr>
            <p:ph type="body" sz="quarter" idx="15"/>
          </p:nvPr>
        </p:nvSpPr>
        <p:spPr/>
        <p:txBody>
          <a:bodyPr/>
          <a:lstStyle/>
          <a:p>
            <a:r>
              <a:rPr lang="nl-NL" sz="2800" dirty="0" smtClean="0"/>
              <a:t>Thread</a:t>
            </a:r>
            <a:endParaRPr lang="en-US" sz="2800" dirty="0"/>
          </a:p>
        </p:txBody>
      </p:sp>
      <p:sp>
        <p:nvSpPr>
          <p:cNvPr id="15" name="Text Placeholder 14"/>
          <p:cNvSpPr>
            <a:spLocks noGrp="1"/>
          </p:cNvSpPr>
          <p:nvPr>
            <p:ph type="body" sz="quarter" idx="16"/>
          </p:nvPr>
        </p:nvSpPr>
        <p:spPr>
          <a:xfrm>
            <a:off x="8627819" y="2844600"/>
            <a:ext cx="3159367" cy="3436952"/>
          </a:xfrm>
        </p:spPr>
        <p:txBody>
          <a:bodyPr/>
          <a:lstStyle/>
          <a:p>
            <a:r>
              <a:rPr lang="nl-NL" sz="2000" dirty="0" err="1" smtClean="0"/>
              <a:t>Each</a:t>
            </a:r>
            <a:r>
              <a:rPr lang="nl-NL" sz="2000" dirty="0" smtClean="0"/>
              <a:t> </a:t>
            </a:r>
            <a:r>
              <a:rPr lang="nl-NL" sz="2000" dirty="0" err="1" smtClean="0"/>
              <a:t>coroutine</a:t>
            </a:r>
            <a:r>
              <a:rPr lang="nl-NL" sz="2000" dirty="0" smtClean="0"/>
              <a:t> runs </a:t>
            </a:r>
            <a:r>
              <a:rPr lang="nl-NL" sz="2000" dirty="0" err="1" smtClean="0"/>
              <a:t>until</a:t>
            </a:r>
            <a:r>
              <a:rPr lang="nl-NL" sz="2000" dirty="0" smtClean="0"/>
              <a:t> </a:t>
            </a:r>
            <a:r>
              <a:rPr lang="nl-NL" sz="2000" dirty="0" err="1" smtClean="0"/>
              <a:t>it</a:t>
            </a:r>
            <a:r>
              <a:rPr lang="nl-NL" sz="2000" dirty="0" smtClean="0"/>
              <a:t> </a:t>
            </a:r>
            <a:r>
              <a:rPr lang="nl-NL" sz="2000" dirty="0" err="1" smtClean="0"/>
              <a:t>chooses</a:t>
            </a:r>
            <a:r>
              <a:rPr lang="nl-NL" sz="2000" dirty="0" smtClean="0"/>
              <a:t> </a:t>
            </a:r>
            <a:r>
              <a:rPr lang="nl-NL" sz="2000" dirty="0" err="1" smtClean="0"/>
              <a:t>to</a:t>
            </a:r>
            <a:r>
              <a:rPr lang="nl-NL" sz="2000" dirty="0" smtClean="0"/>
              <a:t> </a:t>
            </a:r>
            <a:r>
              <a:rPr lang="nl-NL" sz="2000" dirty="0" err="1" smtClean="0"/>
              <a:t>suspend</a:t>
            </a:r>
            <a:r>
              <a:rPr lang="nl-NL" sz="2000" dirty="0" smtClean="0"/>
              <a:t> </a:t>
            </a:r>
            <a:r>
              <a:rPr lang="nl-NL" sz="2000" dirty="0" err="1" smtClean="0"/>
              <a:t>itself</a:t>
            </a:r>
            <a:endParaRPr lang="en-US" sz="2000" dirty="0"/>
          </a:p>
        </p:txBody>
      </p:sp>
      <p:sp>
        <p:nvSpPr>
          <p:cNvPr id="16" name="Text Placeholder 15"/>
          <p:cNvSpPr>
            <a:spLocks noGrp="1"/>
          </p:cNvSpPr>
          <p:nvPr>
            <p:ph type="body" sz="quarter" idx="17"/>
          </p:nvPr>
        </p:nvSpPr>
        <p:spPr/>
        <p:txBody>
          <a:bodyPr/>
          <a:lstStyle/>
          <a:p>
            <a:r>
              <a:rPr lang="nl-NL" sz="2800" dirty="0" err="1" smtClean="0"/>
              <a:t>Coroutine</a:t>
            </a:r>
            <a:endParaRPr lang="en-US" sz="2800" dirty="0"/>
          </a:p>
        </p:txBody>
      </p:sp>
      <p:sp>
        <p:nvSpPr>
          <p:cNvPr id="9" name="Title 8"/>
          <p:cNvSpPr>
            <a:spLocks noGrp="1"/>
          </p:cNvSpPr>
          <p:nvPr>
            <p:ph type="title"/>
          </p:nvPr>
        </p:nvSpPr>
        <p:spPr/>
        <p:txBody>
          <a:bodyPr/>
          <a:lstStyle/>
          <a:p>
            <a:r>
              <a:rPr lang="nl-NL" dirty="0" err="1" smtClean="0"/>
              <a:t>Scheduling</a:t>
            </a:r>
            <a:endParaRPr lang="en-US" dirty="0"/>
          </a:p>
        </p:txBody>
      </p:sp>
      <p:sp>
        <p:nvSpPr>
          <p:cNvPr id="17" name="Text Placeholder 12"/>
          <p:cNvSpPr txBox="1">
            <a:spLocks/>
          </p:cNvSpPr>
          <p:nvPr/>
        </p:nvSpPr>
        <p:spPr>
          <a:xfrm>
            <a:off x="4002753" y="2844600"/>
            <a:ext cx="2090739" cy="145154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smtClean="0"/>
              <a:t>Scheduling</a:t>
            </a:r>
            <a:r>
              <a:rPr lang="nl-NL" sz="2000" dirty="0" smtClean="0"/>
              <a:t> </a:t>
            </a:r>
            <a:r>
              <a:rPr lang="nl-NL" sz="2000" dirty="0" err="1" smtClean="0"/>
              <a:t>by</a:t>
            </a:r>
            <a:r>
              <a:rPr lang="nl-NL" sz="2000" dirty="0" smtClean="0"/>
              <a:t> OS</a:t>
            </a:r>
          </a:p>
          <a:p>
            <a:r>
              <a:rPr lang="nl-NL" sz="2000" dirty="0" smtClean="0"/>
              <a:t>Pre-</a:t>
            </a:r>
            <a:r>
              <a:rPr lang="nl-NL" sz="2000" dirty="0" err="1" smtClean="0"/>
              <a:t>emptive</a:t>
            </a:r>
            <a:endParaRPr lang="nl-NL" sz="2000" dirty="0"/>
          </a:p>
        </p:txBody>
      </p:sp>
      <p:sp>
        <p:nvSpPr>
          <p:cNvPr id="18" name="Text Placeholder 13"/>
          <p:cNvSpPr txBox="1">
            <a:spLocks/>
          </p:cNvSpPr>
          <p:nvPr/>
        </p:nvSpPr>
        <p:spPr>
          <a:xfrm>
            <a:off x="4294336" y="2230738"/>
            <a:ext cx="1801664" cy="302841"/>
          </a:xfrm>
          <a:prstGeom prst="rect">
            <a:avLst/>
          </a:prstGeom>
        </p:spPr>
        <p:txBody>
          <a:bodyPr vert="horz" lIns="0" tIns="0" rIns="0" bIns="0" rtlCol="0" anchor="ctr" anchorCtr="0">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lang="en-US" sz="1600" b="0" kern="1200" baseline="0" dirty="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400" dirty="0" err="1" smtClean="0"/>
              <a:t>Kernel</a:t>
            </a:r>
            <a:r>
              <a:rPr lang="nl-NL" sz="2400" dirty="0" smtClean="0"/>
              <a:t> thread</a:t>
            </a:r>
            <a:endParaRPr lang="nl-NL" sz="2400" dirty="0"/>
          </a:p>
        </p:txBody>
      </p:sp>
      <p:sp>
        <p:nvSpPr>
          <p:cNvPr id="19" name="Text Placeholder 14"/>
          <p:cNvSpPr txBox="1">
            <a:spLocks/>
          </p:cNvSpPr>
          <p:nvPr/>
        </p:nvSpPr>
        <p:spPr>
          <a:xfrm>
            <a:off x="6235000" y="2844600"/>
            <a:ext cx="2021240" cy="145154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smtClean="0"/>
              <a:t>Scheduling</a:t>
            </a:r>
            <a:r>
              <a:rPr lang="nl-NL" sz="2000" dirty="0" smtClean="0"/>
              <a:t> </a:t>
            </a:r>
            <a:r>
              <a:rPr lang="nl-NL" sz="2000" dirty="0" err="1" smtClean="0"/>
              <a:t>by</a:t>
            </a:r>
            <a:r>
              <a:rPr lang="nl-NL" sz="2000" dirty="0" smtClean="0"/>
              <a:t> </a:t>
            </a:r>
            <a:r>
              <a:rPr lang="nl-NL" sz="2000" dirty="0" err="1" smtClean="0"/>
              <a:t>the</a:t>
            </a:r>
            <a:r>
              <a:rPr lang="nl-NL" sz="2000" dirty="0" smtClean="0"/>
              <a:t> </a:t>
            </a:r>
            <a:r>
              <a:rPr lang="nl-NL" sz="2000" dirty="0" err="1" smtClean="0"/>
              <a:t>application's</a:t>
            </a:r>
            <a:r>
              <a:rPr lang="nl-NL" sz="2000" dirty="0" smtClean="0"/>
              <a:t> </a:t>
            </a:r>
            <a:r>
              <a:rPr lang="nl-NL" sz="2000" dirty="0" err="1" smtClean="0"/>
              <a:t>runtime</a:t>
            </a:r>
            <a:endParaRPr lang="en-US" sz="2000" dirty="0"/>
          </a:p>
        </p:txBody>
      </p:sp>
      <p:sp>
        <p:nvSpPr>
          <p:cNvPr id="20" name="Text Placeholder 15"/>
          <p:cNvSpPr txBox="1">
            <a:spLocks/>
          </p:cNvSpPr>
          <p:nvPr/>
        </p:nvSpPr>
        <p:spPr>
          <a:xfrm>
            <a:off x="6238552" y="2230738"/>
            <a:ext cx="1801664" cy="302841"/>
          </a:xfrm>
          <a:prstGeom prst="rect">
            <a:avLst/>
          </a:prstGeom>
        </p:spPr>
        <p:txBody>
          <a:bodyPr vert="horz" lIns="0" tIns="0" rIns="0" bIns="0" rtlCol="0" anchor="ctr" anchorCtr="0">
            <a:noAutofit/>
          </a:bodyPr>
          <a:lstStyle>
            <a:lvl1pPr marL="0" indent="0" algn="ctr" defTabSz="914400" rtl="0" eaLnBrk="1" latinLnBrk="0" hangingPunct="1">
              <a:lnSpc>
                <a:spcPct val="100000"/>
              </a:lnSpc>
              <a:spcBef>
                <a:spcPts val="0"/>
              </a:spcBef>
              <a:spcAft>
                <a:spcPts val="600"/>
              </a:spcAft>
              <a:buFont typeface="Arial" panose="020B0604020202020204" pitchFamily="34" charset="0"/>
              <a:buNone/>
              <a:defRPr lang="en-US" sz="1600" b="0" kern="1200" baseline="0" dirty="0">
                <a:solidFill>
                  <a:srgbClr val="12ABDB"/>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400" dirty="0" smtClean="0"/>
              <a:t>User-</a:t>
            </a:r>
            <a:r>
              <a:rPr lang="nl-NL" sz="2400" dirty="0" err="1" smtClean="0"/>
              <a:t>space</a:t>
            </a:r>
            <a:r>
              <a:rPr lang="nl-NL" sz="2400" dirty="0" smtClean="0"/>
              <a:t> thread</a:t>
            </a:r>
            <a:endParaRPr lang="nl-NL" sz="2400" dirty="0"/>
          </a:p>
        </p:txBody>
      </p:sp>
      <p:cxnSp>
        <p:nvCxnSpPr>
          <p:cNvPr id="23" name="Straight Connector 22"/>
          <p:cNvCxnSpPr/>
          <p:nvPr/>
        </p:nvCxnSpPr>
        <p:spPr>
          <a:xfrm>
            <a:off x="3861245" y="1773832"/>
            <a:ext cx="0" cy="453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3"/>
          </p:cNvCxnSpPr>
          <p:nvPr/>
        </p:nvCxnSpPr>
        <p:spPr>
          <a:xfrm>
            <a:off x="6096000" y="2382159"/>
            <a:ext cx="0" cy="3899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719736" y="1773832"/>
            <a:ext cx="0" cy="453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72264" y="1772816"/>
            <a:ext cx="0" cy="453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28248" y="1772816"/>
            <a:ext cx="0" cy="45354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01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404813" y="1447201"/>
            <a:ext cx="4827092" cy="5022612"/>
          </a:xfrm>
        </p:spPr>
        <p:txBody>
          <a:bodyPr/>
          <a:lstStyle/>
          <a:p>
            <a:pPr marL="342900" indent="-342900">
              <a:buFont typeface="Arial" panose="020B0604020202020204" pitchFamily="34" charset="0"/>
              <a:buChar char="•"/>
            </a:pPr>
            <a:r>
              <a:rPr lang="nl-NL" dirty="0" err="1" smtClean="0"/>
              <a:t>When</a:t>
            </a:r>
            <a:r>
              <a:rPr lang="nl-NL" dirty="0" smtClean="0"/>
              <a:t> </a:t>
            </a:r>
            <a:r>
              <a:rPr lang="nl-NL" dirty="0" err="1" smtClean="0"/>
              <a:t>the</a:t>
            </a:r>
            <a:r>
              <a:rPr lang="nl-NL" dirty="0" smtClean="0"/>
              <a:t> </a:t>
            </a:r>
            <a:r>
              <a:rPr lang="nl-NL" dirty="0" err="1" smtClean="0"/>
              <a:t>current</a:t>
            </a:r>
            <a:r>
              <a:rPr lang="nl-NL" dirty="0" smtClean="0"/>
              <a:t> </a:t>
            </a:r>
            <a:r>
              <a:rPr lang="nl-NL" dirty="0" err="1" smtClean="0"/>
              <a:t>process</a:t>
            </a:r>
            <a:r>
              <a:rPr lang="nl-NL" dirty="0" smtClean="0"/>
              <a:t> </a:t>
            </a:r>
            <a:r>
              <a:rPr lang="nl-NL" dirty="0" err="1" smtClean="0"/>
              <a:t>exceeds</a:t>
            </a:r>
            <a:r>
              <a:rPr lang="nl-NL" dirty="0" smtClean="0"/>
              <a:t> </a:t>
            </a:r>
            <a:r>
              <a:rPr lang="nl-NL" dirty="0" err="1" smtClean="0"/>
              <a:t>its</a:t>
            </a:r>
            <a:r>
              <a:rPr lang="nl-NL" dirty="0" smtClean="0"/>
              <a:t> time slice, </a:t>
            </a:r>
            <a:r>
              <a:rPr lang="nl-NL" dirty="0" err="1" smtClean="0"/>
              <a:t>it</a:t>
            </a:r>
            <a:r>
              <a:rPr lang="nl-NL" dirty="0" smtClean="0"/>
              <a:t> is </a:t>
            </a:r>
            <a:r>
              <a:rPr lang="nl-NL" dirty="0" err="1" smtClean="0"/>
              <a:t>moved</a:t>
            </a:r>
            <a:r>
              <a:rPr lang="nl-NL" dirty="0" smtClean="0"/>
              <a:t> </a:t>
            </a:r>
            <a:r>
              <a:rPr lang="nl-NL" dirty="0" err="1" smtClean="0"/>
              <a:t>to</a:t>
            </a:r>
            <a:r>
              <a:rPr lang="nl-NL" dirty="0" smtClean="0"/>
              <a:t> </a:t>
            </a:r>
            <a:r>
              <a:rPr lang="nl-NL" dirty="0" err="1" smtClean="0"/>
              <a:t>the</a:t>
            </a:r>
            <a:r>
              <a:rPr lang="nl-NL" dirty="0" smtClean="0"/>
              <a:t> </a:t>
            </a:r>
            <a:r>
              <a:rPr lang="nl-NL" dirty="0" err="1" smtClean="0"/>
              <a:t>tail</a:t>
            </a:r>
            <a:r>
              <a:rPr lang="nl-NL" dirty="0" smtClean="0"/>
              <a:t> end of </a:t>
            </a:r>
            <a:r>
              <a:rPr lang="nl-NL" dirty="0" err="1" smtClean="0"/>
              <a:t>the</a:t>
            </a:r>
            <a:r>
              <a:rPr lang="nl-NL" dirty="0" smtClean="0"/>
              <a:t> Ready queue</a:t>
            </a:r>
          </a:p>
          <a:p>
            <a:pPr marL="342900" indent="-342900">
              <a:buFont typeface="Arial" panose="020B0604020202020204" pitchFamily="34" charset="0"/>
              <a:buChar char="•"/>
            </a:pPr>
            <a:r>
              <a:rPr lang="nl-NL" dirty="0" err="1" smtClean="0"/>
              <a:t>When</a:t>
            </a:r>
            <a:r>
              <a:rPr lang="nl-NL" dirty="0" smtClean="0"/>
              <a:t> </a:t>
            </a:r>
            <a:r>
              <a:rPr lang="nl-NL" dirty="0" err="1" smtClean="0"/>
              <a:t>the</a:t>
            </a:r>
            <a:r>
              <a:rPr lang="nl-NL" dirty="0" smtClean="0"/>
              <a:t> </a:t>
            </a:r>
            <a:r>
              <a:rPr lang="nl-NL" dirty="0" err="1" smtClean="0"/>
              <a:t>current</a:t>
            </a:r>
            <a:r>
              <a:rPr lang="nl-NL" dirty="0" smtClean="0"/>
              <a:t> </a:t>
            </a:r>
            <a:r>
              <a:rPr lang="nl-NL" dirty="0" err="1" smtClean="0"/>
              <a:t>process</a:t>
            </a:r>
            <a:r>
              <a:rPr lang="nl-NL" dirty="0" smtClean="0"/>
              <a:t> </a:t>
            </a:r>
            <a:r>
              <a:rPr lang="nl-NL" dirty="0" err="1" smtClean="0"/>
              <a:t>blocks</a:t>
            </a:r>
            <a:r>
              <a:rPr lang="nl-NL" dirty="0" smtClean="0"/>
              <a:t>, </a:t>
            </a:r>
            <a:r>
              <a:rPr lang="nl-NL" dirty="0" err="1" smtClean="0"/>
              <a:t>it</a:t>
            </a:r>
            <a:r>
              <a:rPr lang="nl-NL" dirty="0" smtClean="0"/>
              <a:t> is </a:t>
            </a:r>
            <a:r>
              <a:rPr lang="nl-NL" dirty="0" err="1" smtClean="0"/>
              <a:t>moved</a:t>
            </a:r>
            <a:r>
              <a:rPr lang="nl-NL" dirty="0" smtClean="0"/>
              <a:t> </a:t>
            </a:r>
            <a:r>
              <a:rPr lang="nl-NL" dirty="0" err="1" smtClean="0"/>
              <a:t>into</a:t>
            </a:r>
            <a:r>
              <a:rPr lang="nl-NL" dirty="0" smtClean="0"/>
              <a:t> </a:t>
            </a:r>
            <a:r>
              <a:rPr lang="nl-NL" dirty="0" err="1" smtClean="0"/>
              <a:t>the</a:t>
            </a:r>
            <a:r>
              <a:rPr lang="nl-NL" dirty="0" smtClean="0"/>
              <a:t> pool of </a:t>
            </a:r>
            <a:r>
              <a:rPr lang="nl-NL" dirty="0" err="1" smtClean="0"/>
              <a:t>waiting</a:t>
            </a:r>
            <a:r>
              <a:rPr lang="nl-NL" dirty="0" smtClean="0"/>
              <a:t> </a:t>
            </a:r>
            <a:r>
              <a:rPr lang="nl-NL" dirty="0" err="1" smtClean="0"/>
              <a:t>processes</a:t>
            </a:r>
            <a:endParaRPr lang="nl-NL" dirty="0"/>
          </a:p>
          <a:p>
            <a:pPr marL="342900" indent="-342900">
              <a:buFont typeface="Arial" panose="020B0604020202020204" pitchFamily="34" charset="0"/>
              <a:buChar char="•"/>
            </a:pPr>
            <a:r>
              <a:rPr lang="nl-NL" dirty="0" smtClean="0"/>
              <a:t>In </a:t>
            </a:r>
            <a:r>
              <a:rPr lang="nl-NL" dirty="0" err="1" smtClean="0"/>
              <a:t>both</a:t>
            </a:r>
            <a:r>
              <a:rPr lang="nl-NL" dirty="0" smtClean="0"/>
              <a:t> cases, </a:t>
            </a:r>
            <a:r>
              <a:rPr lang="nl-NL" dirty="0" err="1" smtClean="0"/>
              <a:t>the</a:t>
            </a:r>
            <a:r>
              <a:rPr lang="nl-NL" dirty="0" smtClean="0"/>
              <a:t> next </a:t>
            </a:r>
            <a:r>
              <a:rPr lang="nl-NL" dirty="0" err="1" smtClean="0"/>
              <a:t>process</a:t>
            </a:r>
            <a:r>
              <a:rPr lang="nl-NL" dirty="0" smtClean="0"/>
              <a:t> in </a:t>
            </a:r>
            <a:r>
              <a:rPr lang="nl-NL" dirty="0" err="1" smtClean="0"/>
              <a:t>the</a:t>
            </a:r>
            <a:r>
              <a:rPr lang="nl-NL" dirty="0" smtClean="0"/>
              <a:t> Ready queue starts </a:t>
            </a:r>
            <a:r>
              <a:rPr lang="nl-NL" dirty="0" err="1" smtClean="0"/>
              <a:t>executing</a:t>
            </a:r>
            <a:endParaRPr lang="nl-NL" dirty="0" smtClean="0"/>
          </a:p>
          <a:p>
            <a:pPr marL="342900" indent="-342900">
              <a:buFont typeface="Arial" panose="020B0604020202020204" pitchFamily="34" charset="0"/>
              <a:buChar char="•"/>
            </a:pPr>
            <a:r>
              <a:rPr lang="nl-NL" dirty="0" err="1" smtClean="0"/>
              <a:t>When</a:t>
            </a:r>
            <a:r>
              <a:rPr lang="nl-NL" dirty="0" smtClean="0"/>
              <a:t> a </a:t>
            </a:r>
            <a:r>
              <a:rPr lang="nl-NL" dirty="0" err="1" smtClean="0"/>
              <a:t>process</a:t>
            </a:r>
            <a:r>
              <a:rPr lang="nl-NL" dirty="0" smtClean="0"/>
              <a:t> in </a:t>
            </a:r>
            <a:r>
              <a:rPr lang="nl-NL" dirty="0" err="1" smtClean="0"/>
              <a:t>the</a:t>
            </a:r>
            <a:r>
              <a:rPr lang="nl-NL" dirty="0" smtClean="0"/>
              <a:t> </a:t>
            </a:r>
            <a:r>
              <a:rPr lang="nl-NL" dirty="0" err="1" smtClean="0"/>
              <a:t>waiting</a:t>
            </a:r>
            <a:r>
              <a:rPr lang="nl-NL" dirty="0" smtClean="0"/>
              <a:t> area </a:t>
            </a:r>
            <a:r>
              <a:rPr lang="nl-NL" dirty="0" err="1" smtClean="0"/>
              <a:t>unblocks</a:t>
            </a:r>
            <a:r>
              <a:rPr lang="nl-NL" dirty="0" smtClean="0"/>
              <a:t>, </a:t>
            </a:r>
            <a:r>
              <a:rPr lang="nl-NL" dirty="0" err="1" smtClean="0"/>
              <a:t>it</a:t>
            </a:r>
            <a:r>
              <a:rPr lang="nl-NL" dirty="0" smtClean="0"/>
              <a:t> is </a:t>
            </a:r>
            <a:r>
              <a:rPr lang="nl-NL" dirty="0" err="1" smtClean="0"/>
              <a:t>moved</a:t>
            </a:r>
            <a:r>
              <a:rPr lang="nl-NL" dirty="0" smtClean="0"/>
              <a:t> </a:t>
            </a:r>
            <a:r>
              <a:rPr lang="nl-NL" dirty="0" err="1" smtClean="0"/>
              <a:t>to</a:t>
            </a:r>
            <a:r>
              <a:rPr lang="nl-NL" dirty="0" smtClean="0"/>
              <a:t> </a:t>
            </a:r>
            <a:r>
              <a:rPr lang="nl-NL" dirty="0" err="1" smtClean="0"/>
              <a:t>the</a:t>
            </a:r>
            <a:r>
              <a:rPr lang="nl-NL" dirty="0" smtClean="0"/>
              <a:t> </a:t>
            </a:r>
            <a:r>
              <a:rPr lang="nl-NL" dirty="0" err="1" smtClean="0"/>
              <a:t>tail</a:t>
            </a:r>
            <a:r>
              <a:rPr lang="nl-NL" dirty="0" smtClean="0"/>
              <a:t> end of </a:t>
            </a:r>
            <a:r>
              <a:rPr lang="nl-NL" dirty="0" err="1" smtClean="0"/>
              <a:t>the</a:t>
            </a:r>
            <a:r>
              <a:rPr lang="nl-NL" dirty="0" smtClean="0"/>
              <a:t> </a:t>
            </a:r>
            <a:r>
              <a:rPr lang="nl-NL" dirty="0"/>
              <a:t>R</a:t>
            </a:r>
            <a:r>
              <a:rPr lang="nl-NL" dirty="0" smtClean="0"/>
              <a:t>eady queue</a:t>
            </a:r>
          </a:p>
          <a:p>
            <a:pPr marL="342900" indent="-342900">
              <a:buFont typeface="Arial" panose="020B0604020202020204" pitchFamily="34" charset="0"/>
              <a:buChar char="•"/>
            </a:pPr>
            <a:r>
              <a:rPr lang="nl-NL" dirty="0" smtClean="0"/>
              <a:t>For </a:t>
            </a:r>
            <a:r>
              <a:rPr lang="nl-NL" dirty="0" err="1" smtClean="0"/>
              <a:t>multi-core</a:t>
            </a:r>
            <a:r>
              <a:rPr lang="nl-NL" dirty="0" smtClean="0"/>
              <a:t> systems </a:t>
            </a:r>
            <a:r>
              <a:rPr lang="nl-NL" dirty="0" err="1" smtClean="0"/>
              <a:t>the</a:t>
            </a:r>
            <a:r>
              <a:rPr lang="nl-NL" dirty="0" smtClean="0"/>
              <a:t> Ready queue serves </a:t>
            </a:r>
            <a:r>
              <a:rPr lang="nl-NL" dirty="0" err="1" smtClean="0"/>
              <a:t>all</a:t>
            </a:r>
            <a:r>
              <a:rPr lang="nl-NL" dirty="0" smtClean="0"/>
              <a:t> </a:t>
            </a:r>
            <a:r>
              <a:rPr lang="nl-NL" dirty="0" err="1" smtClean="0"/>
              <a:t>cores</a:t>
            </a:r>
            <a:endParaRPr lang="nl-NL" dirty="0" smtClean="0"/>
          </a:p>
          <a:p>
            <a:endParaRPr lang="en-US" dirty="0"/>
          </a:p>
        </p:txBody>
      </p:sp>
      <p:sp>
        <p:nvSpPr>
          <p:cNvPr id="12" name="Title 11"/>
          <p:cNvSpPr>
            <a:spLocks noGrp="1"/>
          </p:cNvSpPr>
          <p:nvPr>
            <p:ph type="title"/>
          </p:nvPr>
        </p:nvSpPr>
        <p:spPr/>
        <p:txBody>
          <a:bodyPr/>
          <a:lstStyle/>
          <a:p>
            <a:r>
              <a:rPr lang="nl-NL" dirty="0" smtClean="0"/>
              <a:t>OS </a:t>
            </a:r>
            <a:r>
              <a:rPr lang="nl-NL" dirty="0" err="1" smtClean="0"/>
              <a:t>Scheduling</a:t>
            </a:r>
            <a:endParaRPr lang="en-US" dirty="0"/>
          </a:p>
        </p:txBody>
      </p:sp>
      <p:pic>
        <p:nvPicPr>
          <p:cNvPr id="6146" name="Picture 2" descr="Process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344" y="1556792"/>
            <a:ext cx="64386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47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4339650"/>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Concurrency is hard</a:t>
            </a:r>
          </a:p>
        </p:txBody>
      </p:sp>
    </p:spTree>
    <p:extLst>
      <p:ext uri="{BB962C8B-B14F-4D97-AF65-F5344CB8AC3E}">
        <p14:creationId xmlns:p14="http://schemas.microsoft.com/office/powerpoint/2010/main" val="2737341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a:t>
            </a:r>
            <a:r>
              <a:rPr lang="nl-NL" dirty="0" err="1" smtClean="0"/>
              <a:t>concurrency</a:t>
            </a:r>
            <a:r>
              <a:rPr lang="nl-NL" dirty="0" smtClean="0"/>
              <a:t> </a:t>
            </a:r>
            <a:r>
              <a:rPr lang="nl-NL" dirty="0" err="1" smtClean="0"/>
              <a:t>problems</a:t>
            </a:r>
            <a:endParaRPr lang="en-US" dirty="0"/>
          </a:p>
        </p:txBody>
      </p:sp>
      <p:sp>
        <p:nvSpPr>
          <p:cNvPr id="3" name="Text Placeholder 2"/>
          <p:cNvSpPr>
            <a:spLocks noGrp="1"/>
          </p:cNvSpPr>
          <p:nvPr>
            <p:ph type="body" sz="quarter" idx="10"/>
          </p:nvPr>
        </p:nvSpPr>
        <p:spPr/>
        <p:txBody>
          <a:bodyPr/>
          <a:lstStyle/>
          <a:p>
            <a:r>
              <a:rPr lang="nl-NL" dirty="0" smtClean="0"/>
              <a:t>Runtime </a:t>
            </a:r>
            <a:r>
              <a:rPr lang="nl-NL" dirty="0" err="1" smtClean="0"/>
              <a:t>problems</a:t>
            </a:r>
            <a:endParaRPr lang="nl-NL" dirty="0" smtClean="0"/>
          </a:p>
          <a:p>
            <a:pPr marL="342900" indent="-342900">
              <a:buFont typeface="Arial" panose="020B0604020202020204" pitchFamily="34" charset="0"/>
              <a:buChar char="•"/>
            </a:pPr>
            <a:r>
              <a:rPr lang="nl-NL" dirty="0" smtClean="0"/>
              <a:t>Race </a:t>
            </a:r>
            <a:r>
              <a:rPr lang="nl-NL" dirty="0" err="1" smtClean="0"/>
              <a:t>conditions</a:t>
            </a:r>
            <a:endParaRPr lang="nl-NL" dirty="0" smtClean="0"/>
          </a:p>
          <a:p>
            <a:pPr marL="520700" lvl="1" indent="-342900">
              <a:buFont typeface="Arial" panose="020B0604020202020204" pitchFamily="34" charset="0"/>
              <a:buChar char="•"/>
            </a:pPr>
            <a:r>
              <a:rPr lang="nl-NL" dirty="0"/>
              <a:t>Non-</a:t>
            </a:r>
            <a:r>
              <a:rPr lang="nl-NL" dirty="0" err="1"/>
              <a:t>atomic</a:t>
            </a:r>
            <a:r>
              <a:rPr lang="nl-NL" dirty="0"/>
              <a:t> operations</a:t>
            </a:r>
          </a:p>
          <a:p>
            <a:pPr marL="704850" lvl="2" indent="-342900"/>
            <a:r>
              <a:rPr lang="nl-NL" dirty="0" err="1"/>
              <a:t>Simultaneous</a:t>
            </a:r>
            <a:r>
              <a:rPr lang="nl-NL" dirty="0"/>
              <a:t> </a:t>
            </a:r>
            <a:r>
              <a:rPr lang="nl-NL" dirty="0" err="1"/>
              <a:t>read-modify-write</a:t>
            </a:r>
            <a:r>
              <a:rPr lang="nl-NL" dirty="0"/>
              <a:t> operations on </a:t>
            </a:r>
            <a:r>
              <a:rPr lang="nl-NL" dirty="0" err="1"/>
              <a:t>the</a:t>
            </a:r>
            <a:r>
              <a:rPr lang="nl-NL" dirty="0"/>
              <a:t> </a:t>
            </a:r>
            <a:r>
              <a:rPr lang="nl-NL" dirty="0" err="1"/>
              <a:t>same</a:t>
            </a:r>
            <a:r>
              <a:rPr lang="nl-NL" dirty="0"/>
              <a:t> data</a:t>
            </a:r>
          </a:p>
          <a:p>
            <a:pPr marL="520700" lvl="1" indent="-342900">
              <a:buFont typeface="Arial" panose="020B0604020202020204" pitchFamily="34" charset="0"/>
              <a:buChar char="•"/>
            </a:pPr>
            <a:r>
              <a:rPr lang="nl-NL" dirty="0" smtClean="0"/>
              <a:t>Order </a:t>
            </a:r>
            <a:r>
              <a:rPr lang="nl-NL" dirty="0" err="1" smtClean="0"/>
              <a:t>violations</a:t>
            </a:r>
            <a:endParaRPr lang="nl-NL" dirty="0" smtClean="0"/>
          </a:p>
          <a:p>
            <a:pPr marL="704850" lvl="2" indent="-342900"/>
            <a:r>
              <a:rPr lang="nl-NL" dirty="0" smtClean="0"/>
              <a:t>Events </a:t>
            </a:r>
            <a:r>
              <a:rPr lang="nl-NL" dirty="0" err="1" smtClean="0"/>
              <a:t>don't</a:t>
            </a:r>
            <a:r>
              <a:rPr lang="nl-NL" dirty="0" smtClean="0"/>
              <a:t> </a:t>
            </a:r>
            <a:r>
              <a:rPr lang="nl-NL" dirty="0" err="1" smtClean="0"/>
              <a:t>always</a:t>
            </a:r>
            <a:r>
              <a:rPr lang="nl-NL" dirty="0" smtClean="0"/>
              <a:t> happen in </a:t>
            </a:r>
            <a:r>
              <a:rPr lang="nl-NL" dirty="0" err="1" smtClean="0"/>
              <a:t>the</a:t>
            </a:r>
            <a:r>
              <a:rPr lang="nl-NL" dirty="0" smtClean="0"/>
              <a:t> order </a:t>
            </a:r>
            <a:r>
              <a:rPr lang="nl-NL" dirty="0" err="1" smtClean="0"/>
              <a:t>that</a:t>
            </a:r>
            <a:r>
              <a:rPr lang="nl-NL" dirty="0" smtClean="0"/>
              <a:t> is </a:t>
            </a:r>
            <a:r>
              <a:rPr lang="nl-NL" dirty="0" err="1" smtClean="0"/>
              <a:t>expected</a:t>
            </a:r>
            <a:endParaRPr lang="nl-NL" dirty="0" smtClean="0"/>
          </a:p>
          <a:p>
            <a:pPr marL="342900" indent="-342900">
              <a:buFont typeface="Arial" panose="020B0604020202020204" pitchFamily="34" charset="0"/>
              <a:buChar char="•"/>
            </a:pPr>
            <a:r>
              <a:rPr lang="nl-NL" dirty="0" smtClean="0"/>
              <a:t>Deadlock</a:t>
            </a:r>
            <a:endParaRPr lang="nl-NL" dirty="0" smtClean="0"/>
          </a:p>
          <a:p>
            <a:pPr marL="520700" lvl="1" indent="-342900">
              <a:buFont typeface="Arial" panose="020B0604020202020204" pitchFamily="34" charset="0"/>
              <a:buChar char="•"/>
            </a:pPr>
            <a:r>
              <a:rPr lang="nl-NL" dirty="0" err="1" smtClean="0"/>
              <a:t>Circular</a:t>
            </a:r>
            <a:r>
              <a:rPr lang="nl-NL" dirty="0" smtClean="0"/>
              <a:t> </a:t>
            </a:r>
            <a:r>
              <a:rPr lang="nl-NL" dirty="0" err="1" smtClean="0"/>
              <a:t>wait</a:t>
            </a:r>
            <a:endParaRPr lang="nl-NL" dirty="0" smtClean="0"/>
          </a:p>
          <a:p>
            <a:pPr marL="520700" lvl="1" indent="-342900">
              <a:buFont typeface="Arial" panose="020B0604020202020204" pitchFamily="34" charset="0"/>
              <a:buChar char="•"/>
            </a:pPr>
            <a:r>
              <a:rPr lang="nl-NL" dirty="0" err="1" smtClean="0"/>
              <a:t>Starvation</a:t>
            </a:r>
            <a:endParaRPr lang="en-US" dirty="0" smtClean="0"/>
          </a:p>
          <a:p>
            <a:endParaRPr lang="nl-NL" dirty="0"/>
          </a:p>
          <a:p>
            <a:r>
              <a:rPr lang="nl-NL" dirty="0" smtClean="0"/>
              <a:t>Development </a:t>
            </a:r>
            <a:r>
              <a:rPr lang="nl-NL" dirty="0" err="1" smtClean="0"/>
              <a:t>problems</a:t>
            </a:r>
            <a:endParaRPr lang="nl-NL" dirty="0" smtClean="0"/>
          </a:p>
          <a:p>
            <a:pPr marL="342900" indent="-342900">
              <a:buFont typeface="Arial" panose="020B0604020202020204" pitchFamily="34" charset="0"/>
              <a:buChar char="•"/>
            </a:pPr>
            <a:r>
              <a:rPr lang="nl-NL" dirty="0" err="1" smtClean="0"/>
              <a:t>Detecting</a:t>
            </a:r>
            <a:r>
              <a:rPr lang="nl-NL" dirty="0" smtClean="0"/>
              <a:t> </a:t>
            </a:r>
            <a:r>
              <a:rPr lang="nl-NL" dirty="0" err="1" smtClean="0"/>
              <a:t>errors</a:t>
            </a:r>
            <a:r>
              <a:rPr lang="nl-NL" dirty="0" smtClean="0"/>
              <a:t> </a:t>
            </a:r>
            <a:r>
              <a:rPr lang="nl-NL" dirty="0" err="1" smtClean="0"/>
              <a:t>and</a:t>
            </a:r>
            <a:r>
              <a:rPr lang="nl-NL" dirty="0" smtClean="0"/>
              <a:t> </a:t>
            </a:r>
            <a:r>
              <a:rPr lang="nl-NL" dirty="0" err="1" smtClean="0"/>
              <a:t>exceptions</a:t>
            </a:r>
            <a:r>
              <a:rPr lang="nl-NL" dirty="0" smtClean="0"/>
              <a:t> in </a:t>
            </a:r>
            <a:r>
              <a:rPr lang="nl-NL" dirty="0" err="1" smtClean="0"/>
              <a:t>child</a:t>
            </a:r>
            <a:r>
              <a:rPr lang="nl-NL" dirty="0" smtClean="0"/>
              <a:t> </a:t>
            </a:r>
            <a:r>
              <a:rPr lang="nl-NL" dirty="0" err="1" smtClean="0"/>
              <a:t>threads</a:t>
            </a:r>
            <a:r>
              <a:rPr lang="nl-NL" dirty="0" smtClean="0"/>
              <a:t> or </a:t>
            </a:r>
            <a:r>
              <a:rPr lang="nl-NL" dirty="0" err="1" smtClean="0"/>
              <a:t>processes</a:t>
            </a:r>
            <a:endParaRPr lang="nl-NL" dirty="0" smtClean="0"/>
          </a:p>
          <a:p>
            <a:pPr marL="342900" indent="-342900">
              <a:buFont typeface="Arial" panose="020B0604020202020204" pitchFamily="34" charset="0"/>
              <a:buChar char="•"/>
            </a:pPr>
            <a:r>
              <a:rPr lang="nl-NL" dirty="0" smtClean="0"/>
              <a:t>Stopping a </a:t>
            </a:r>
            <a:r>
              <a:rPr lang="nl-NL" dirty="0" err="1" smtClean="0"/>
              <a:t>child</a:t>
            </a:r>
            <a:r>
              <a:rPr lang="nl-NL" dirty="0" smtClean="0"/>
              <a:t> thread or </a:t>
            </a:r>
            <a:r>
              <a:rPr lang="nl-NL" dirty="0" err="1" smtClean="0"/>
              <a:t>process</a:t>
            </a:r>
            <a:endParaRPr lang="nl-NL" dirty="0" smtClean="0"/>
          </a:p>
          <a:p>
            <a:pPr marL="342900" indent="-342900">
              <a:buFont typeface="Arial" panose="020B0604020202020204" pitchFamily="34" charset="0"/>
              <a:buChar char="•"/>
            </a:pPr>
            <a:r>
              <a:rPr lang="nl-NL" dirty="0" smtClean="0"/>
              <a:t>Debugging a </a:t>
            </a:r>
            <a:r>
              <a:rPr lang="nl-NL" dirty="0" err="1" smtClean="0"/>
              <a:t>child</a:t>
            </a:r>
            <a:r>
              <a:rPr lang="nl-NL" dirty="0" smtClean="0"/>
              <a:t> thread or </a:t>
            </a:r>
            <a:r>
              <a:rPr lang="nl-NL" dirty="0" err="1" smtClean="0"/>
              <a:t>process</a:t>
            </a:r>
            <a:endParaRPr lang="nl-NL" dirty="0" smtClean="0"/>
          </a:p>
        </p:txBody>
      </p:sp>
    </p:spTree>
    <p:extLst>
      <p:ext uri="{BB962C8B-B14F-4D97-AF65-F5344CB8AC3E}">
        <p14:creationId xmlns:p14="http://schemas.microsoft.com/office/powerpoint/2010/main" val="2718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err="1" smtClean="0"/>
              <a:t>Threads</a:t>
            </a:r>
            <a:r>
              <a:rPr lang="nl-NL" dirty="0" smtClean="0"/>
              <a:t> in Python</a:t>
            </a:r>
            <a:endParaRPr lang="en-US" dirty="0"/>
          </a:p>
        </p:txBody>
      </p:sp>
      <p:sp>
        <p:nvSpPr>
          <p:cNvPr id="5" name="Text Placeholder 4"/>
          <p:cNvSpPr>
            <a:spLocks noGrp="1"/>
          </p:cNvSpPr>
          <p:nvPr>
            <p:ph type="body" sz="quarter" idx="10"/>
          </p:nvPr>
        </p:nvSpPr>
        <p:spPr/>
        <p:txBody>
          <a:bodyPr/>
          <a:lstStyle/>
          <a:p>
            <a:r>
              <a:rPr lang="nl-NL" dirty="0" smtClean="0"/>
              <a:t>2</a:t>
            </a:r>
            <a:endParaRPr lang="en-US" dirty="0"/>
          </a:p>
        </p:txBody>
      </p:sp>
    </p:spTree>
    <p:extLst>
      <p:ext uri="{BB962C8B-B14F-4D97-AF65-F5344CB8AC3E}">
        <p14:creationId xmlns:p14="http://schemas.microsoft.com/office/powerpoint/2010/main" val="45868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nl-NL" dirty="0" smtClean="0"/>
              <a:t>Disclaimer</a:t>
            </a:r>
          </a:p>
          <a:p>
            <a:pPr marL="342900" indent="-342900">
              <a:buFont typeface="Arial" panose="020B0604020202020204" pitchFamily="34" charset="0"/>
              <a:buChar char="•"/>
            </a:pPr>
            <a:r>
              <a:rPr lang="nl-NL" dirty="0" smtClean="0"/>
              <a:t>The Python </a:t>
            </a:r>
            <a:r>
              <a:rPr lang="nl-NL" dirty="0" err="1" smtClean="0"/>
              <a:t>language</a:t>
            </a:r>
            <a:r>
              <a:rPr lang="nl-NL" dirty="0" smtClean="0"/>
              <a:t> does </a:t>
            </a:r>
            <a:r>
              <a:rPr lang="nl-NL" dirty="0" err="1" smtClean="0"/>
              <a:t>not</a:t>
            </a:r>
            <a:r>
              <a:rPr lang="nl-NL" dirty="0" smtClean="0"/>
              <a:t> say </a:t>
            </a:r>
            <a:r>
              <a:rPr lang="nl-NL" dirty="0" err="1" smtClean="0"/>
              <a:t>anything</a:t>
            </a:r>
            <a:r>
              <a:rPr lang="nl-NL" dirty="0" smtClean="0"/>
              <a:t> </a:t>
            </a:r>
            <a:r>
              <a:rPr lang="nl-NL" dirty="0" err="1" smtClean="0"/>
              <a:t>about</a:t>
            </a:r>
            <a:r>
              <a:rPr lang="nl-NL" dirty="0" smtClean="0"/>
              <a:t> </a:t>
            </a:r>
            <a:r>
              <a:rPr lang="nl-NL" dirty="0" err="1" smtClean="0"/>
              <a:t>threading</a:t>
            </a:r>
            <a:r>
              <a:rPr lang="nl-NL" dirty="0" smtClean="0"/>
              <a:t> or </a:t>
            </a:r>
            <a:r>
              <a:rPr lang="nl-NL" dirty="0" err="1" smtClean="0"/>
              <a:t>child</a:t>
            </a:r>
            <a:r>
              <a:rPr lang="nl-NL" dirty="0" smtClean="0"/>
              <a:t> </a:t>
            </a:r>
            <a:r>
              <a:rPr lang="nl-NL" dirty="0" err="1" smtClean="0"/>
              <a:t>processes</a:t>
            </a:r>
            <a:endParaRPr lang="en-US" dirty="0" smtClean="0"/>
          </a:p>
          <a:p>
            <a:pPr marL="342900" indent="-342900">
              <a:buFont typeface="Arial" panose="020B0604020202020204" pitchFamily="34" charset="0"/>
              <a:buChar char="•"/>
            </a:pPr>
            <a:r>
              <a:rPr lang="nl-NL" dirty="0" smtClean="0"/>
              <a:t>The handling of </a:t>
            </a:r>
            <a:r>
              <a:rPr lang="nl-NL" dirty="0" err="1" smtClean="0"/>
              <a:t>threading</a:t>
            </a:r>
            <a:r>
              <a:rPr lang="nl-NL" dirty="0" smtClean="0"/>
              <a:t> </a:t>
            </a:r>
            <a:r>
              <a:rPr lang="nl-NL" dirty="0" err="1" smtClean="0"/>
              <a:t>and</a:t>
            </a:r>
            <a:r>
              <a:rPr lang="nl-NL" dirty="0" smtClean="0"/>
              <a:t> </a:t>
            </a:r>
            <a:r>
              <a:rPr lang="nl-NL" dirty="0" err="1" smtClean="0"/>
              <a:t>child</a:t>
            </a:r>
            <a:r>
              <a:rPr lang="nl-NL" dirty="0" smtClean="0"/>
              <a:t> </a:t>
            </a:r>
            <a:r>
              <a:rPr lang="nl-NL" dirty="0" err="1" smtClean="0"/>
              <a:t>processes</a:t>
            </a:r>
            <a:r>
              <a:rPr lang="nl-NL" dirty="0" smtClean="0"/>
              <a:t> is </a:t>
            </a:r>
            <a:r>
              <a:rPr lang="nl-NL" dirty="0" err="1" smtClean="0"/>
              <a:t>essentially</a:t>
            </a:r>
            <a:r>
              <a:rPr lang="nl-NL" dirty="0" smtClean="0"/>
              <a:t> </a:t>
            </a:r>
            <a:r>
              <a:rPr lang="nl-NL" dirty="0" err="1" smtClean="0"/>
              <a:t>an</a:t>
            </a:r>
            <a:r>
              <a:rPr lang="nl-NL" dirty="0" smtClean="0"/>
              <a:t> </a:t>
            </a:r>
            <a:r>
              <a:rPr lang="nl-NL" dirty="0" err="1" smtClean="0"/>
              <a:t>implementation</a:t>
            </a:r>
            <a:r>
              <a:rPr lang="nl-NL" dirty="0" smtClean="0"/>
              <a:t> detail</a:t>
            </a:r>
          </a:p>
          <a:p>
            <a:pPr marL="342900" indent="-342900">
              <a:buFont typeface="Arial" panose="020B0604020202020204" pitchFamily="34" charset="0"/>
              <a:buChar char="•"/>
            </a:pPr>
            <a:r>
              <a:rPr lang="nl-NL" dirty="0" smtClean="0"/>
              <a:t>The </a:t>
            </a:r>
            <a:r>
              <a:rPr lang="nl-NL" dirty="0" err="1" smtClean="0"/>
              <a:t>following</a:t>
            </a:r>
            <a:r>
              <a:rPr lang="nl-NL" dirty="0" smtClean="0"/>
              <a:t> is </a:t>
            </a:r>
            <a:r>
              <a:rPr lang="nl-NL" dirty="0" err="1" smtClean="0"/>
              <a:t>based</a:t>
            </a:r>
            <a:r>
              <a:rPr lang="nl-NL" dirty="0" smtClean="0"/>
              <a:t> on </a:t>
            </a:r>
            <a:r>
              <a:rPr lang="nl-NL" dirty="0" err="1" smtClean="0"/>
              <a:t>the</a:t>
            </a:r>
            <a:r>
              <a:rPr lang="nl-NL" dirty="0" smtClean="0"/>
              <a:t> </a:t>
            </a:r>
            <a:r>
              <a:rPr lang="nl-NL" dirty="0" err="1" smtClean="0"/>
              <a:t>behavior</a:t>
            </a:r>
            <a:r>
              <a:rPr lang="nl-NL" dirty="0" smtClean="0"/>
              <a:t> of </a:t>
            </a:r>
            <a:r>
              <a:rPr lang="nl-NL" dirty="0" err="1" smtClean="0"/>
              <a:t>the</a:t>
            </a:r>
            <a:r>
              <a:rPr lang="nl-NL" dirty="0" smtClean="0"/>
              <a:t> </a:t>
            </a:r>
            <a:r>
              <a:rPr lang="nl-NL" dirty="0" err="1" smtClean="0"/>
              <a:t>reference</a:t>
            </a:r>
            <a:r>
              <a:rPr lang="nl-NL" dirty="0" smtClean="0"/>
              <a:t> </a:t>
            </a:r>
            <a:r>
              <a:rPr lang="nl-NL" dirty="0" err="1" smtClean="0"/>
              <a:t>CPython</a:t>
            </a:r>
            <a:r>
              <a:rPr lang="nl-NL" dirty="0" smtClean="0"/>
              <a:t> </a:t>
            </a:r>
            <a:r>
              <a:rPr lang="nl-NL" dirty="0" err="1" smtClean="0"/>
              <a:t>implementation</a:t>
            </a:r>
            <a:endParaRPr lang="nl-NL" dirty="0" smtClean="0"/>
          </a:p>
          <a:p>
            <a:pPr marL="342900" indent="-342900">
              <a:buFont typeface="Arial" panose="020B0604020202020204" pitchFamily="34" charset="0"/>
              <a:buChar char="•"/>
            </a:pPr>
            <a:r>
              <a:rPr lang="nl-NL" dirty="0" err="1" smtClean="0"/>
              <a:t>Other</a:t>
            </a:r>
            <a:r>
              <a:rPr lang="nl-NL" dirty="0" smtClean="0"/>
              <a:t> </a:t>
            </a:r>
            <a:r>
              <a:rPr lang="nl-NL" dirty="0" err="1" smtClean="0"/>
              <a:t>implementations</a:t>
            </a:r>
            <a:r>
              <a:rPr lang="nl-NL" dirty="0" smtClean="0"/>
              <a:t> (</a:t>
            </a:r>
            <a:r>
              <a:rPr lang="nl-NL" dirty="0" err="1" smtClean="0"/>
              <a:t>notably</a:t>
            </a:r>
            <a:r>
              <a:rPr lang="nl-NL" dirty="0" smtClean="0"/>
              <a:t> </a:t>
            </a:r>
            <a:r>
              <a:rPr lang="nl-NL" dirty="0" err="1" smtClean="0"/>
              <a:t>Jython</a:t>
            </a:r>
            <a:r>
              <a:rPr lang="nl-NL" dirty="0" smtClean="0"/>
              <a:t> </a:t>
            </a:r>
            <a:r>
              <a:rPr lang="nl-NL" dirty="0" err="1" smtClean="0"/>
              <a:t>and</a:t>
            </a:r>
            <a:r>
              <a:rPr lang="nl-NL" dirty="0" smtClean="0"/>
              <a:t> </a:t>
            </a:r>
            <a:r>
              <a:rPr lang="nl-NL" dirty="0" err="1" smtClean="0"/>
              <a:t>Pypy</a:t>
            </a:r>
            <a:r>
              <a:rPr lang="nl-NL" dirty="0" smtClean="0"/>
              <a:t>) </a:t>
            </a:r>
            <a:r>
              <a:rPr lang="nl-NL" dirty="0" err="1" smtClean="0"/>
              <a:t>may</a:t>
            </a:r>
            <a:r>
              <a:rPr lang="nl-NL" dirty="0" smtClean="0"/>
              <a:t> have different </a:t>
            </a:r>
            <a:r>
              <a:rPr lang="nl-NL" dirty="0" err="1" smtClean="0"/>
              <a:t>behaviors</a:t>
            </a:r>
            <a:endParaRPr lang="nl-NL" dirty="0" smtClean="0"/>
          </a:p>
        </p:txBody>
      </p:sp>
      <p:sp>
        <p:nvSpPr>
          <p:cNvPr id="5" name="Title 4"/>
          <p:cNvSpPr>
            <a:spLocks noGrp="1"/>
          </p:cNvSpPr>
          <p:nvPr>
            <p:ph type="title"/>
          </p:nvPr>
        </p:nvSpPr>
        <p:spPr/>
        <p:txBody>
          <a:bodyPr/>
          <a:lstStyle/>
          <a:p>
            <a:r>
              <a:rPr lang="nl-NL" dirty="0" smtClean="0"/>
              <a:t>Python </a:t>
            </a:r>
            <a:r>
              <a:rPr lang="nl-NL" dirty="0" err="1" smtClean="0"/>
              <a:t>threads</a:t>
            </a:r>
            <a:endParaRPr lang="en-US" dirty="0"/>
          </a:p>
        </p:txBody>
      </p:sp>
    </p:spTree>
    <p:extLst>
      <p:ext uri="{BB962C8B-B14F-4D97-AF65-F5344CB8AC3E}">
        <p14:creationId xmlns:p14="http://schemas.microsoft.com/office/powerpoint/2010/main" val="1135242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4812" y="1556792"/>
            <a:ext cx="11379201" cy="4913020"/>
          </a:xfrm>
        </p:spPr>
        <p:txBody>
          <a:bodyPr>
            <a:normAutofit fontScale="92500" lnSpcReduction="20000"/>
          </a:bodyPr>
          <a:lstStyle/>
          <a:p>
            <a:pPr marL="342900" indent="-342900">
              <a:buFont typeface="Arial" panose="020B0604020202020204" pitchFamily="34" charset="0"/>
              <a:buChar char="•"/>
            </a:pPr>
            <a:r>
              <a:rPr lang="nl-NL" dirty="0" smtClean="0"/>
              <a:t>Python </a:t>
            </a:r>
            <a:r>
              <a:rPr lang="nl-NL" dirty="0" err="1" smtClean="0"/>
              <a:t>uses</a:t>
            </a:r>
            <a:r>
              <a:rPr lang="nl-NL" dirty="0" smtClean="0"/>
              <a:t> </a:t>
            </a:r>
            <a:r>
              <a:rPr lang="nl-NL" dirty="0" err="1" smtClean="0"/>
              <a:t>kernel</a:t>
            </a:r>
            <a:r>
              <a:rPr lang="nl-NL" dirty="0" smtClean="0"/>
              <a:t>-level </a:t>
            </a:r>
            <a:r>
              <a:rPr lang="nl-NL" dirty="0" err="1" smtClean="0"/>
              <a:t>threads</a:t>
            </a:r>
            <a:r>
              <a:rPr lang="nl-NL" dirty="0" smtClean="0"/>
              <a:t>, </a:t>
            </a:r>
            <a:r>
              <a:rPr lang="nl-NL" dirty="0" err="1" smtClean="0"/>
              <a:t>so</a:t>
            </a:r>
            <a:r>
              <a:rPr lang="nl-NL" dirty="0" smtClean="0"/>
              <a:t> </a:t>
            </a:r>
            <a:r>
              <a:rPr lang="nl-NL" dirty="0" err="1" smtClean="0"/>
              <a:t>scheduling</a:t>
            </a:r>
            <a:r>
              <a:rPr lang="nl-NL" dirty="0" smtClean="0"/>
              <a:t> is </a:t>
            </a:r>
            <a:r>
              <a:rPr lang="nl-NL" dirty="0" err="1" smtClean="0"/>
              <a:t>done</a:t>
            </a:r>
            <a:r>
              <a:rPr lang="nl-NL" dirty="0" smtClean="0"/>
              <a:t> </a:t>
            </a:r>
            <a:r>
              <a:rPr lang="nl-NL" dirty="0" err="1" smtClean="0"/>
              <a:t>by</a:t>
            </a:r>
            <a:r>
              <a:rPr lang="nl-NL" dirty="0" smtClean="0"/>
              <a:t> </a:t>
            </a:r>
            <a:r>
              <a:rPr lang="nl-NL" dirty="0" err="1" smtClean="0"/>
              <a:t>the</a:t>
            </a:r>
            <a:r>
              <a:rPr lang="nl-NL" dirty="0" smtClean="0"/>
              <a:t> OS</a:t>
            </a:r>
          </a:p>
          <a:p>
            <a:pPr marL="342900" indent="-342900" algn="just">
              <a:buFont typeface="Arial" panose="020B0604020202020204" pitchFamily="34" charset="0"/>
              <a:buChar char="•"/>
            </a:pPr>
            <a:r>
              <a:rPr lang="nl-NL" dirty="0" smtClean="0"/>
              <a:t>Python </a:t>
            </a:r>
            <a:r>
              <a:rPr lang="nl-NL" dirty="0" err="1" smtClean="0"/>
              <a:t>uses</a:t>
            </a:r>
            <a:r>
              <a:rPr lang="nl-NL" dirty="0" smtClean="0"/>
              <a:t> a Global Interpreter Lock (GIL) </a:t>
            </a:r>
            <a:r>
              <a:rPr lang="nl-NL" dirty="0" err="1" smtClean="0"/>
              <a:t>to</a:t>
            </a:r>
            <a:r>
              <a:rPr lang="nl-NL" dirty="0" smtClean="0"/>
              <a:t> </a:t>
            </a:r>
            <a:r>
              <a:rPr lang="nl-NL" dirty="0" err="1" smtClean="0"/>
              <a:t>avoid</a:t>
            </a:r>
            <a:r>
              <a:rPr lang="nl-NL" dirty="0" smtClean="0"/>
              <a:t> </a:t>
            </a:r>
            <a:r>
              <a:rPr lang="nl-NL" dirty="0" err="1" smtClean="0"/>
              <a:t>problems</a:t>
            </a:r>
            <a:r>
              <a:rPr lang="nl-NL" dirty="0" smtClean="0"/>
              <a:t> </a:t>
            </a:r>
            <a:r>
              <a:rPr lang="nl-NL" dirty="0" err="1" smtClean="0"/>
              <a:t>with</a:t>
            </a:r>
            <a:r>
              <a:rPr lang="nl-NL" dirty="0" smtClean="0"/>
              <a:t> non-</a:t>
            </a:r>
            <a:r>
              <a:rPr lang="nl-NL" dirty="0" err="1" smtClean="0"/>
              <a:t>atomic</a:t>
            </a:r>
            <a:r>
              <a:rPr lang="nl-NL" dirty="0" smtClean="0"/>
              <a:t> operations </a:t>
            </a:r>
            <a:r>
              <a:rPr lang="nl-NL" i="1" dirty="0" err="1" smtClean="0"/>
              <a:t>within</a:t>
            </a:r>
            <a:r>
              <a:rPr lang="nl-NL" i="1" dirty="0" smtClean="0"/>
              <a:t> </a:t>
            </a:r>
            <a:r>
              <a:rPr lang="nl-NL" i="1" dirty="0" err="1" smtClean="0"/>
              <a:t>the</a:t>
            </a:r>
            <a:r>
              <a:rPr lang="nl-NL" i="1" dirty="0" smtClean="0"/>
              <a:t> </a:t>
            </a:r>
            <a:r>
              <a:rPr lang="nl-NL" i="1" dirty="0" err="1" smtClean="0"/>
              <a:t>interpreter</a:t>
            </a:r>
            <a:r>
              <a:rPr lang="nl-NL" i="1" dirty="0" smtClean="0"/>
              <a:t> </a:t>
            </a:r>
            <a:r>
              <a:rPr lang="nl-NL" dirty="0" smtClean="0"/>
              <a:t>(</a:t>
            </a:r>
            <a:r>
              <a:rPr lang="nl-NL" dirty="0" err="1" smtClean="0"/>
              <a:t>notably</a:t>
            </a:r>
            <a:r>
              <a:rPr lang="nl-NL" dirty="0" smtClean="0"/>
              <a:t> </a:t>
            </a:r>
            <a:r>
              <a:rPr lang="nl-NL" dirty="0" err="1" smtClean="0"/>
              <a:t>the</a:t>
            </a:r>
            <a:r>
              <a:rPr lang="nl-NL" dirty="0" smtClean="0"/>
              <a:t> </a:t>
            </a:r>
            <a:r>
              <a:rPr lang="nl-NL" dirty="0" err="1" smtClean="0"/>
              <a:t>reference</a:t>
            </a:r>
            <a:r>
              <a:rPr lang="nl-NL" dirty="0" smtClean="0"/>
              <a:t> </a:t>
            </a:r>
            <a:r>
              <a:rPr lang="nl-NL" dirty="0" err="1" smtClean="0"/>
              <a:t>counts</a:t>
            </a:r>
            <a:r>
              <a:rPr lang="nl-NL" dirty="0" smtClean="0"/>
              <a:t> </a:t>
            </a:r>
            <a:r>
              <a:rPr lang="nl-NL" dirty="0" err="1" smtClean="0"/>
              <a:t>for</a:t>
            </a:r>
            <a:r>
              <a:rPr lang="nl-NL" dirty="0" smtClean="0"/>
              <a:t> Python </a:t>
            </a:r>
            <a:r>
              <a:rPr lang="nl-NL" dirty="0" err="1" smtClean="0"/>
              <a:t>objects</a:t>
            </a:r>
            <a:r>
              <a:rPr lang="nl-NL" dirty="0" smtClean="0"/>
              <a:t>)</a:t>
            </a:r>
          </a:p>
          <a:p>
            <a:pPr marL="342900" indent="-342900">
              <a:buFont typeface="Arial" panose="020B0604020202020204" pitchFamily="34" charset="0"/>
              <a:buChar char="•"/>
            </a:pPr>
            <a:r>
              <a:rPr lang="nl-NL" dirty="0" smtClean="0"/>
              <a:t>Every thread runs </a:t>
            </a:r>
            <a:r>
              <a:rPr lang="nl-NL" dirty="0" err="1" smtClean="0"/>
              <a:t>the</a:t>
            </a:r>
            <a:r>
              <a:rPr lang="nl-NL" dirty="0" smtClean="0"/>
              <a:t> </a:t>
            </a:r>
            <a:r>
              <a:rPr lang="nl-NL" dirty="0" err="1" smtClean="0"/>
              <a:t>evaluation</a:t>
            </a:r>
            <a:r>
              <a:rPr lang="nl-NL" dirty="0" smtClean="0"/>
              <a:t> loop of </a:t>
            </a:r>
            <a:r>
              <a:rPr lang="nl-NL" dirty="0" err="1" smtClean="0"/>
              <a:t>the</a:t>
            </a:r>
            <a:r>
              <a:rPr lang="nl-NL" dirty="0" smtClean="0"/>
              <a:t> Python </a:t>
            </a:r>
            <a:r>
              <a:rPr lang="nl-NL" dirty="0" err="1" smtClean="0"/>
              <a:t>interpreter</a:t>
            </a:r>
            <a:endParaRPr lang="nl-NL" dirty="0" smtClean="0"/>
          </a:p>
          <a:p>
            <a:pPr marL="342900" indent="-342900">
              <a:buFont typeface="Arial" panose="020B0604020202020204" pitchFamily="34" charset="0"/>
              <a:buChar char="•"/>
            </a:pPr>
            <a:r>
              <a:rPr lang="nl-NL" dirty="0" err="1" smtClean="0"/>
              <a:t>This</a:t>
            </a:r>
            <a:r>
              <a:rPr lang="nl-NL" dirty="0" smtClean="0"/>
              <a:t> </a:t>
            </a:r>
            <a:r>
              <a:rPr lang="nl-NL" dirty="0" err="1" smtClean="0"/>
              <a:t>basically</a:t>
            </a:r>
            <a:r>
              <a:rPr lang="nl-NL" dirty="0" smtClean="0"/>
              <a:t> does </a:t>
            </a:r>
            <a:r>
              <a:rPr lang="nl-NL" dirty="0" err="1" smtClean="0"/>
              <a:t>the</a:t>
            </a:r>
            <a:r>
              <a:rPr lang="nl-NL" dirty="0" smtClean="0"/>
              <a:t> </a:t>
            </a:r>
            <a:r>
              <a:rPr lang="nl-NL" dirty="0" err="1" smtClean="0"/>
              <a:t>following</a:t>
            </a:r>
            <a:endParaRPr lang="nl-NL" dirty="0" smtClean="0"/>
          </a:p>
          <a:p>
            <a:endParaRPr lang="nl-NL" dirty="0"/>
          </a:p>
          <a:p>
            <a:r>
              <a:rPr lang="nl-NL" dirty="0" smtClean="0">
                <a:latin typeface="Consolas" panose="020B0609020204030204" pitchFamily="49" charset="0"/>
              </a:rPr>
              <a:t>    </a:t>
            </a:r>
            <a:r>
              <a:rPr lang="nl-NL" dirty="0" err="1" smtClean="0">
                <a:latin typeface="Consolas" panose="020B0609020204030204" pitchFamily="49" charset="0"/>
              </a:rPr>
              <a:t>acquire_GIL</a:t>
            </a:r>
            <a:r>
              <a:rPr lang="nl-NL" dirty="0" smtClean="0">
                <a:latin typeface="Consolas" panose="020B0609020204030204" pitchFamily="49" charset="0"/>
              </a:rPr>
              <a:t>();</a:t>
            </a:r>
            <a:endParaRPr lang="nl-NL" dirty="0" smtClean="0">
              <a:latin typeface="Consolas" panose="020B0609020204030204" pitchFamily="49" charset="0"/>
            </a:endParaRPr>
          </a:p>
          <a:p>
            <a:r>
              <a:rPr lang="nl-NL" dirty="0" smtClean="0">
                <a:latin typeface="Consolas" panose="020B0609020204030204" pitchFamily="49" charset="0"/>
              </a:rPr>
              <a:t>    </a:t>
            </a:r>
            <a:r>
              <a:rPr lang="nl-NL" dirty="0" err="1" smtClean="0">
                <a:latin typeface="Consolas" panose="020B0609020204030204" pitchFamily="49" charset="0"/>
              </a:rPr>
              <a:t>while</a:t>
            </a:r>
            <a:r>
              <a:rPr lang="nl-NL" dirty="0" smtClean="0">
                <a:latin typeface="Consolas" panose="020B0609020204030204" pitchFamily="49" charset="0"/>
              </a:rPr>
              <a:t> </a:t>
            </a:r>
            <a:r>
              <a:rPr lang="nl-NL" dirty="0" smtClean="0">
                <a:latin typeface="Consolas" panose="020B0609020204030204" pitchFamily="49" charset="0"/>
              </a:rPr>
              <a:t>(</a:t>
            </a:r>
            <a:r>
              <a:rPr lang="nl-NL" dirty="0" err="1" smtClean="0">
                <a:latin typeface="Consolas" panose="020B0609020204030204" pitchFamily="49" charset="0"/>
              </a:rPr>
              <a:t>true</a:t>
            </a:r>
            <a:r>
              <a:rPr lang="nl-NL" dirty="0" smtClean="0">
                <a:latin typeface="Consolas" panose="020B0609020204030204" pitchFamily="49" charset="0"/>
              </a:rPr>
              <a:t>) {</a:t>
            </a:r>
            <a:endParaRPr lang="nl-NL" dirty="0" smtClean="0">
              <a:latin typeface="Consolas" panose="020B0609020204030204" pitchFamily="49" charset="0"/>
            </a:endParaRPr>
          </a:p>
          <a:p>
            <a:r>
              <a:rPr lang="nl-NL" dirty="0" smtClean="0">
                <a:latin typeface="Consolas" panose="020B0609020204030204" pitchFamily="49" charset="0"/>
              </a:rPr>
              <a:t>        </a:t>
            </a:r>
            <a:r>
              <a:rPr lang="nl-NL" dirty="0" err="1" smtClean="0">
                <a:latin typeface="Consolas" panose="020B0609020204030204" pitchFamily="49" charset="0"/>
              </a:rPr>
              <a:t>if</a:t>
            </a:r>
            <a:r>
              <a:rPr lang="nl-NL" dirty="0" smtClean="0">
                <a:latin typeface="Consolas" panose="020B0609020204030204" pitchFamily="49" charset="0"/>
              </a:rPr>
              <a:t> </a:t>
            </a:r>
            <a:r>
              <a:rPr lang="nl-NL" dirty="0" smtClean="0">
                <a:latin typeface="Consolas" panose="020B0609020204030204" pitchFamily="49" charset="0"/>
              </a:rPr>
              <a:t>(</a:t>
            </a:r>
            <a:r>
              <a:rPr lang="nl-NL" dirty="0" err="1" smtClean="0">
                <a:latin typeface="Consolas" panose="020B0609020204030204" pitchFamily="49" charset="0"/>
              </a:rPr>
              <a:t>GIL_drop_request</a:t>
            </a:r>
            <a:r>
              <a:rPr lang="nl-NL" dirty="0" smtClean="0">
                <a:latin typeface="Consolas" panose="020B0609020204030204" pitchFamily="49" charset="0"/>
              </a:rPr>
              <a:t>) {</a:t>
            </a:r>
            <a:endParaRPr lang="nl-NL" dirty="0" smtClean="0">
              <a:latin typeface="Consolas" panose="020B0609020204030204" pitchFamily="49" charset="0"/>
            </a:endParaRPr>
          </a:p>
          <a:p>
            <a:r>
              <a:rPr lang="nl-NL" dirty="0">
                <a:latin typeface="Consolas" panose="020B0609020204030204" pitchFamily="49" charset="0"/>
              </a:rPr>
              <a:t> </a:t>
            </a:r>
            <a:r>
              <a:rPr lang="nl-NL" dirty="0" smtClean="0">
                <a:latin typeface="Consolas" panose="020B0609020204030204" pitchFamily="49" charset="0"/>
              </a:rPr>
              <a:t>           </a:t>
            </a:r>
            <a:r>
              <a:rPr lang="nl-NL" dirty="0" err="1" smtClean="0">
                <a:latin typeface="Consolas" panose="020B0609020204030204" pitchFamily="49" charset="0"/>
              </a:rPr>
              <a:t>release_GIL</a:t>
            </a:r>
            <a:r>
              <a:rPr lang="nl-NL" dirty="0" smtClean="0">
                <a:latin typeface="Consolas" panose="020B0609020204030204" pitchFamily="49" charset="0"/>
              </a:rPr>
              <a:t>();</a:t>
            </a:r>
            <a:endParaRPr lang="nl-NL" dirty="0" smtClean="0">
              <a:latin typeface="Consolas" panose="020B0609020204030204" pitchFamily="49" charset="0"/>
            </a:endParaRPr>
          </a:p>
          <a:p>
            <a:r>
              <a:rPr lang="nl-NL" dirty="0">
                <a:latin typeface="Consolas" panose="020B0609020204030204" pitchFamily="49" charset="0"/>
              </a:rPr>
              <a:t> </a:t>
            </a:r>
            <a:r>
              <a:rPr lang="nl-NL" dirty="0" smtClean="0">
                <a:latin typeface="Consolas" panose="020B0609020204030204" pitchFamily="49" charset="0"/>
              </a:rPr>
              <a:t>           </a:t>
            </a:r>
            <a:r>
              <a:rPr lang="nl-NL" dirty="0" smtClean="0">
                <a:latin typeface="Consolas" panose="020B0609020204030204" pitchFamily="49" charset="0"/>
              </a:rPr>
              <a:t>/* </a:t>
            </a:r>
            <a:r>
              <a:rPr lang="nl-NL" dirty="0" err="1" smtClean="0">
                <a:latin typeface="Consolas" panose="020B0609020204030204" pitchFamily="49" charset="0"/>
              </a:rPr>
              <a:t>Wait</a:t>
            </a:r>
            <a:r>
              <a:rPr lang="nl-NL" dirty="0" smtClean="0">
                <a:latin typeface="Consolas" panose="020B0609020204030204" pitchFamily="49" charset="0"/>
              </a:rPr>
              <a:t> </a:t>
            </a:r>
            <a:r>
              <a:rPr lang="nl-NL" dirty="0" err="1" smtClean="0">
                <a:latin typeface="Consolas" panose="020B0609020204030204" pitchFamily="49" charset="0"/>
              </a:rPr>
              <a:t>for</a:t>
            </a:r>
            <a:r>
              <a:rPr lang="nl-NL" dirty="0" smtClean="0">
                <a:latin typeface="Consolas" panose="020B0609020204030204" pitchFamily="49" charset="0"/>
              </a:rPr>
              <a:t> </a:t>
            </a:r>
            <a:r>
              <a:rPr lang="nl-NL" dirty="0" err="1" smtClean="0">
                <a:latin typeface="Consolas" panose="020B0609020204030204" pitchFamily="49" charset="0"/>
              </a:rPr>
              <a:t>other</a:t>
            </a:r>
            <a:r>
              <a:rPr lang="nl-NL" dirty="0" smtClean="0">
                <a:latin typeface="Consolas" panose="020B0609020204030204" pitchFamily="49" charset="0"/>
              </a:rPr>
              <a:t> thread </a:t>
            </a:r>
            <a:r>
              <a:rPr lang="nl-NL" dirty="0" err="1" smtClean="0">
                <a:latin typeface="Consolas" panose="020B0609020204030204" pitchFamily="49" charset="0"/>
              </a:rPr>
              <a:t>to</a:t>
            </a:r>
            <a:r>
              <a:rPr lang="nl-NL" dirty="0" smtClean="0">
                <a:latin typeface="Consolas" panose="020B0609020204030204" pitchFamily="49" charset="0"/>
              </a:rPr>
              <a:t> </a:t>
            </a:r>
            <a:r>
              <a:rPr lang="nl-NL" dirty="0" smtClean="0">
                <a:latin typeface="Consolas" panose="020B0609020204030204" pitchFamily="49" charset="0"/>
              </a:rPr>
              <a:t>run */</a:t>
            </a:r>
            <a:endParaRPr lang="nl-NL" dirty="0" smtClean="0">
              <a:latin typeface="Consolas" panose="020B0609020204030204" pitchFamily="49" charset="0"/>
            </a:endParaRPr>
          </a:p>
          <a:p>
            <a:r>
              <a:rPr lang="nl-NL" dirty="0">
                <a:latin typeface="Consolas" panose="020B0609020204030204" pitchFamily="49" charset="0"/>
              </a:rPr>
              <a:t> </a:t>
            </a:r>
            <a:r>
              <a:rPr lang="nl-NL" dirty="0" smtClean="0">
                <a:latin typeface="Consolas" panose="020B0609020204030204" pitchFamily="49" charset="0"/>
              </a:rPr>
              <a:t>           </a:t>
            </a:r>
            <a:r>
              <a:rPr lang="nl-NL" dirty="0" err="1" smtClean="0">
                <a:latin typeface="Consolas" panose="020B0609020204030204" pitchFamily="49" charset="0"/>
              </a:rPr>
              <a:t>acquire_GIL</a:t>
            </a:r>
            <a:r>
              <a:rPr lang="nl-NL" dirty="0" smtClean="0">
                <a:latin typeface="Consolas" panose="020B0609020204030204" pitchFamily="49" charset="0"/>
              </a:rPr>
              <a:t>();</a:t>
            </a:r>
          </a:p>
          <a:p>
            <a:r>
              <a:rPr lang="nl-NL" dirty="0">
                <a:latin typeface="Consolas" panose="020B0609020204030204" pitchFamily="49" charset="0"/>
              </a:rPr>
              <a:t> </a:t>
            </a:r>
            <a:r>
              <a:rPr lang="nl-NL" dirty="0" smtClean="0">
                <a:latin typeface="Consolas" panose="020B0609020204030204" pitchFamily="49" charset="0"/>
              </a:rPr>
              <a:t>       }</a:t>
            </a:r>
            <a:endParaRPr lang="nl-NL" dirty="0" smtClean="0">
              <a:latin typeface="Consolas" panose="020B0609020204030204" pitchFamily="49" charset="0"/>
            </a:endParaRPr>
          </a:p>
          <a:p>
            <a:r>
              <a:rPr lang="nl-NL" dirty="0" smtClean="0">
                <a:latin typeface="Consolas" panose="020B0609020204030204" pitchFamily="49" charset="0"/>
              </a:rPr>
              <a:t>        </a:t>
            </a:r>
            <a:r>
              <a:rPr lang="nl-NL" dirty="0" err="1" smtClean="0">
                <a:latin typeface="Consolas" panose="020B0609020204030204" pitchFamily="49" charset="0"/>
              </a:rPr>
              <a:t>fetch_next_opcode</a:t>
            </a:r>
            <a:r>
              <a:rPr lang="nl-NL" dirty="0" smtClean="0">
                <a:latin typeface="Consolas" panose="020B0609020204030204" pitchFamily="49" charset="0"/>
              </a:rPr>
              <a:t>();</a:t>
            </a:r>
            <a:endParaRPr lang="nl-NL" dirty="0" smtClean="0">
              <a:latin typeface="Consolas" panose="020B0609020204030204" pitchFamily="49" charset="0"/>
            </a:endParaRPr>
          </a:p>
          <a:p>
            <a:r>
              <a:rPr lang="nl-NL" dirty="0" smtClean="0">
                <a:latin typeface="Consolas" panose="020B0609020204030204" pitchFamily="49" charset="0"/>
              </a:rPr>
              <a:t>        </a:t>
            </a:r>
            <a:r>
              <a:rPr lang="nl-NL" dirty="0" err="1" smtClean="0">
                <a:latin typeface="Consolas" panose="020B0609020204030204" pitchFamily="49" charset="0"/>
              </a:rPr>
              <a:t>execute_next_opcode</a:t>
            </a:r>
            <a:r>
              <a:rPr lang="nl-NL" dirty="0" smtClean="0">
                <a:latin typeface="Consolas" panose="020B0609020204030204" pitchFamily="49" charset="0"/>
              </a:rPr>
              <a:t>();</a:t>
            </a:r>
          </a:p>
          <a:p>
            <a:r>
              <a:rPr lang="nl-NL" dirty="0" smtClean="0">
                <a:latin typeface="Consolas" panose="020B0609020204030204" pitchFamily="49" charset="0"/>
              </a:rPr>
              <a:t>    }</a:t>
            </a:r>
            <a:endParaRPr lang="nl-NL" dirty="0">
              <a:latin typeface="Consolas" panose="020B0609020204030204" pitchFamily="49" charset="0"/>
            </a:endParaRPr>
          </a:p>
          <a:p>
            <a:endParaRPr lang="en-US" dirty="0"/>
          </a:p>
        </p:txBody>
      </p:sp>
      <p:sp>
        <p:nvSpPr>
          <p:cNvPr id="4" name="Title 3"/>
          <p:cNvSpPr>
            <a:spLocks noGrp="1"/>
          </p:cNvSpPr>
          <p:nvPr>
            <p:ph type="title"/>
          </p:nvPr>
        </p:nvSpPr>
        <p:spPr/>
        <p:txBody>
          <a:bodyPr/>
          <a:lstStyle/>
          <a:p>
            <a:r>
              <a:rPr lang="nl-NL" dirty="0" smtClean="0"/>
              <a:t>Understanding </a:t>
            </a:r>
            <a:r>
              <a:rPr lang="nl-NL" dirty="0" err="1" smtClean="0"/>
              <a:t>threads</a:t>
            </a:r>
            <a:r>
              <a:rPr lang="nl-NL" dirty="0" smtClean="0"/>
              <a:t> in Python</a:t>
            </a:r>
            <a:endParaRPr lang="en-US" dirty="0"/>
          </a:p>
        </p:txBody>
      </p:sp>
    </p:spTree>
    <p:extLst>
      <p:ext uri="{BB962C8B-B14F-4D97-AF65-F5344CB8AC3E}">
        <p14:creationId xmlns:p14="http://schemas.microsoft.com/office/powerpoint/2010/main" val="359341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4813" y="1484784"/>
            <a:ext cx="6987332" cy="4985028"/>
          </a:xfrm>
        </p:spPr>
        <p:txBody>
          <a:bodyPr>
            <a:normAutofit/>
          </a:bodyPr>
          <a:lstStyle/>
          <a:p>
            <a:pPr marL="342900" indent="-342900">
              <a:buFont typeface="Arial" panose="020B0604020202020204" pitchFamily="34" charset="0"/>
              <a:buChar char="•"/>
            </a:pPr>
            <a:r>
              <a:rPr lang="nl-NL" dirty="0" smtClean="0"/>
              <a:t>Thread A releases </a:t>
            </a:r>
            <a:r>
              <a:rPr lang="nl-NL" dirty="0" err="1" smtClean="0"/>
              <a:t>the</a:t>
            </a:r>
            <a:r>
              <a:rPr lang="nl-NL" dirty="0" smtClean="0"/>
              <a:t> GIL</a:t>
            </a:r>
          </a:p>
          <a:p>
            <a:pPr marL="342900" indent="-342900">
              <a:buFont typeface="Arial" panose="020B0604020202020204" pitchFamily="34" charset="0"/>
              <a:buChar char="•"/>
            </a:pPr>
            <a:r>
              <a:rPr lang="nl-NL" dirty="0" smtClean="0"/>
              <a:t>It </a:t>
            </a:r>
            <a:r>
              <a:rPr lang="nl-NL" dirty="0" err="1" smtClean="0"/>
              <a:t>notifies</a:t>
            </a:r>
            <a:r>
              <a:rPr lang="nl-NL" dirty="0" smtClean="0"/>
              <a:t> </a:t>
            </a:r>
            <a:r>
              <a:rPr lang="nl-NL" dirty="0" err="1" smtClean="0"/>
              <a:t>all</a:t>
            </a:r>
            <a:r>
              <a:rPr lang="nl-NL" dirty="0" smtClean="0"/>
              <a:t> </a:t>
            </a:r>
            <a:r>
              <a:rPr lang="nl-NL" dirty="0" err="1" smtClean="0"/>
              <a:t>threads</a:t>
            </a:r>
            <a:r>
              <a:rPr lang="nl-NL" dirty="0" smtClean="0"/>
              <a:t> </a:t>
            </a:r>
            <a:r>
              <a:rPr lang="nl-NL" dirty="0" err="1" smtClean="0"/>
              <a:t>that</a:t>
            </a:r>
            <a:r>
              <a:rPr lang="nl-NL" dirty="0" smtClean="0"/>
              <a:t> are </a:t>
            </a:r>
            <a:r>
              <a:rPr lang="nl-NL" dirty="0" err="1" smtClean="0"/>
              <a:t>waiting</a:t>
            </a:r>
            <a:r>
              <a:rPr lang="nl-NL" dirty="0" smtClean="0"/>
              <a:t> </a:t>
            </a:r>
            <a:r>
              <a:rPr lang="nl-NL" dirty="0" err="1" smtClean="0"/>
              <a:t>for</a:t>
            </a:r>
            <a:r>
              <a:rPr lang="nl-NL" dirty="0" smtClean="0"/>
              <a:t> </a:t>
            </a:r>
            <a:r>
              <a:rPr lang="nl-NL" dirty="0" err="1" smtClean="0"/>
              <a:t>the</a:t>
            </a:r>
            <a:r>
              <a:rPr lang="nl-NL" dirty="0" smtClean="0"/>
              <a:t> GIL</a:t>
            </a:r>
            <a:endParaRPr lang="nl-NL" dirty="0" smtClean="0">
              <a:latin typeface="Consolas" panose="020B0609020204030204" pitchFamily="49" charset="0"/>
            </a:endParaRPr>
          </a:p>
          <a:p>
            <a:pPr marL="342900" indent="-342900">
              <a:buFont typeface="Arial" panose="020B0604020202020204" pitchFamily="34" charset="0"/>
              <a:buChar char="•"/>
            </a:pPr>
            <a:r>
              <a:rPr lang="nl-NL" dirty="0" smtClean="0"/>
              <a:t>Thread A moves </a:t>
            </a:r>
            <a:r>
              <a:rPr lang="nl-NL" dirty="0" err="1" smtClean="0"/>
              <a:t>to</a:t>
            </a:r>
            <a:r>
              <a:rPr lang="nl-NL" dirty="0" smtClean="0"/>
              <a:t> </a:t>
            </a:r>
            <a:r>
              <a:rPr lang="nl-NL" dirty="0" err="1" smtClean="0"/>
              <a:t>waiting</a:t>
            </a:r>
            <a:r>
              <a:rPr lang="nl-NL" dirty="0" smtClean="0"/>
              <a:t> </a:t>
            </a:r>
            <a:r>
              <a:rPr lang="nl-NL" dirty="0" smtClean="0"/>
              <a:t>area</a:t>
            </a:r>
          </a:p>
          <a:p>
            <a:pPr marL="342900" indent="-342900">
              <a:buFont typeface="Arial" panose="020B0604020202020204" pitchFamily="34" charset="0"/>
              <a:buChar char="•"/>
            </a:pPr>
            <a:r>
              <a:rPr lang="nl-NL" dirty="0" err="1" smtClean="0"/>
              <a:t>If</a:t>
            </a:r>
            <a:r>
              <a:rPr lang="nl-NL" dirty="0" smtClean="0"/>
              <a:t> </a:t>
            </a:r>
            <a:r>
              <a:rPr lang="nl-NL" dirty="0" err="1" smtClean="0"/>
              <a:t>the</a:t>
            </a:r>
            <a:r>
              <a:rPr lang="nl-NL" dirty="0" smtClean="0"/>
              <a:t> GIL was </a:t>
            </a:r>
            <a:r>
              <a:rPr lang="nl-NL" dirty="0" err="1" smtClean="0"/>
              <a:t>released</a:t>
            </a:r>
            <a:r>
              <a:rPr lang="nl-NL" dirty="0" smtClean="0"/>
              <a:t> </a:t>
            </a:r>
            <a:r>
              <a:rPr lang="nl-NL" dirty="0" err="1" smtClean="0"/>
              <a:t>because</a:t>
            </a:r>
            <a:r>
              <a:rPr lang="nl-NL" dirty="0" smtClean="0"/>
              <a:t> of </a:t>
            </a:r>
            <a:r>
              <a:rPr lang="nl-NL" dirty="0" err="1" smtClean="0">
                <a:latin typeface="Consolas" panose="020B0609020204030204" pitchFamily="49" charset="0"/>
              </a:rPr>
              <a:t>GIL_drop_request</a:t>
            </a:r>
            <a:r>
              <a:rPr lang="nl-NL" dirty="0" smtClean="0">
                <a:latin typeface="+mn-lt"/>
              </a:rPr>
              <a:t>:</a:t>
            </a:r>
          </a:p>
          <a:p>
            <a:pPr marL="520700" lvl="1" indent="-342900">
              <a:buFont typeface="Arial" panose="020B0604020202020204" pitchFamily="34" charset="0"/>
              <a:buChar char="•"/>
            </a:pPr>
            <a:r>
              <a:rPr lang="nl-NL" dirty="0" err="1"/>
              <a:t>When</a:t>
            </a:r>
            <a:r>
              <a:rPr lang="nl-NL" dirty="0"/>
              <a:t> </a:t>
            </a:r>
            <a:r>
              <a:rPr lang="nl-NL" dirty="0" err="1"/>
              <a:t>another</a:t>
            </a:r>
            <a:r>
              <a:rPr lang="nl-NL" dirty="0"/>
              <a:t> thread takes </a:t>
            </a:r>
            <a:r>
              <a:rPr lang="nl-NL" dirty="0" err="1"/>
              <a:t>the</a:t>
            </a:r>
            <a:r>
              <a:rPr lang="nl-NL" dirty="0"/>
              <a:t> </a:t>
            </a:r>
            <a:r>
              <a:rPr lang="nl-NL" dirty="0" smtClean="0"/>
              <a:t>GIL, thread </a:t>
            </a:r>
            <a:r>
              <a:rPr lang="nl-NL" dirty="0"/>
              <a:t>A moves </a:t>
            </a:r>
            <a:r>
              <a:rPr lang="nl-NL" dirty="0" err="1"/>
              <a:t>to</a:t>
            </a:r>
            <a:r>
              <a:rPr lang="nl-NL" dirty="0"/>
              <a:t> </a:t>
            </a:r>
            <a:r>
              <a:rPr lang="nl-NL" dirty="0" err="1"/>
              <a:t>the</a:t>
            </a:r>
            <a:r>
              <a:rPr lang="nl-NL" dirty="0"/>
              <a:t> Ready queue</a:t>
            </a:r>
          </a:p>
          <a:p>
            <a:pPr marL="342900" indent="-342900">
              <a:buFont typeface="Arial" panose="020B0604020202020204" pitchFamily="34" charset="0"/>
              <a:buChar char="•"/>
            </a:pPr>
            <a:r>
              <a:rPr lang="nl-NL" dirty="0" err="1" smtClean="0"/>
              <a:t>When</a:t>
            </a:r>
            <a:r>
              <a:rPr lang="nl-NL" dirty="0" smtClean="0"/>
              <a:t> </a:t>
            </a:r>
            <a:r>
              <a:rPr lang="nl-NL" dirty="0" smtClean="0"/>
              <a:t>thread A is running </a:t>
            </a:r>
            <a:r>
              <a:rPr lang="nl-NL" dirty="0" err="1" smtClean="0"/>
              <a:t>again</a:t>
            </a:r>
            <a:r>
              <a:rPr lang="nl-NL" dirty="0" smtClean="0"/>
              <a:t>, </a:t>
            </a:r>
            <a:r>
              <a:rPr lang="nl-NL" dirty="0" err="1" smtClean="0"/>
              <a:t>it</a:t>
            </a:r>
            <a:r>
              <a:rPr lang="nl-NL" dirty="0" smtClean="0"/>
              <a:t> </a:t>
            </a:r>
            <a:r>
              <a:rPr lang="nl-NL" dirty="0" err="1" smtClean="0"/>
              <a:t>tries</a:t>
            </a:r>
            <a:r>
              <a:rPr lang="nl-NL" dirty="0" smtClean="0"/>
              <a:t> </a:t>
            </a:r>
            <a:r>
              <a:rPr lang="nl-NL" dirty="0" err="1" smtClean="0"/>
              <a:t>to</a:t>
            </a:r>
            <a:r>
              <a:rPr lang="nl-NL" dirty="0" smtClean="0"/>
              <a:t> </a:t>
            </a:r>
            <a:r>
              <a:rPr lang="nl-NL" dirty="0" err="1" smtClean="0"/>
              <a:t>acquire</a:t>
            </a:r>
            <a:r>
              <a:rPr lang="nl-NL" dirty="0" smtClean="0"/>
              <a:t> </a:t>
            </a:r>
            <a:r>
              <a:rPr lang="nl-NL" dirty="0" err="1" smtClean="0"/>
              <a:t>the</a:t>
            </a:r>
            <a:r>
              <a:rPr lang="nl-NL" dirty="0" smtClean="0"/>
              <a:t> GIL</a:t>
            </a:r>
          </a:p>
        </p:txBody>
      </p:sp>
      <p:sp>
        <p:nvSpPr>
          <p:cNvPr id="4" name="Title 3"/>
          <p:cNvSpPr>
            <a:spLocks noGrp="1"/>
          </p:cNvSpPr>
          <p:nvPr>
            <p:ph type="title"/>
          </p:nvPr>
        </p:nvSpPr>
        <p:spPr/>
        <p:txBody>
          <a:bodyPr/>
          <a:lstStyle/>
          <a:p>
            <a:r>
              <a:rPr lang="nl-NL" dirty="0" smtClean="0"/>
              <a:t>releasing </a:t>
            </a:r>
            <a:r>
              <a:rPr lang="nl-NL" dirty="0" err="1" smtClean="0"/>
              <a:t>the</a:t>
            </a:r>
            <a:r>
              <a:rPr lang="nl-NL" dirty="0" smtClean="0"/>
              <a:t> GIL</a:t>
            </a:r>
            <a:endParaRPr lang="en-US" dirty="0"/>
          </a:p>
        </p:txBody>
      </p:sp>
      <p:pic>
        <p:nvPicPr>
          <p:cNvPr id="5" name="Picture 2" descr="Process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767" y="1556792"/>
            <a:ext cx="433624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353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lnSpcReduction="10000"/>
          </a:bodyPr>
          <a:lstStyle/>
          <a:p>
            <a:r>
              <a:rPr lang="en-US" dirty="0" smtClean="0"/>
              <a:t>A series of tutorials, with in-depth exploration of some Python aspect</a:t>
            </a:r>
          </a:p>
          <a:p>
            <a:endParaRPr lang="en-US" dirty="0" smtClean="0"/>
          </a:p>
          <a:p>
            <a:pPr marL="342900" indent="-342900">
              <a:buFont typeface="Wingdings" panose="05000000000000000000" pitchFamily="2" charset="2"/>
              <a:buChar char="ü"/>
            </a:pPr>
            <a:r>
              <a:rPr lang="en-US" i="1" dirty="0" smtClean="0"/>
              <a:t>Object model</a:t>
            </a:r>
          </a:p>
          <a:p>
            <a:pPr marL="342900" indent="-342900">
              <a:buFont typeface="Wingdings" panose="05000000000000000000" pitchFamily="2" charset="2"/>
              <a:buChar char="ü"/>
            </a:pPr>
            <a:r>
              <a:rPr lang="en-US" i="1" dirty="0" smtClean="0"/>
              <a:t>Namespaces and attribute lookup</a:t>
            </a:r>
          </a:p>
          <a:p>
            <a:pPr marL="342900" indent="-342900">
              <a:buFont typeface="Wingdings" panose="05000000000000000000" pitchFamily="2" charset="2"/>
              <a:buChar char="Ø"/>
            </a:pPr>
            <a:r>
              <a:rPr lang="en-US" dirty="0" smtClean="0"/>
              <a:t>Concurrency / Threading</a:t>
            </a:r>
          </a:p>
          <a:p>
            <a:pPr marL="342900" indent="-342900">
              <a:buFont typeface="Arial" panose="020B0604020202020204" pitchFamily="34" charset="0"/>
              <a:buChar char="•"/>
            </a:pPr>
            <a:r>
              <a:rPr lang="en-US" dirty="0" smtClean="0">
                <a:solidFill>
                  <a:schemeClr val="bg1">
                    <a:lumMod val="50000"/>
                  </a:schemeClr>
                </a:solidFill>
              </a:rPr>
              <a:t>Concurrency / </a:t>
            </a:r>
            <a:r>
              <a:rPr lang="en-US" dirty="0" err="1" smtClean="0">
                <a:solidFill>
                  <a:schemeClr val="bg1">
                    <a:lumMod val="50000"/>
                  </a:schemeClr>
                </a:solidFill>
              </a:rPr>
              <a:t>asyncio</a:t>
            </a:r>
            <a:endParaRPr lang="en-US" dirty="0" smtClean="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Properties and descriptors</a:t>
            </a:r>
          </a:p>
          <a:p>
            <a:pPr marL="342900" indent="-342900">
              <a:buFont typeface="Arial" panose="020B0604020202020204" pitchFamily="34" charset="0"/>
              <a:buChar char="•"/>
            </a:pPr>
            <a:r>
              <a:rPr lang="en-US" dirty="0" smtClean="0">
                <a:solidFill>
                  <a:schemeClr val="bg1">
                    <a:lumMod val="50000"/>
                  </a:schemeClr>
                </a:solidFill>
              </a:rPr>
              <a:t>Packaging, distributing, and installing</a:t>
            </a:r>
          </a:p>
          <a:p>
            <a:pPr marL="342900" indent="-342900">
              <a:buFont typeface="Arial" panose="020B0604020202020204" pitchFamily="34" charset="0"/>
              <a:buChar char="•"/>
            </a:pPr>
            <a:r>
              <a:rPr lang="en-US" dirty="0" smtClean="0">
                <a:solidFill>
                  <a:schemeClr val="bg1">
                    <a:lumMod val="50000"/>
                  </a:schemeClr>
                </a:solidFill>
              </a:rPr>
              <a:t>The Abstract Syntax Tree</a:t>
            </a:r>
          </a:p>
          <a:p>
            <a:pPr marL="342900" indent="-342900">
              <a:buFont typeface="Arial" panose="020B0604020202020204" pitchFamily="34" charset="0"/>
              <a:buChar char="•"/>
            </a:pPr>
            <a:r>
              <a:rPr lang="en-US" dirty="0" smtClean="0">
                <a:solidFill>
                  <a:schemeClr val="bg1">
                    <a:lumMod val="50000"/>
                  </a:schemeClr>
                </a:solidFill>
              </a:rPr>
              <a:t>Introspection</a:t>
            </a:r>
          </a:p>
          <a:p>
            <a:pPr marL="342900" indent="-342900">
              <a:buFont typeface="Arial" panose="020B0604020202020204" pitchFamily="34" charset="0"/>
              <a:buChar char="•"/>
            </a:pPr>
            <a:r>
              <a:rPr lang="en-US" dirty="0" smtClean="0">
                <a:solidFill>
                  <a:schemeClr val="bg1">
                    <a:lumMod val="50000"/>
                  </a:schemeClr>
                </a:solidFill>
              </a:rPr>
              <a:t>The import mechanism</a:t>
            </a:r>
          </a:p>
          <a:p>
            <a:pPr marL="342900" indent="-342900">
              <a:buFont typeface="Arial" panose="020B0604020202020204" pitchFamily="34" charset="0"/>
              <a:buChar char="•"/>
            </a:pPr>
            <a:r>
              <a:rPr lang="en-US" dirty="0" err="1" smtClean="0">
                <a:solidFill>
                  <a:schemeClr val="bg1">
                    <a:lumMod val="50000"/>
                  </a:schemeClr>
                </a:solidFill>
              </a:rPr>
              <a:t>Unittesting</a:t>
            </a:r>
            <a:endParaRPr lang="en-US" dirty="0" smtClean="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Syntactic sugar</a:t>
            </a:r>
          </a:p>
          <a:p>
            <a:pPr marL="342900" indent="-342900">
              <a:buFont typeface="Arial" panose="020B0604020202020204" pitchFamily="34" charset="0"/>
              <a:buChar char="•"/>
            </a:pPr>
            <a:r>
              <a:rPr lang="en-US" dirty="0" smtClean="0">
                <a:solidFill>
                  <a:schemeClr val="bg1">
                    <a:lumMod val="50000"/>
                  </a:schemeClr>
                </a:solidFill>
              </a:rPr>
              <a:t>Extending / embedding Python</a:t>
            </a: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nl-NL" dirty="0" smtClean="0"/>
              <a:t>Python </a:t>
            </a:r>
            <a:r>
              <a:rPr lang="nl-NL" dirty="0" smtClean="0"/>
              <a:t>masterclasses</a:t>
            </a:r>
            <a:endParaRPr lang="en-US" dirty="0"/>
          </a:p>
        </p:txBody>
      </p:sp>
    </p:spTree>
    <p:extLst>
      <p:ext uri="{BB962C8B-B14F-4D97-AF65-F5344CB8AC3E}">
        <p14:creationId xmlns:p14="http://schemas.microsoft.com/office/powerpoint/2010/main" val="2674498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4813" y="1484784"/>
            <a:ext cx="6987332" cy="4985028"/>
          </a:xfrm>
        </p:spPr>
        <p:txBody>
          <a:bodyPr/>
          <a:lstStyle/>
          <a:p>
            <a:pPr marL="342900" indent="-342900">
              <a:buFont typeface="Arial" panose="020B0604020202020204" pitchFamily="34" charset="0"/>
              <a:buChar char="•"/>
            </a:pPr>
            <a:r>
              <a:rPr lang="nl-NL" dirty="0" smtClean="0"/>
              <a:t>Thread A is running </a:t>
            </a:r>
            <a:r>
              <a:rPr lang="nl-NL" dirty="0" err="1" smtClean="0"/>
              <a:t>and</a:t>
            </a:r>
            <a:r>
              <a:rPr lang="nl-NL" dirty="0" smtClean="0"/>
              <a:t> wants </a:t>
            </a:r>
            <a:r>
              <a:rPr lang="nl-NL" dirty="0" err="1" smtClean="0"/>
              <a:t>to</a:t>
            </a:r>
            <a:r>
              <a:rPr lang="nl-NL" dirty="0" smtClean="0"/>
              <a:t> </a:t>
            </a:r>
            <a:r>
              <a:rPr lang="nl-NL" dirty="0" err="1" smtClean="0"/>
              <a:t>acquire</a:t>
            </a:r>
            <a:r>
              <a:rPr lang="nl-NL" dirty="0" smtClean="0"/>
              <a:t> </a:t>
            </a:r>
            <a:r>
              <a:rPr lang="nl-NL" dirty="0" err="1" smtClean="0"/>
              <a:t>the</a:t>
            </a:r>
            <a:r>
              <a:rPr lang="nl-NL" dirty="0" smtClean="0"/>
              <a:t> GIL</a:t>
            </a:r>
          </a:p>
          <a:p>
            <a:pPr marL="342900" indent="-342900">
              <a:buFont typeface="Arial" panose="020B0604020202020204" pitchFamily="34" charset="0"/>
              <a:buChar char="•"/>
            </a:pPr>
            <a:r>
              <a:rPr lang="nl-NL" dirty="0" smtClean="0"/>
              <a:t>Thread A enters a </a:t>
            </a:r>
            <a:r>
              <a:rPr lang="nl-NL" dirty="0" err="1" smtClean="0"/>
              <a:t>while</a:t>
            </a:r>
            <a:r>
              <a:rPr lang="nl-NL" dirty="0" smtClean="0"/>
              <a:t> loop:</a:t>
            </a:r>
          </a:p>
          <a:p>
            <a:pPr marL="520700" lvl="1" indent="-342900">
              <a:buFont typeface="Arial" panose="020B0604020202020204" pitchFamily="34" charset="0"/>
              <a:buChar char="•"/>
            </a:pPr>
            <a:r>
              <a:rPr lang="nl-NL" dirty="0" err="1" smtClean="0"/>
              <a:t>If</a:t>
            </a:r>
            <a:r>
              <a:rPr lang="nl-NL" dirty="0" smtClean="0"/>
              <a:t> </a:t>
            </a:r>
            <a:r>
              <a:rPr lang="nl-NL" dirty="0" err="1" smtClean="0"/>
              <a:t>the</a:t>
            </a:r>
            <a:r>
              <a:rPr lang="nl-NL" dirty="0" smtClean="0"/>
              <a:t> GIL is free, </a:t>
            </a:r>
            <a:r>
              <a:rPr lang="nl-NL" dirty="0" smtClean="0"/>
              <a:t>take </a:t>
            </a:r>
            <a:r>
              <a:rPr lang="nl-NL" dirty="0" err="1" smtClean="0"/>
              <a:t>it</a:t>
            </a:r>
            <a:r>
              <a:rPr lang="nl-NL" dirty="0" smtClean="0"/>
              <a:t> </a:t>
            </a:r>
            <a:r>
              <a:rPr lang="nl-NL" dirty="0" err="1" smtClean="0"/>
              <a:t>and</a:t>
            </a:r>
            <a:r>
              <a:rPr lang="nl-NL" dirty="0" smtClean="0"/>
              <a:t> exit </a:t>
            </a:r>
            <a:r>
              <a:rPr lang="nl-NL" dirty="0" err="1" smtClean="0"/>
              <a:t>the</a:t>
            </a:r>
            <a:r>
              <a:rPr lang="nl-NL" dirty="0" smtClean="0"/>
              <a:t> </a:t>
            </a:r>
            <a:r>
              <a:rPr lang="nl-NL" dirty="0" err="1" smtClean="0"/>
              <a:t>while</a:t>
            </a:r>
            <a:r>
              <a:rPr lang="nl-NL" dirty="0" smtClean="0"/>
              <a:t> loop</a:t>
            </a:r>
          </a:p>
          <a:p>
            <a:pPr marL="520700" lvl="1" indent="-342900">
              <a:buFont typeface="Arial" panose="020B0604020202020204" pitchFamily="34" charset="0"/>
              <a:buChar char="•"/>
            </a:pPr>
            <a:r>
              <a:rPr lang="nl-NL" dirty="0" err="1" smtClean="0"/>
              <a:t>Note</a:t>
            </a:r>
            <a:r>
              <a:rPr lang="nl-NL" dirty="0" smtClean="0"/>
              <a:t> </a:t>
            </a:r>
            <a:r>
              <a:rPr lang="nl-NL" dirty="0" err="1" smtClean="0"/>
              <a:t>which</a:t>
            </a:r>
            <a:r>
              <a:rPr lang="nl-NL" dirty="0" smtClean="0"/>
              <a:t> thread has </a:t>
            </a:r>
            <a:r>
              <a:rPr lang="nl-NL" dirty="0" err="1" smtClean="0"/>
              <a:t>the</a:t>
            </a:r>
            <a:r>
              <a:rPr lang="nl-NL" dirty="0" smtClean="0"/>
              <a:t> GIL (thread B)</a:t>
            </a:r>
          </a:p>
          <a:p>
            <a:pPr marL="520700" lvl="1" indent="-342900">
              <a:buFont typeface="Arial" panose="020B0604020202020204" pitchFamily="34" charset="0"/>
              <a:buChar char="•"/>
            </a:pPr>
            <a:r>
              <a:rPr lang="nl-NL" dirty="0" err="1" smtClean="0"/>
              <a:t>Wait</a:t>
            </a:r>
            <a:r>
              <a:rPr lang="nl-NL" dirty="0" smtClean="0"/>
              <a:t> up </a:t>
            </a:r>
            <a:r>
              <a:rPr lang="nl-NL" dirty="0" err="1" smtClean="0"/>
              <a:t>to</a:t>
            </a:r>
            <a:r>
              <a:rPr lang="nl-NL" dirty="0" smtClean="0"/>
              <a:t> 5 ms (in </a:t>
            </a:r>
            <a:r>
              <a:rPr lang="nl-NL" dirty="0" err="1" smtClean="0"/>
              <a:t>the</a:t>
            </a:r>
            <a:r>
              <a:rPr lang="nl-NL" dirty="0" smtClean="0"/>
              <a:t> </a:t>
            </a:r>
            <a:r>
              <a:rPr lang="nl-NL" dirty="0" err="1" smtClean="0"/>
              <a:t>waiting</a:t>
            </a:r>
            <a:r>
              <a:rPr lang="nl-NL" dirty="0" smtClean="0"/>
              <a:t> area) </a:t>
            </a:r>
            <a:r>
              <a:rPr lang="nl-NL" dirty="0" err="1" smtClean="0"/>
              <a:t>for</a:t>
            </a:r>
            <a:r>
              <a:rPr lang="nl-NL" dirty="0" smtClean="0"/>
              <a:t> </a:t>
            </a:r>
            <a:r>
              <a:rPr lang="nl-NL" dirty="0" err="1" smtClean="0"/>
              <a:t>the</a:t>
            </a:r>
            <a:r>
              <a:rPr lang="nl-NL" dirty="0" smtClean="0"/>
              <a:t> GIL </a:t>
            </a:r>
            <a:r>
              <a:rPr lang="nl-NL" dirty="0" err="1" smtClean="0"/>
              <a:t>to</a:t>
            </a:r>
            <a:r>
              <a:rPr lang="nl-NL" dirty="0" smtClean="0"/>
              <a:t> </a:t>
            </a:r>
            <a:r>
              <a:rPr lang="nl-NL" dirty="0" err="1" smtClean="0"/>
              <a:t>be</a:t>
            </a:r>
            <a:r>
              <a:rPr lang="nl-NL" dirty="0" smtClean="0"/>
              <a:t> </a:t>
            </a:r>
            <a:r>
              <a:rPr lang="nl-NL" dirty="0" err="1" smtClean="0"/>
              <a:t>released</a:t>
            </a:r>
            <a:endParaRPr lang="nl-NL" dirty="0" smtClean="0"/>
          </a:p>
          <a:p>
            <a:pPr marL="520700" lvl="1" indent="-342900">
              <a:buFont typeface="Arial" panose="020B0604020202020204" pitchFamily="34" charset="0"/>
              <a:buChar char="•"/>
            </a:pPr>
            <a:r>
              <a:rPr lang="nl-NL" dirty="0" err="1" smtClean="0"/>
              <a:t>If</a:t>
            </a:r>
            <a:r>
              <a:rPr lang="nl-NL" dirty="0" smtClean="0"/>
              <a:t> </a:t>
            </a:r>
            <a:r>
              <a:rPr lang="nl-NL" dirty="0" err="1" smtClean="0"/>
              <a:t>the</a:t>
            </a:r>
            <a:r>
              <a:rPr lang="nl-NL" dirty="0" smtClean="0"/>
              <a:t> </a:t>
            </a:r>
            <a:r>
              <a:rPr lang="nl-NL" dirty="0" err="1" smtClean="0"/>
              <a:t>wait</a:t>
            </a:r>
            <a:r>
              <a:rPr lang="nl-NL" dirty="0" smtClean="0"/>
              <a:t> </a:t>
            </a:r>
            <a:r>
              <a:rPr lang="nl-NL" dirty="0" err="1" smtClean="0"/>
              <a:t>times</a:t>
            </a:r>
            <a:r>
              <a:rPr lang="nl-NL" dirty="0" smtClean="0"/>
              <a:t> out</a:t>
            </a:r>
            <a:r>
              <a:rPr lang="nl-NL" dirty="0"/>
              <a:t> </a:t>
            </a:r>
            <a:r>
              <a:rPr lang="nl-NL" dirty="0" err="1" smtClean="0"/>
              <a:t>and</a:t>
            </a:r>
            <a:r>
              <a:rPr lang="nl-NL" dirty="0" smtClean="0"/>
              <a:t> </a:t>
            </a:r>
            <a:r>
              <a:rPr lang="nl-NL" dirty="0" err="1" smtClean="0"/>
              <a:t>the</a:t>
            </a:r>
            <a:r>
              <a:rPr lang="nl-NL" dirty="0" smtClean="0"/>
              <a:t> GIL is </a:t>
            </a:r>
            <a:r>
              <a:rPr lang="nl-NL" dirty="0" err="1" smtClean="0"/>
              <a:t>still</a:t>
            </a:r>
            <a:r>
              <a:rPr lang="nl-NL" dirty="0" smtClean="0"/>
              <a:t> held </a:t>
            </a:r>
            <a:r>
              <a:rPr lang="nl-NL" dirty="0" err="1" smtClean="0"/>
              <a:t>by</a:t>
            </a:r>
            <a:r>
              <a:rPr lang="nl-NL" dirty="0" smtClean="0"/>
              <a:t> thread B, set </a:t>
            </a:r>
            <a:r>
              <a:rPr lang="nl-NL" dirty="0" err="1" smtClean="0"/>
              <a:t>the</a:t>
            </a:r>
            <a:r>
              <a:rPr lang="nl-NL" dirty="0" smtClean="0"/>
              <a:t> </a:t>
            </a:r>
            <a:r>
              <a:rPr lang="nl-NL" dirty="0" err="1">
                <a:latin typeface="Consolas" panose="020B0609020204030204" pitchFamily="49" charset="0"/>
              </a:rPr>
              <a:t>GIL_drop_request</a:t>
            </a:r>
            <a:r>
              <a:rPr lang="nl-NL" dirty="0"/>
              <a:t> </a:t>
            </a:r>
            <a:r>
              <a:rPr lang="nl-NL" dirty="0" err="1" smtClean="0"/>
              <a:t>flag</a:t>
            </a:r>
            <a:endParaRPr lang="nl-NL" dirty="0" smtClean="0"/>
          </a:p>
          <a:p>
            <a:pPr marL="520700" lvl="1" indent="-342900">
              <a:buFont typeface="Arial" panose="020B0604020202020204" pitchFamily="34" charset="0"/>
              <a:buChar char="•"/>
            </a:pPr>
            <a:r>
              <a:rPr lang="nl-NL" dirty="0" err="1" smtClean="0"/>
              <a:t>Repeat</a:t>
            </a:r>
            <a:r>
              <a:rPr lang="nl-NL" dirty="0" smtClean="0"/>
              <a:t> </a:t>
            </a:r>
            <a:r>
              <a:rPr lang="nl-NL" dirty="0" err="1" smtClean="0"/>
              <a:t>the</a:t>
            </a:r>
            <a:r>
              <a:rPr lang="nl-NL" dirty="0" smtClean="0"/>
              <a:t> </a:t>
            </a:r>
            <a:r>
              <a:rPr lang="nl-NL" dirty="0" err="1" smtClean="0"/>
              <a:t>while</a:t>
            </a:r>
            <a:r>
              <a:rPr lang="nl-NL" dirty="0" smtClean="0"/>
              <a:t> loop</a:t>
            </a:r>
          </a:p>
          <a:p>
            <a:pPr marL="342900" indent="-342900">
              <a:buFont typeface="Arial" panose="020B0604020202020204" pitchFamily="34" charset="0"/>
              <a:buChar char="•"/>
            </a:pPr>
            <a:r>
              <a:rPr lang="nl-NL" dirty="0" err="1" smtClean="0"/>
              <a:t>After</a:t>
            </a:r>
            <a:r>
              <a:rPr lang="nl-NL" dirty="0" smtClean="0"/>
              <a:t> </a:t>
            </a:r>
            <a:r>
              <a:rPr lang="nl-NL" dirty="0" err="1" smtClean="0"/>
              <a:t>this</a:t>
            </a:r>
            <a:r>
              <a:rPr lang="nl-NL" dirty="0" smtClean="0"/>
              <a:t> </a:t>
            </a:r>
            <a:r>
              <a:rPr lang="nl-NL" dirty="0" err="1" smtClean="0"/>
              <a:t>while</a:t>
            </a:r>
            <a:r>
              <a:rPr lang="nl-NL" dirty="0" smtClean="0"/>
              <a:t> loop, thread A </a:t>
            </a:r>
            <a:r>
              <a:rPr lang="nl-NL" dirty="0" smtClean="0"/>
              <a:t>has </a:t>
            </a:r>
            <a:r>
              <a:rPr lang="nl-NL" dirty="0" err="1" smtClean="0"/>
              <a:t>the</a:t>
            </a:r>
            <a:r>
              <a:rPr lang="nl-NL" dirty="0" smtClean="0"/>
              <a:t> </a:t>
            </a:r>
            <a:r>
              <a:rPr lang="nl-NL" dirty="0" smtClean="0"/>
              <a:t>GIL </a:t>
            </a:r>
            <a:r>
              <a:rPr lang="nl-NL" dirty="0" err="1" smtClean="0"/>
              <a:t>and</a:t>
            </a:r>
            <a:r>
              <a:rPr lang="nl-NL" dirty="0" smtClean="0"/>
              <a:t> </a:t>
            </a:r>
            <a:r>
              <a:rPr lang="nl-NL" dirty="0" err="1" smtClean="0"/>
              <a:t>continues</a:t>
            </a:r>
            <a:r>
              <a:rPr lang="nl-NL" dirty="0" smtClean="0"/>
              <a:t> </a:t>
            </a:r>
            <a:r>
              <a:rPr lang="nl-NL" dirty="0" err="1" smtClean="0"/>
              <a:t>executing</a:t>
            </a:r>
            <a:r>
              <a:rPr lang="nl-NL" dirty="0" smtClean="0"/>
              <a:t> Python </a:t>
            </a:r>
            <a:r>
              <a:rPr lang="nl-NL" dirty="0" err="1" smtClean="0"/>
              <a:t>opcodes</a:t>
            </a:r>
            <a:endParaRPr lang="nl-NL" dirty="0" smtClean="0"/>
          </a:p>
        </p:txBody>
      </p:sp>
      <p:sp>
        <p:nvSpPr>
          <p:cNvPr id="4" name="Title 3"/>
          <p:cNvSpPr>
            <a:spLocks noGrp="1"/>
          </p:cNvSpPr>
          <p:nvPr>
            <p:ph type="title"/>
          </p:nvPr>
        </p:nvSpPr>
        <p:spPr/>
        <p:txBody>
          <a:bodyPr/>
          <a:lstStyle/>
          <a:p>
            <a:r>
              <a:rPr lang="nl-NL" dirty="0" err="1" smtClean="0"/>
              <a:t>Acquiring</a:t>
            </a:r>
            <a:r>
              <a:rPr lang="nl-NL" dirty="0" smtClean="0"/>
              <a:t> </a:t>
            </a:r>
            <a:r>
              <a:rPr lang="nl-NL" dirty="0" err="1" smtClean="0"/>
              <a:t>the</a:t>
            </a:r>
            <a:r>
              <a:rPr lang="nl-NL" dirty="0" smtClean="0"/>
              <a:t> GIL</a:t>
            </a:r>
            <a:endParaRPr lang="en-US" dirty="0"/>
          </a:p>
        </p:txBody>
      </p:sp>
      <p:pic>
        <p:nvPicPr>
          <p:cNvPr id="5" name="Picture 2" descr="Process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767" y="1556792"/>
            <a:ext cx="433624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432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nl-NL" dirty="0" err="1" smtClean="0"/>
              <a:t>Only</a:t>
            </a:r>
            <a:r>
              <a:rPr lang="nl-NL" dirty="0" smtClean="0"/>
              <a:t> </a:t>
            </a:r>
            <a:r>
              <a:rPr lang="nl-NL" dirty="0" err="1" smtClean="0"/>
              <a:t>one</a:t>
            </a:r>
            <a:r>
              <a:rPr lang="nl-NL" dirty="0" smtClean="0"/>
              <a:t> Python </a:t>
            </a:r>
            <a:r>
              <a:rPr lang="nl-NL" dirty="0" smtClean="0"/>
              <a:t>thread at </a:t>
            </a:r>
            <a:r>
              <a:rPr lang="nl-NL" dirty="0" err="1" smtClean="0"/>
              <a:t>the</a:t>
            </a:r>
            <a:r>
              <a:rPr lang="nl-NL" dirty="0" smtClean="0"/>
              <a:t> time </a:t>
            </a:r>
            <a:r>
              <a:rPr lang="nl-NL" dirty="0" err="1" smtClean="0"/>
              <a:t>can</a:t>
            </a:r>
            <a:r>
              <a:rPr lang="nl-NL" dirty="0" smtClean="0"/>
              <a:t> </a:t>
            </a:r>
            <a:r>
              <a:rPr lang="nl-NL" dirty="0" err="1" smtClean="0"/>
              <a:t>execute</a:t>
            </a:r>
            <a:r>
              <a:rPr lang="nl-NL" dirty="0" smtClean="0"/>
              <a:t> Python bytecode</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err="1" smtClean="0"/>
              <a:t>This</a:t>
            </a:r>
            <a:r>
              <a:rPr lang="nl-NL" dirty="0" smtClean="0"/>
              <a:t> means </a:t>
            </a:r>
            <a:r>
              <a:rPr lang="nl-NL" dirty="0" err="1" smtClean="0"/>
              <a:t>that</a:t>
            </a:r>
            <a:r>
              <a:rPr lang="nl-NL" dirty="0" smtClean="0"/>
              <a:t> even on </a:t>
            </a:r>
            <a:r>
              <a:rPr lang="nl-NL" dirty="0" err="1" smtClean="0"/>
              <a:t>multi-core</a:t>
            </a:r>
            <a:r>
              <a:rPr lang="nl-NL" dirty="0" smtClean="0"/>
              <a:t> systems, Python </a:t>
            </a:r>
            <a:r>
              <a:rPr lang="nl-NL" dirty="0" err="1" smtClean="0"/>
              <a:t>effectively</a:t>
            </a:r>
            <a:r>
              <a:rPr lang="nl-NL" dirty="0" smtClean="0"/>
              <a:t> </a:t>
            </a:r>
            <a:r>
              <a:rPr lang="nl-NL" dirty="0" err="1" smtClean="0"/>
              <a:t>uses</a:t>
            </a:r>
            <a:r>
              <a:rPr lang="nl-NL" dirty="0" smtClean="0"/>
              <a:t> </a:t>
            </a:r>
            <a:r>
              <a:rPr lang="nl-NL" dirty="0" err="1" smtClean="0"/>
              <a:t>only</a:t>
            </a:r>
            <a:r>
              <a:rPr lang="nl-NL" dirty="0" smtClean="0"/>
              <a:t> </a:t>
            </a:r>
            <a:r>
              <a:rPr lang="nl-NL" dirty="0" err="1" smtClean="0"/>
              <a:t>one</a:t>
            </a:r>
            <a:r>
              <a:rPr lang="nl-NL" dirty="0" smtClean="0"/>
              <a:t> </a:t>
            </a:r>
            <a:r>
              <a:rPr lang="nl-NL" dirty="0" err="1" smtClean="0"/>
              <a:t>core</a:t>
            </a:r>
            <a:r>
              <a:rPr lang="nl-NL" dirty="0" smtClean="0"/>
              <a: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err="1" smtClean="0"/>
              <a:t>However</a:t>
            </a:r>
            <a:r>
              <a:rPr lang="nl-NL" dirty="0" smtClean="0"/>
              <a:t>, </a:t>
            </a:r>
            <a:r>
              <a:rPr lang="nl-NL" dirty="0" err="1" smtClean="0"/>
              <a:t>this</a:t>
            </a:r>
            <a:r>
              <a:rPr lang="nl-NL" dirty="0" smtClean="0"/>
              <a:t> </a:t>
            </a:r>
            <a:r>
              <a:rPr lang="nl-NL" dirty="0" err="1" smtClean="0"/>
              <a:t>applies</a:t>
            </a:r>
            <a:r>
              <a:rPr lang="nl-NL" dirty="0" smtClean="0"/>
              <a:t> </a:t>
            </a:r>
            <a:r>
              <a:rPr lang="nl-NL" dirty="0" err="1" smtClean="0"/>
              <a:t>only</a:t>
            </a:r>
            <a:r>
              <a:rPr lang="nl-NL" dirty="0" smtClean="0"/>
              <a:t> </a:t>
            </a:r>
            <a:r>
              <a:rPr lang="nl-NL" dirty="0" err="1" smtClean="0"/>
              <a:t>to</a:t>
            </a:r>
            <a:r>
              <a:rPr lang="nl-NL" dirty="0" smtClean="0"/>
              <a:t> Python code</a:t>
            </a:r>
          </a:p>
          <a:p>
            <a:pPr marL="520700" lvl="1" indent="-342900">
              <a:buFont typeface="Arial" panose="020B0604020202020204" pitchFamily="34" charset="0"/>
              <a:buChar char="•"/>
            </a:pPr>
            <a:r>
              <a:rPr lang="nl-NL" dirty="0" smtClean="0"/>
              <a:t>System calls, non-Python </a:t>
            </a:r>
            <a:r>
              <a:rPr lang="nl-NL" dirty="0" err="1" smtClean="0"/>
              <a:t>library</a:t>
            </a:r>
            <a:r>
              <a:rPr lang="nl-NL" dirty="0" smtClean="0"/>
              <a:t> code </a:t>
            </a:r>
            <a:r>
              <a:rPr lang="nl-NL" dirty="0" err="1" smtClean="0"/>
              <a:t>can</a:t>
            </a:r>
            <a:r>
              <a:rPr lang="nl-NL" dirty="0" smtClean="0"/>
              <a:t> run </a:t>
            </a:r>
            <a:r>
              <a:rPr lang="nl-NL" dirty="0" err="1" smtClean="0"/>
              <a:t>simultaneously</a:t>
            </a:r>
            <a:r>
              <a:rPr lang="nl-NL" dirty="0" smtClean="0"/>
              <a:t> on multiple </a:t>
            </a:r>
            <a:r>
              <a:rPr lang="nl-NL" dirty="0" err="1" smtClean="0"/>
              <a:t>cores</a:t>
            </a:r>
            <a:endParaRPr lang="en-US" dirty="0"/>
          </a:p>
        </p:txBody>
      </p:sp>
      <p:sp>
        <p:nvSpPr>
          <p:cNvPr id="4" name="Title 3"/>
          <p:cNvSpPr>
            <a:spLocks noGrp="1"/>
          </p:cNvSpPr>
          <p:nvPr>
            <p:ph type="title"/>
          </p:nvPr>
        </p:nvSpPr>
        <p:spPr/>
        <p:txBody>
          <a:bodyPr/>
          <a:lstStyle/>
          <a:p>
            <a:r>
              <a:rPr lang="nl-NL" dirty="0" smtClean="0"/>
              <a:t>GIL </a:t>
            </a:r>
            <a:r>
              <a:rPr lang="nl-NL" dirty="0" err="1" smtClean="0"/>
              <a:t>consequence</a:t>
            </a:r>
            <a:endParaRPr lang="en-US" dirty="0"/>
          </a:p>
        </p:txBody>
      </p:sp>
    </p:spTree>
    <p:extLst>
      <p:ext uri="{BB962C8B-B14F-4D97-AF65-F5344CB8AC3E}">
        <p14:creationId xmlns:p14="http://schemas.microsoft.com/office/powerpoint/2010/main" val="1057795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4812" y="1556792"/>
            <a:ext cx="11379201" cy="4570674"/>
          </a:xfrm>
        </p:spPr>
        <p:txBody>
          <a:bodyPr/>
          <a:lstStyle/>
          <a:p>
            <a:r>
              <a:rPr lang="nl-NL" dirty="0" smtClean="0"/>
              <a:t>CPU intensive </a:t>
            </a:r>
            <a:r>
              <a:rPr lang="nl-NL" dirty="0" err="1" smtClean="0"/>
              <a:t>threads</a:t>
            </a:r>
            <a:endParaRPr lang="nl-NL" dirty="0" smtClean="0"/>
          </a:p>
          <a:p>
            <a:pPr marL="342900" indent="-342900">
              <a:buFont typeface="Arial" panose="020B0604020202020204" pitchFamily="34" charset="0"/>
              <a:buChar char="•"/>
            </a:pPr>
            <a:r>
              <a:rPr lang="nl-NL" dirty="0" err="1" smtClean="0"/>
              <a:t>Threading</a:t>
            </a:r>
            <a:endParaRPr lang="nl-NL" dirty="0" smtClean="0"/>
          </a:p>
          <a:p>
            <a:pPr marL="342900" indent="-342900">
              <a:buFont typeface="Arial" panose="020B0604020202020204" pitchFamily="34" charset="0"/>
              <a:buChar char="•"/>
            </a:pPr>
            <a:r>
              <a:rPr lang="nl-NL" dirty="0" err="1" smtClean="0"/>
              <a:t>Processes</a:t>
            </a:r>
            <a:endParaRPr lang="nl-NL" dirty="0" smtClean="0"/>
          </a:p>
          <a:p>
            <a:endParaRPr lang="nl-NL" dirty="0"/>
          </a:p>
          <a:p>
            <a:r>
              <a:rPr lang="nl-NL" dirty="0" smtClean="0"/>
              <a:t>Library calls</a:t>
            </a:r>
          </a:p>
          <a:p>
            <a:pPr marL="342900" indent="-342900">
              <a:buFont typeface="Arial" panose="020B0604020202020204" pitchFamily="34" charset="0"/>
              <a:buChar char="•"/>
            </a:pPr>
            <a:r>
              <a:rPr lang="nl-NL" dirty="0" err="1" smtClean="0"/>
              <a:t>Threading</a:t>
            </a:r>
            <a:endParaRPr lang="nl-NL" dirty="0" smtClean="0"/>
          </a:p>
          <a:p>
            <a:endParaRPr lang="nl-NL" dirty="0"/>
          </a:p>
          <a:p>
            <a:r>
              <a:rPr lang="nl-NL" dirty="0" smtClean="0"/>
              <a:t>Server</a:t>
            </a:r>
          </a:p>
          <a:p>
            <a:pPr marL="342900" indent="-342900">
              <a:buFont typeface="Arial" panose="020B0604020202020204" pitchFamily="34" charset="0"/>
              <a:buChar char="•"/>
            </a:pPr>
            <a:r>
              <a:rPr lang="nl-NL" dirty="0" smtClean="0"/>
              <a:t>Single </a:t>
            </a:r>
            <a:r>
              <a:rPr lang="nl-NL" dirty="0" err="1" smtClean="0"/>
              <a:t>connection</a:t>
            </a:r>
            <a:endParaRPr lang="nl-NL" dirty="0" smtClean="0"/>
          </a:p>
          <a:p>
            <a:pPr marL="342900" indent="-342900">
              <a:buFont typeface="Arial" panose="020B0604020202020204" pitchFamily="34" charset="0"/>
              <a:buChar char="•"/>
            </a:pPr>
            <a:r>
              <a:rPr lang="nl-NL" dirty="0" err="1" smtClean="0"/>
              <a:t>Threaded</a:t>
            </a:r>
            <a:endParaRPr lang="nl-NL" dirty="0" smtClean="0"/>
          </a:p>
          <a:p>
            <a:pPr marL="342900" indent="-342900">
              <a:buFont typeface="Arial" panose="020B0604020202020204" pitchFamily="34" charset="0"/>
              <a:buChar char="•"/>
            </a:pPr>
            <a:r>
              <a:rPr lang="nl-NL" dirty="0" smtClean="0"/>
              <a:t>Long </a:t>
            </a:r>
            <a:r>
              <a:rPr lang="nl-NL" dirty="0" err="1" smtClean="0"/>
              <a:t>requests</a:t>
            </a:r>
            <a:endParaRPr lang="nl-NL" dirty="0" smtClean="0"/>
          </a:p>
          <a:p>
            <a:pPr marL="342900" indent="-342900">
              <a:buFont typeface="Arial" panose="020B0604020202020204" pitchFamily="34" charset="0"/>
              <a:buChar char="•"/>
            </a:pPr>
            <a:r>
              <a:rPr lang="nl-NL" dirty="0" smtClean="0"/>
              <a:t>Short </a:t>
            </a:r>
            <a:r>
              <a:rPr lang="nl-NL" dirty="0" err="1" smtClean="0"/>
              <a:t>requests</a:t>
            </a:r>
            <a:endParaRPr lang="en-US" dirty="0"/>
          </a:p>
        </p:txBody>
      </p:sp>
      <p:sp>
        <p:nvSpPr>
          <p:cNvPr id="4" name="Title 3"/>
          <p:cNvSpPr>
            <a:spLocks noGrp="1"/>
          </p:cNvSpPr>
          <p:nvPr>
            <p:ph type="title"/>
          </p:nvPr>
        </p:nvSpPr>
        <p:spPr/>
        <p:txBody>
          <a:bodyPr/>
          <a:lstStyle/>
          <a:p>
            <a:r>
              <a:rPr lang="nl-NL" dirty="0" smtClean="0"/>
              <a:t>Demo</a:t>
            </a:r>
            <a:endParaRPr lang="en-US" dirty="0"/>
          </a:p>
        </p:txBody>
      </p:sp>
    </p:spTree>
    <p:extLst>
      <p:ext uri="{BB962C8B-B14F-4D97-AF65-F5344CB8AC3E}">
        <p14:creationId xmlns:p14="http://schemas.microsoft.com/office/powerpoint/2010/main" val="866030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smtClean="0"/>
              <a:t>The default </a:t>
            </a:r>
            <a:r>
              <a:rPr lang="nl-NL" dirty="0" err="1" smtClean="0"/>
              <a:t>value</a:t>
            </a:r>
            <a:r>
              <a:rPr lang="nl-NL" dirty="0" smtClean="0"/>
              <a:t> </a:t>
            </a:r>
            <a:r>
              <a:rPr lang="nl-NL" dirty="0" err="1" smtClean="0"/>
              <a:t>for</a:t>
            </a:r>
            <a:r>
              <a:rPr lang="nl-NL" dirty="0" smtClean="0"/>
              <a:t> </a:t>
            </a:r>
            <a:r>
              <a:rPr lang="nl-NL" dirty="0" err="1" smtClean="0"/>
              <a:t>the</a:t>
            </a:r>
            <a:r>
              <a:rPr lang="nl-NL" dirty="0" smtClean="0"/>
              <a:t> </a:t>
            </a:r>
            <a:r>
              <a:rPr lang="nl-NL" dirty="0" err="1" smtClean="0"/>
              <a:t>wait</a:t>
            </a:r>
            <a:r>
              <a:rPr lang="nl-NL" dirty="0" smtClean="0"/>
              <a:t> time </a:t>
            </a:r>
            <a:r>
              <a:rPr lang="nl-NL" dirty="0" err="1" smtClean="0"/>
              <a:t>before</a:t>
            </a:r>
            <a:r>
              <a:rPr lang="nl-NL" dirty="0" smtClean="0"/>
              <a:t> setting </a:t>
            </a:r>
            <a:r>
              <a:rPr lang="nl-NL" dirty="0" err="1" smtClean="0"/>
              <a:t>the</a:t>
            </a:r>
            <a:r>
              <a:rPr lang="nl-NL" dirty="0" smtClean="0"/>
              <a:t> </a:t>
            </a:r>
            <a:r>
              <a:rPr lang="nl-NL" dirty="0" err="1">
                <a:latin typeface="Consolas" panose="020B0609020204030204" pitchFamily="49" charset="0"/>
              </a:rPr>
              <a:t>GIL_drop_request</a:t>
            </a:r>
            <a:r>
              <a:rPr lang="nl-NL" dirty="0">
                <a:latin typeface="+mn-lt"/>
              </a:rPr>
              <a:t> </a:t>
            </a:r>
            <a:r>
              <a:rPr lang="nl-NL" dirty="0" err="1" smtClean="0">
                <a:latin typeface="+mn-lt"/>
              </a:rPr>
              <a:t>flag</a:t>
            </a:r>
            <a:r>
              <a:rPr lang="nl-NL" dirty="0" smtClean="0">
                <a:latin typeface="+mn-lt"/>
              </a:rPr>
              <a:t> is 5 ms.</a:t>
            </a:r>
            <a:endParaRPr lang="en-US" dirty="0">
              <a:latin typeface="+mn-lt"/>
            </a:endParaRPr>
          </a:p>
          <a:p>
            <a:r>
              <a:rPr lang="nl-NL" dirty="0" err="1" smtClean="0">
                <a:latin typeface="Consolas" panose="020B0609020204030204" pitchFamily="49" charset="0"/>
              </a:rPr>
              <a:t>sys.setswitchinterval</a:t>
            </a:r>
            <a:r>
              <a:rPr lang="nl-NL" dirty="0" smtClean="0">
                <a:latin typeface="Consolas" panose="020B0609020204030204" pitchFamily="49" charset="0"/>
              </a:rPr>
              <a:t>()</a:t>
            </a:r>
            <a:r>
              <a:rPr lang="nl-NL" dirty="0" smtClean="0"/>
              <a:t> </a:t>
            </a:r>
            <a:r>
              <a:rPr lang="nl-NL" dirty="0" err="1" smtClean="0"/>
              <a:t>can</a:t>
            </a:r>
            <a:r>
              <a:rPr lang="nl-NL" dirty="0" smtClean="0"/>
              <a:t> </a:t>
            </a:r>
            <a:r>
              <a:rPr lang="nl-NL" dirty="0" err="1" smtClean="0"/>
              <a:t>be</a:t>
            </a:r>
            <a:r>
              <a:rPr lang="nl-NL" dirty="0" smtClean="0"/>
              <a:t> </a:t>
            </a:r>
            <a:r>
              <a:rPr lang="nl-NL" dirty="0" err="1" smtClean="0"/>
              <a:t>used</a:t>
            </a:r>
            <a:r>
              <a:rPr lang="nl-NL" dirty="0" smtClean="0"/>
              <a:t> </a:t>
            </a:r>
            <a:r>
              <a:rPr lang="nl-NL" dirty="0" err="1" smtClean="0"/>
              <a:t>to</a:t>
            </a:r>
            <a:r>
              <a:rPr lang="nl-NL" dirty="0" smtClean="0"/>
              <a:t> </a:t>
            </a:r>
            <a:r>
              <a:rPr lang="nl-NL" dirty="0" err="1" smtClean="0"/>
              <a:t>modify</a:t>
            </a:r>
            <a:r>
              <a:rPr lang="nl-NL" dirty="0" smtClean="0"/>
              <a:t> </a:t>
            </a:r>
            <a:r>
              <a:rPr lang="nl-NL" dirty="0" err="1" smtClean="0"/>
              <a:t>this</a:t>
            </a:r>
            <a:r>
              <a:rPr lang="nl-NL" dirty="0" smtClean="0"/>
              <a:t> </a:t>
            </a:r>
            <a:r>
              <a:rPr lang="nl-NL" dirty="0" err="1" smtClean="0"/>
              <a:t>wait</a:t>
            </a:r>
            <a:r>
              <a:rPr lang="nl-NL" dirty="0" smtClean="0"/>
              <a:t> time.</a:t>
            </a:r>
          </a:p>
          <a:p>
            <a:endParaRPr lang="nl-NL" dirty="0">
              <a:latin typeface="+mn-lt"/>
            </a:endParaRPr>
          </a:p>
          <a:p>
            <a:r>
              <a:rPr lang="nl-NL" dirty="0" smtClean="0">
                <a:latin typeface="+mn-lt"/>
              </a:rPr>
              <a:t>Check </a:t>
            </a:r>
            <a:r>
              <a:rPr lang="nl-NL" dirty="0" err="1" smtClean="0">
                <a:latin typeface="+mn-lt"/>
              </a:rPr>
              <a:t>what</a:t>
            </a:r>
            <a:r>
              <a:rPr lang="nl-NL" dirty="0" smtClean="0">
                <a:latin typeface="+mn-lt"/>
              </a:rPr>
              <a:t> </a:t>
            </a:r>
            <a:r>
              <a:rPr lang="nl-NL" dirty="0" err="1" smtClean="0">
                <a:latin typeface="+mn-lt"/>
              </a:rPr>
              <a:t>the</a:t>
            </a:r>
            <a:r>
              <a:rPr lang="nl-NL" dirty="0" smtClean="0">
                <a:latin typeface="+mn-lt"/>
              </a:rPr>
              <a:t> effect is of setting </a:t>
            </a:r>
            <a:r>
              <a:rPr lang="nl-NL" dirty="0" err="1" smtClean="0">
                <a:latin typeface="+mn-lt"/>
              </a:rPr>
              <a:t>the</a:t>
            </a:r>
            <a:r>
              <a:rPr lang="nl-NL" dirty="0" smtClean="0">
                <a:latin typeface="+mn-lt"/>
              </a:rPr>
              <a:t> </a:t>
            </a:r>
            <a:r>
              <a:rPr lang="nl-NL" dirty="0" err="1" smtClean="0">
                <a:latin typeface="+mn-lt"/>
              </a:rPr>
              <a:t>wait</a:t>
            </a:r>
            <a:r>
              <a:rPr lang="nl-NL" dirty="0" smtClean="0">
                <a:latin typeface="+mn-lt"/>
              </a:rPr>
              <a:t> time </a:t>
            </a:r>
            <a:r>
              <a:rPr lang="nl-NL" dirty="0" err="1" smtClean="0">
                <a:latin typeface="+mn-lt"/>
              </a:rPr>
              <a:t>to</a:t>
            </a:r>
            <a:r>
              <a:rPr lang="nl-NL" dirty="0" smtClean="0">
                <a:latin typeface="+mn-lt"/>
              </a:rPr>
              <a:t> a </a:t>
            </a:r>
            <a:r>
              <a:rPr lang="nl-NL" dirty="0" err="1" smtClean="0">
                <a:latin typeface="+mn-lt"/>
              </a:rPr>
              <a:t>higher</a:t>
            </a:r>
            <a:r>
              <a:rPr lang="nl-NL" dirty="0" smtClean="0">
                <a:latin typeface="+mn-lt"/>
              </a:rPr>
              <a:t> or </a:t>
            </a:r>
            <a:r>
              <a:rPr lang="nl-NL" dirty="0" err="1" smtClean="0">
                <a:latin typeface="+mn-lt"/>
              </a:rPr>
              <a:t>lower</a:t>
            </a:r>
            <a:r>
              <a:rPr lang="nl-NL" dirty="0" smtClean="0">
                <a:latin typeface="+mn-lt"/>
              </a:rPr>
              <a:t> </a:t>
            </a:r>
            <a:r>
              <a:rPr lang="nl-NL" dirty="0" err="1" smtClean="0">
                <a:latin typeface="+mn-lt"/>
              </a:rPr>
              <a:t>value</a:t>
            </a:r>
            <a:r>
              <a:rPr lang="nl-NL" dirty="0" smtClean="0">
                <a:latin typeface="+mn-lt"/>
              </a:rPr>
              <a:t> (e.g. 100 / 10 / 1 ms, 100, 10, 1 </a:t>
            </a:r>
            <a:r>
              <a:rPr lang="el-GR" dirty="0" smtClean="0">
                <a:latin typeface="Verdana" panose="020B0604030504040204" pitchFamily="34" charset="0"/>
                <a:ea typeface="Verdana" panose="020B0604030504040204" pitchFamily="34" charset="0"/>
              </a:rPr>
              <a:t>μ</a:t>
            </a:r>
            <a:r>
              <a:rPr lang="nl-NL" dirty="0" smtClean="0">
                <a:latin typeface="Verdana" panose="020B0604030504040204" pitchFamily="34" charset="0"/>
                <a:ea typeface="Verdana" panose="020B0604030504040204" pitchFamily="34" charset="0"/>
              </a:rPr>
              <a:t>s)</a:t>
            </a:r>
            <a:endParaRPr lang="nl-NL" dirty="0" smtClean="0">
              <a:latin typeface="+mn-lt"/>
            </a:endParaRPr>
          </a:p>
          <a:p>
            <a:pPr marL="342900" indent="-342900">
              <a:buFont typeface="Arial" panose="020B0604020202020204" pitchFamily="34" charset="0"/>
              <a:buChar char="•"/>
            </a:pPr>
            <a:r>
              <a:rPr lang="nl-NL" dirty="0" smtClean="0">
                <a:latin typeface="+mn-lt"/>
              </a:rPr>
              <a:t>For </a:t>
            </a:r>
            <a:r>
              <a:rPr lang="nl-NL" dirty="0" err="1" smtClean="0">
                <a:latin typeface="+mn-lt"/>
              </a:rPr>
              <a:t>the</a:t>
            </a:r>
            <a:r>
              <a:rPr lang="nl-NL" dirty="0" smtClean="0">
                <a:latin typeface="+mn-lt"/>
              </a:rPr>
              <a:t> </a:t>
            </a:r>
            <a:r>
              <a:rPr lang="nl-NL" dirty="0" err="1" smtClean="0">
                <a:latin typeface="+mn-lt"/>
              </a:rPr>
              <a:t>fibonacci</a:t>
            </a:r>
            <a:r>
              <a:rPr lang="nl-NL" dirty="0" smtClean="0">
                <a:latin typeface="+mn-lt"/>
              </a:rPr>
              <a:t> server </a:t>
            </a:r>
            <a:r>
              <a:rPr lang="nl-NL" dirty="0" err="1" smtClean="0">
                <a:latin typeface="+mn-lt"/>
              </a:rPr>
              <a:t>with</a:t>
            </a:r>
            <a:r>
              <a:rPr lang="nl-NL" dirty="0" smtClean="0">
                <a:latin typeface="+mn-lt"/>
              </a:rPr>
              <a:t> short </a:t>
            </a:r>
            <a:r>
              <a:rPr lang="nl-NL" dirty="0" err="1" smtClean="0">
                <a:latin typeface="+mn-lt"/>
              </a:rPr>
              <a:t>request</a:t>
            </a:r>
            <a:r>
              <a:rPr lang="nl-NL" dirty="0" smtClean="0">
                <a:latin typeface="+mn-lt"/>
              </a:rPr>
              <a:t> server in </a:t>
            </a:r>
            <a:r>
              <a:rPr lang="nl-NL" dirty="0" err="1" smtClean="0">
                <a:latin typeface="+mn-lt"/>
              </a:rPr>
              <a:t>combination</a:t>
            </a:r>
            <a:r>
              <a:rPr lang="nl-NL" dirty="0" smtClean="0">
                <a:latin typeface="+mn-lt"/>
              </a:rPr>
              <a:t> </a:t>
            </a:r>
            <a:r>
              <a:rPr lang="nl-NL" dirty="0" err="1" smtClean="0">
                <a:latin typeface="+mn-lt"/>
              </a:rPr>
              <a:t>with</a:t>
            </a:r>
            <a:r>
              <a:rPr lang="nl-NL" dirty="0" smtClean="0">
                <a:latin typeface="+mn-lt"/>
              </a:rPr>
              <a:t> a long </a:t>
            </a:r>
            <a:r>
              <a:rPr lang="nl-NL" dirty="0" err="1" smtClean="0">
                <a:latin typeface="+mn-lt"/>
              </a:rPr>
              <a:t>request</a:t>
            </a:r>
            <a:r>
              <a:rPr lang="nl-NL" dirty="0" smtClean="0">
                <a:latin typeface="+mn-lt"/>
              </a:rPr>
              <a:t>. </a:t>
            </a:r>
            <a:r>
              <a:rPr lang="nl-NL" dirty="0" err="1" smtClean="0">
                <a:latin typeface="+mn-lt"/>
              </a:rPr>
              <a:t>What</a:t>
            </a:r>
            <a:r>
              <a:rPr lang="nl-NL" dirty="0" smtClean="0">
                <a:latin typeface="+mn-lt"/>
              </a:rPr>
              <a:t> is </a:t>
            </a:r>
            <a:r>
              <a:rPr lang="nl-NL" dirty="0" err="1" smtClean="0">
                <a:latin typeface="+mn-lt"/>
              </a:rPr>
              <a:t>the</a:t>
            </a:r>
            <a:r>
              <a:rPr lang="nl-NL" dirty="0" smtClean="0">
                <a:latin typeface="+mn-lt"/>
              </a:rPr>
              <a:t> effect on </a:t>
            </a:r>
            <a:r>
              <a:rPr lang="nl-NL" dirty="0" err="1" smtClean="0">
                <a:latin typeface="+mn-lt"/>
              </a:rPr>
              <a:t>the</a:t>
            </a:r>
            <a:r>
              <a:rPr lang="nl-NL" dirty="0" smtClean="0">
                <a:latin typeface="+mn-lt"/>
              </a:rPr>
              <a:t> </a:t>
            </a:r>
            <a:r>
              <a:rPr lang="nl-NL" dirty="0" err="1" smtClean="0">
                <a:latin typeface="+mn-lt"/>
              </a:rPr>
              <a:t>number</a:t>
            </a:r>
            <a:r>
              <a:rPr lang="nl-NL" dirty="0" smtClean="0">
                <a:latin typeface="+mn-lt"/>
              </a:rPr>
              <a:t> of </a:t>
            </a:r>
            <a:r>
              <a:rPr lang="nl-NL" dirty="0" err="1" smtClean="0">
                <a:latin typeface="+mn-lt"/>
              </a:rPr>
              <a:t>requests</a:t>
            </a:r>
            <a:r>
              <a:rPr lang="nl-NL" dirty="0" smtClean="0">
                <a:latin typeface="+mn-lt"/>
              </a:rPr>
              <a:t> per </a:t>
            </a:r>
            <a:r>
              <a:rPr lang="nl-NL" dirty="0">
                <a:latin typeface="+mn-lt"/>
              </a:rPr>
              <a:t>second (https://</a:t>
            </a:r>
            <a:r>
              <a:rPr lang="nl-NL" dirty="0" smtClean="0">
                <a:latin typeface="+mn-lt"/>
              </a:rPr>
              <a:t>github.com/Python-Masterclass/Concurrency/tree/main/src/concurrency/server)</a:t>
            </a:r>
            <a:endParaRPr lang="nl-NL" dirty="0" smtClean="0">
              <a:latin typeface="+mn-lt"/>
            </a:endParaRPr>
          </a:p>
          <a:p>
            <a:pPr marL="342900" indent="-342900">
              <a:buFont typeface="Arial" panose="020B0604020202020204" pitchFamily="34" charset="0"/>
              <a:buChar char="•"/>
            </a:pPr>
            <a:r>
              <a:rPr lang="nl-NL" dirty="0" smtClean="0">
                <a:latin typeface="+mn-lt"/>
              </a:rPr>
              <a:t>For </a:t>
            </a:r>
            <a:r>
              <a:rPr lang="nl-NL" dirty="0" err="1" smtClean="0">
                <a:latin typeface="+mn-lt"/>
              </a:rPr>
              <a:t>the</a:t>
            </a:r>
            <a:r>
              <a:rPr lang="nl-NL" dirty="0" smtClean="0">
                <a:latin typeface="+mn-lt"/>
              </a:rPr>
              <a:t> </a:t>
            </a:r>
            <a:r>
              <a:rPr lang="nl-NL" dirty="0" err="1" smtClean="0">
                <a:latin typeface="+mn-lt"/>
              </a:rPr>
              <a:t>cpu</a:t>
            </a:r>
            <a:r>
              <a:rPr lang="nl-NL" dirty="0" smtClean="0">
                <a:latin typeface="+mn-lt"/>
              </a:rPr>
              <a:t> intensive countdown </a:t>
            </a:r>
            <a:r>
              <a:rPr lang="nl-NL" dirty="0" err="1" smtClean="0">
                <a:latin typeface="+mn-lt"/>
              </a:rPr>
              <a:t>example</a:t>
            </a:r>
            <a:r>
              <a:rPr lang="nl-NL" dirty="0">
                <a:latin typeface="+mn-lt"/>
              </a:rPr>
              <a:t> (https://</a:t>
            </a:r>
            <a:r>
              <a:rPr lang="nl-NL" dirty="0" smtClean="0">
                <a:latin typeface="+mn-lt"/>
              </a:rPr>
              <a:t>github.com/Python-Masterclass/Concurrency/tree/main/src/concurrency/cpu_intensive)</a:t>
            </a:r>
            <a:endParaRPr lang="en-US" dirty="0">
              <a:latin typeface="+mn-lt"/>
            </a:endParaRPr>
          </a:p>
        </p:txBody>
      </p:sp>
      <p:sp>
        <p:nvSpPr>
          <p:cNvPr id="3" name="Text Placeholder 2"/>
          <p:cNvSpPr>
            <a:spLocks noGrp="1"/>
          </p:cNvSpPr>
          <p:nvPr>
            <p:ph type="body" sz="quarter" idx="11"/>
          </p:nvPr>
        </p:nvSpPr>
        <p:spPr/>
        <p:txBody>
          <a:bodyPr/>
          <a:lstStyle/>
          <a:p>
            <a:r>
              <a:rPr lang="nl-NL" dirty="0" smtClean="0"/>
              <a:t>GIL</a:t>
            </a:r>
            <a:endParaRPr lang="en-US" dirty="0"/>
          </a:p>
        </p:txBody>
      </p:sp>
      <p:sp>
        <p:nvSpPr>
          <p:cNvPr id="4" name="Title 3"/>
          <p:cNvSpPr>
            <a:spLocks noGrp="1"/>
          </p:cNvSpPr>
          <p:nvPr>
            <p:ph type="title"/>
          </p:nvPr>
        </p:nvSpPr>
        <p:spPr/>
        <p:txBody>
          <a:bodyPr/>
          <a:lstStyle/>
          <a:p>
            <a:r>
              <a:rPr lang="nl-NL" dirty="0" err="1" smtClean="0"/>
              <a:t>Exercises</a:t>
            </a:r>
            <a:endParaRPr lang="en-US" dirty="0"/>
          </a:p>
        </p:txBody>
      </p:sp>
    </p:spTree>
    <p:extLst>
      <p:ext uri="{BB962C8B-B14F-4D97-AF65-F5344CB8AC3E}">
        <p14:creationId xmlns:p14="http://schemas.microsoft.com/office/powerpoint/2010/main" val="3970220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smtClean="0"/>
              <a:t>Python </a:t>
            </a:r>
            <a:r>
              <a:rPr lang="nl-NL" dirty="0" err="1" smtClean="0"/>
              <a:t>concurrency</a:t>
            </a:r>
            <a:r>
              <a:rPr lang="nl-NL" dirty="0" smtClean="0"/>
              <a:t> timeline</a:t>
            </a:r>
            <a:endParaRPr lang="en-US" dirty="0"/>
          </a:p>
        </p:txBody>
      </p:sp>
      <p:graphicFrame>
        <p:nvGraphicFramePr>
          <p:cNvPr id="11" name="Diagram 10"/>
          <p:cNvGraphicFramePr/>
          <p:nvPr>
            <p:extLst>
              <p:ext uri="{D42A27DB-BD31-4B8C-83A1-F6EECF244321}">
                <p14:modId xmlns:p14="http://schemas.microsoft.com/office/powerpoint/2010/main" val="954313624"/>
              </p:ext>
            </p:extLst>
          </p:nvPr>
        </p:nvGraphicFramePr>
        <p:xfrm>
          <a:off x="404813" y="3087209"/>
          <a:ext cx="11379200" cy="1277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Line Callout 1 (No Border) 11"/>
          <p:cNvSpPr/>
          <p:nvPr/>
        </p:nvSpPr>
        <p:spPr>
          <a:xfrm>
            <a:off x="801965" y="1589639"/>
            <a:ext cx="1008112" cy="612648"/>
          </a:xfrm>
          <a:prstGeom prst="callout1">
            <a:avLst>
              <a:gd name="adj1" fmla="val 89449"/>
              <a:gd name="adj2" fmla="val 53046"/>
              <a:gd name="adj3" fmla="val 191055"/>
              <a:gd name="adj4" fmla="val 603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ln w="0"/>
                <a:solidFill>
                  <a:schemeClr val="tx1"/>
                </a:solidFill>
                <a:effectLst>
                  <a:outerShdw blurRad="38100" dist="19050" dir="2700000" algn="tl" rotWithShape="0">
                    <a:schemeClr val="dk1">
                      <a:alpha val="40000"/>
                    </a:schemeClr>
                  </a:outerShdw>
                </a:effectLst>
              </a:rPr>
              <a:t>t</a:t>
            </a:r>
            <a:r>
              <a:rPr lang="nl-NL" sz="1600" dirty="0" err="1" smtClean="0">
                <a:ln w="0"/>
                <a:solidFill>
                  <a:schemeClr val="tx1"/>
                </a:solidFill>
                <a:effectLst>
                  <a:outerShdw blurRad="38100" dist="19050" dir="2700000" algn="tl" rotWithShape="0">
                    <a:schemeClr val="dk1">
                      <a:alpha val="40000"/>
                    </a:schemeClr>
                  </a:outerShdw>
                </a:effectLst>
              </a:rPr>
              <a:t>hreads</a:t>
            </a:r>
            <a:endParaRPr lang="nl-NL" sz="1600" dirty="0" smtClean="0">
              <a:ln w="0"/>
              <a:solidFill>
                <a:schemeClr val="tx1"/>
              </a:solidFill>
              <a:effectLst>
                <a:outerShdw blurRad="38100" dist="19050" dir="2700000" algn="tl" rotWithShape="0">
                  <a:schemeClr val="dk1">
                    <a:alpha val="40000"/>
                  </a:schemeClr>
                </a:outerShdw>
              </a:effectLst>
            </a:endParaRPr>
          </a:p>
          <a:p>
            <a:pPr algn="ctr"/>
            <a:r>
              <a:rPr lang="nl-NL" sz="1600" dirty="0" err="1" smtClean="0">
                <a:ln w="0"/>
                <a:solidFill>
                  <a:schemeClr val="tx1"/>
                </a:solidFill>
                <a:effectLst>
                  <a:outerShdw blurRad="38100" dist="19050" dir="2700000" algn="tl" rotWithShape="0">
                    <a:schemeClr val="dk1">
                      <a:alpha val="40000"/>
                    </a:schemeClr>
                  </a:outerShdw>
                </a:effectLst>
              </a:rPr>
              <a:t>asyncore</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3" name="Line Callout 1 (No Border) 12"/>
          <p:cNvSpPr/>
          <p:nvPr/>
        </p:nvSpPr>
        <p:spPr>
          <a:xfrm>
            <a:off x="1546659" y="2249174"/>
            <a:ext cx="1224136" cy="395573"/>
          </a:xfrm>
          <a:prstGeom prst="callout1">
            <a:avLst>
              <a:gd name="adj1" fmla="val 89449"/>
              <a:gd name="adj2" fmla="val 53046"/>
              <a:gd name="adj3" fmla="val 149177"/>
              <a:gd name="adj4" fmla="val 452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ln w="0"/>
                <a:solidFill>
                  <a:schemeClr val="tx1"/>
                </a:solidFill>
                <a:effectLst>
                  <a:outerShdw blurRad="38100" dist="19050" dir="2700000" algn="tl" rotWithShape="0">
                    <a:schemeClr val="dk1">
                      <a:alpha val="40000"/>
                    </a:schemeClr>
                  </a:outerShdw>
                </a:effectLst>
              </a:rPr>
              <a:t>generators</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4" name="Line Callout 1 (No Border) 13"/>
          <p:cNvSpPr/>
          <p:nvPr/>
        </p:nvSpPr>
        <p:spPr>
          <a:xfrm>
            <a:off x="2375785" y="1884274"/>
            <a:ext cx="1224136" cy="395573"/>
          </a:xfrm>
          <a:prstGeom prst="callout1">
            <a:avLst>
              <a:gd name="adj1" fmla="val 89449"/>
              <a:gd name="adj2" fmla="val 53046"/>
              <a:gd name="adj3" fmla="val 225650"/>
              <a:gd name="adj4" fmla="val 502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smtClean="0">
                <a:ln w="0"/>
                <a:solidFill>
                  <a:schemeClr val="tx1"/>
                </a:solidFill>
                <a:effectLst>
                  <a:outerShdw blurRad="38100" dist="19050" dir="2700000" algn="tl" rotWithShape="0">
                    <a:schemeClr val="dk1">
                      <a:alpha val="40000"/>
                    </a:schemeClr>
                  </a:outerShdw>
                </a:effectLst>
              </a:rPr>
              <a:t>asynchat</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5" name="Line Callout 1 (No Border) 14"/>
          <p:cNvSpPr/>
          <p:nvPr/>
        </p:nvSpPr>
        <p:spPr>
          <a:xfrm>
            <a:off x="3135021" y="1468921"/>
            <a:ext cx="1224136" cy="395573"/>
          </a:xfrm>
          <a:prstGeom prst="callout1">
            <a:avLst>
              <a:gd name="adj1" fmla="val 89449"/>
              <a:gd name="adj2" fmla="val 53046"/>
              <a:gd name="adj3" fmla="val 343837"/>
              <a:gd name="adj4" fmla="val 530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smtClean="0">
                <a:ln w="0"/>
                <a:solidFill>
                  <a:schemeClr val="tx1"/>
                </a:solidFill>
                <a:effectLst>
                  <a:outerShdw blurRad="38100" dist="19050" dir="2700000" algn="tl" rotWithShape="0">
                    <a:schemeClr val="dk1">
                      <a:alpha val="40000"/>
                    </a:schemeClr>
                  </a:outerShdw>
                </a:effectLst>
              </a:rPr>
              <a:t>subprocess</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6" name="Line Callout 1 (No Border) 15"/>
          <p:cNvSpPr/>
          <p:nvPr/>
        </p:nvSpPr>
        <p:spPr>
          <a:xfrm>
            <a:off x="3846576" y="2249173"/>
            <a:ext cx="1224136" cy="395573"/>
          </a:xfrm>
          <a:prstGeom prst="callout1">
            <a:avLst>
              <a:gd name="adj1" fmla="val 89449"/>
              <a:gd name="adj2" fmla="val 53046"/>
              <a:gd name="adj3" fmla="val 159605"/>
              <a:gd name="adj4" fmla="val 6036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smtClean="0">
                <a:ln w="0"/>
                <a:solidFill>
                  <a:schemeClr val="tx1"/>
                </a:solidFill>
                <a:effectLst>
                  <a:outerShdw blurRad="38100" dist="19050" dir="2700000" algn="tl" rotWithShape="0">
                    <a:schemeClr val="dk1">
                      <a:alpha val="40000"/>
                    </a:schemeClr>
                  </a:outerShdw>
                </a:effectLst>
              </a:rPr>
              <a:t>coroutines</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9" name="Line Callout 1 (No Border) 18"/>
          <p:cNvSpPr/>
          <p:nvPr/>
        </p:nvSpPr>
        <p:spPr>
          <a:xfrm>
            <a:off x="6914592" y="2818837"/>
            <a:ext cx="1152128" cy="395573"/>
          </a:xfrm>
          <a:prstGeom prst="callout1">
            <a:avLst>
              <a:gd name="adj1" fmla="val 89449"/>
              <a:gd name="adj2" fmla="val 53046"/>
              <a:gd name="adj3" fmla="val 154391"/>
              <a:gd name="adj4" fmla="val 229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ln w="0"/>
                <a:solidFill>
                  <a:schemeClr val="tx1"/>
                </a:solidFill>
                <a:effectLst>
                  <a:outerShdw blurRad="38100" dist="19050" dir="2700000" algn="tl" rotWithShape="0">
                    <a:schemeClr val="dk1">
                      <a:alpha val="40000"/>
                    </a:schemeClr>
                  </a:outerShdw>
                </a:effectLst>
              </a:rPr>
              <a:t>y</a:t>
            </a:r>
            <a:r>
              <a:rPr lang="nl-NL" sz="1600" dirty="0" err="1" smtClean="0">
                <a:ln w="0"/>
                <a:solidFill>
                  <a:schemeClr val="tx1"/>
                </a:solidFill>
                <a:effectLst>
                  <a:outerShdw blurRad="38100" dist="19050" dir="2700000" algn="tl" rotWithShape="0">
                    <a:schemeClr val="dk1">
                      <a:alpha val="40000"/>
                    </a:schemeClr>
                  </a:outerShdw>
                </a:effectLst>
              </a:rPr>
              <a:t>ield</a:t>
            </a:r>
            <a:r>
              <a:rPr lang="nl-NL" sz="1600" dirty="0" smtClean="0">
                <a:ln w="0"/>
                <a:solidFill>
                  <a:schemeClr val="tx1"/>
                </a:solidFill>
                <a:effectLst>
                  <a:outerShdw blurRad="38100" dist="19050" dir="2700000" algn="tl" rotWithShape="0">
                    <a:schemeClr val="dk1">
                      <a:alpha val="40000"/>
                    </a:schemeClr>
                  </a:outerShdw>
                </a:effectLst>
              </a:rPr>
              <a:t> </a:t>
            </a:r>
            <a:r>
              <a:rPr lang="nl-NL" sz="1600" dirty="0" err="1" smtClean="0">
                <a:ln w="0"/>
                <a:solidFill>
                  <a:schemeClr val="tx1"/>
                </a:solidFill>
                <a:effectLst>
                  <a:outerShdw blurRad="38100" dist="19050" dir="2700000" algn="tl" rotWithShape="0">
                    <a:schemeClr val="dk1">
                      <a:alpha val="40000"/>
                    </a:schemeClr>
                  </a:outerShdw>
                </a:effectLst>
              </a:rPr>
              <a:t>from</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7" name="Line Callout 1 (No Border) 16"/>
          <p:cNvSpPr/>
          <p:nvPr/>
        </p:nvSpPr>
        <p:spPr>
          <a:xfrm>
            <a:off x="4266382" y="1790760"/>
            <a:ext cx="1656184" cy="395573"/>
          </a:xfrm>
          <a:prstGeom prst="callout1">
            <a:avLst>
              <a:gd name="adj1" fmla="val 89449"/>
              <a:gd name="adj2" fmla="val 53046"/>
              <a:gd name="adj3" fmla="val 256935"/>
              <a:gd name="adj4" fmla="val 619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ln w="0"/>
                <a:solidFill>
                  <a:schemeClr val="tx1"/>
                </a:solidFill>
                <a:effectLst>
                  <a:outerShdw blurRad="38100" dist="19050" dir="2700000" algn="tl" rotWithShape="0">
                    <a:schemeClr val="dk1">
                      <a:alpha val="40000"/>
                    </a:schemeClr>
                  </a:outerShdw>
                </a:effectLst>
              </a:rPr>
              <a:t>multiprocessing</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21" name="Line Callout 1 (No Border) 20"/>
          <p:cNvSpPr/>
          <p:nvPr/>
        </p:nvSpPr>
        <p:spPr>
          <a:xfrm>
            <a:off x="8135798" y="2885584"/>
            <a:ext cx="1104243" cy="395573"/>
          </a:xfrm>
          <a:prstGeom prst="callout1">
            <a:avLst>
              <a:gd name="adj1" fmla="val 106829"/>
              <a:gd name="adj2" fmla="val 52402"/>
              <a:gd name="adj3" fmla="val 138748"/>
              <a:gd name="adj4" fmla="val 278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ln w="0"/>
                <a:solidFill>
                  <a:schemeClr val="tx1"/>
                </a:solidFill>
                <a:effectLst>
                  <a:outerShdw blurRad="38100" dist="19050" dir="2700000" algn="tl" rotWithShape="0">
                    <a:schemeClr val="dk1">
                      <a:alpha val="40000"/>
                    </a:schemeClr>
                  </a:outerShdw>
                </a:effectLst>
              </a:rPr>
              <a:t>a</a:t>
            </a:r>
            <a:r>
              <a:rPr lang="nl-NL" sz="1600" dirty="0" err="1" smtClean="0">
                <a:ln w="0"/>
                <a:solidFill>
                  <a:schemeClr val="tx1"/>
                </a:solidFill>
                <a:effectLst>
                  <a:outerShdw blurRad="38100" dist="19050" dir="2700000" algn="tl" rotWithShape="0">
                    <a:schemeClr val="dk1">
                      <a:alpha val="40000"/>
                    </a:schemeClr>
                  </a:outerShdw>
                </a:effectLst>
              </a:rPr>
              <a:t>sync</a:t>
            </a:r>
            <a:r>
              <a:rPr lang="nl-NL" sz="1600" dirty="0" smtClean="0">
                <a:ln w="0"/>
                <a:solidFill>
                  <a:schemeClr val="tx1"/>
                </a:solidFill>
                <a:effectLst>
                  <a:outerShdw blurRad="38100" dist="19050" dir="2700000" algn="tl" rotWithShape="0">
                    <a:schemeClr val="dk1">
                      <a:alpha val="40000"/>
                    </a:schemeClr>
                  </a:outerShdw>
                </a:effectLst>
              </a:rPr>
              <a:t> ...</a:t>
            </a:r>
          </a:p>
          <a:p>
            <a:pPr algn="ctr"/>
            <a:r>
              <a:rPr lang="nl-NL" sz="1600" dirty="0" err="1">
                <a:ln w="0"/>
                <a:solidFill>
                  <a:schemeClr val="tx1"/>
                </a:solidFill>
                <a:effectLst>
                  <a:outerShdw blurRad="38100" dist="19050" dir="2700000" algn="tl" rotWithShape="0">
                    <a:schemeClr val="dk1">
                      <a:alpha val="40000"/>
                    </a:schemeClr>
                  </a:outerShdw>
                </a:effectLst>
              </a:rPr>
              <a:t>a</a:t>
            </a:r>
            <a:r>
              <a:rPr lang="nl-NL" sz="1600" dirty="0" err="1" smtClean="0">
                <a:ln w="0"/>
                <a:solidFill>
                  <a:schemeClr val="tx1"/>
                </a:solidFill>
                <a:effectLst>
                  <a:outerShdw blurRad="38100" dist="19050" dir="2700000" algn="tl" rotWithShape="0">
                    <a:schemeClr val="dk1">
                      <a:alpha val="40000"/>
                    </a:schemeClr>
                  </a:outerShdw>
                </a:effectLst>
              </a:rPr>
              <a:t>wait</a:t>
            </a:r>
            <a:r>
              <a:rPr lang="nl-NL" sz="1600" dirty="0" smtClean="0">
                <a:ln w="0"/>
                <a:solidFill>
                  <a:schemeClr val="tx1"/>
                </a:solidFill>
                <a:effectLst>
                  <a:outerShdw blurRad="38100" dist="19050" dir="2700000" algn="tl" rotWithShape="0">
                    <a:schemeClr val="dk1">
                      <a:alpha val="40000"/>
                    </a:schemeClr>
                  </a:outerShdw>
                </a:effectLst>
              </a:rPr>
              <a:t> ...</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20" name="Line Callout 1 (No Border) 19"/>
          <p:cNvSpPr/>
          <p:nvPr/>
        </p:nvSpPr>
        <p:spPr>
          <a:xfrm>
            <a:off x="7680176" y="2327758"/>
            <a:ext cx="1067333" cy="395573"/>
          </a:xfrm>
          <a:prstGeom prst="callout1">
            <a:avLst>
              <a:gd name="adj1" fmla="val 106829"/>
              <a:gd name="adj2" fmla="val 52402"/>
              <a:gd name="adj3" fmla="val 279529"/>
              <a:gd name="adj4" fmla="val 20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ln w="0"/>
                <a:solidFill>
                  <a:schemeClr val="tx1"/>
                </a:solidFill>
                <a:effectLst>
                  <a:outerShdw blurRad="38100" dist="19050" dir="2700000" algn="tl" rotWithShape="0">
                    <a:schemeClr val="dk1">
                      <a:alpha val="40000"/>
                    </a:schemeClr>
                  </a:outerShdw>
                </a:effectLst>
              </a:rPr>
              <a:t>a</a:t>
            </a:r>
            <a:r>
              <a:rPr lang="nl-NL" sz="1600" dirty="0" err="1" smtClean="0">
                <a:ln w="0"/>
                <a:solidFill>
                  <a:schemeClr val="tx1"/>
                </a:solidFill>
                <a:effectLst>
                  <a:outerShdw blurRad="38100" dist="19050" dir="2700000" algn="tl" rotWithShape="0">
                    <a:schemeClr val="dk1">
                      <a:alpha val="40000"/>
                    </a:schemeClr>
                  </a:outerShdw>
                </a:effectLst>
              </a:rPr>
              <a:t>syncio</a:t>
            </a:r>
            <a:endParaRPr lang="nl-NL" sz="1600" dirty="0" smtClean="0">
              <a:ln w="0"/>
              <a:solidFill>
                <a:schemeClr val="tx1"/>
              </a:solidFill>
              <a:effectLst>
                <a:outerShdw blurRad="38100" dist="19050" dir="2700000" algn="tl" rotWithShape="0">
                  <a:schemeClr val="dk1">
                    <a:alpha val="40000"/>
                  </a:schemeClr>
                </a:outerShdw>
              </a:effectLst>
            </a:endParaRPr>
          </a:p>
          <a:p>
            <a:pPr algn="ctr"/>
            <a:r>
              <a:rPr lang="nl-NL" sz="1600" dirty="0" err="1" smtClean="0">
                <a:ln w="0"/>
                <a:solidFill>
                  <a:schemeClr val="tx1"/>
                </a:solidFill>
                <a:effectLst>
                  <a:outerShdw blurRad="38100" dist="19050" dir="2700000" algn="tl" rotWithShape="0">
                    <a:schemeClr val="dk1">
                      <a:alpha val="40000"/>
                    </a:schemeClr>
                  </a:outerShdw>
                </a:effectLst>
              </a:rPr>
              <a:t>selectors</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18" name="Line Callout 1 (No Border) 17"/>
          <p:cNvSpPr/>
          <p:nvPr/>
        </p:nvSpPr>
        <p:spPr>
          <a:xfrm>
            <a:off x="6219040" y="2396302"/>
            <a:ext cx="1224136" cy="395573"/>
          </a:xfrm>
          <a:prstGeom prst="callout1">
            <a:avLst>
              <a:gd name="adj1" fmla="val 103353"/>
              <a:gd name="adj2" fmla="val 52484"/>
              <a:gd name="adj3" fmla="val 258673"/>
              <a:gd name="adj4" fmla="val 272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ln w="0"/>
                <a:solidFill>
                  <a:schemeClr val="tx1"/>
                </a:solidFill>
                <a:effectLst>
                  <a:outerShdw blurRad="38100" dist="19050" dir="2700000" algn="tl" rotWithShape="0">
                    <a:schemeClr val="dk1">
                      <a:alpha val="40000"/>
                    </a:schemeClr>
                  </a:outerShdw>
                </a:effectLst>
              </a:rPr>
              <a:t>concurrent</a:t>
            </a:r>
          </a:p>
          <a:p>
            <a:pPr algn="ctr"/>
            <a:r>
              <a:rPr lang="nl-NL" sz="1600" dirty="0" err="1" smtClean="0">
                <a:ln w="0"/>
                <a:solidFill>
                  <a:schemeClr val="tx1"/>
                </a:solidFill>
                <a:effectLst>
                  <a:outerShdw blurRad="38100" dist="19050" dir="2700000" algn="tl" rotWithShape="0">
                    <a:schemeClr val="dk1">
                      <a:alpha val="40000"/>
                    </a:schemeClr>
                  </a:outerShdw>
                </a:effectLst>
              </a:rPr>
              <a:t>futures</a:t>
            </a:r>
            <a:endParaRPr lang="en-US" sz="1600" dirty="0" err="1" smtClean="0">
              <a:ln w="0"/>
              <a:solidFill>
                <a:schemeClr val="tx1"/>
              </a:solidFill>
              <a:effectLst>
                <a:outerShdw blurRad="38100" dist="19050" dir="2700000" algn="tl" rotWithShape="0">
                  <a:schemeClr val="dk1">
                    <a:alpha val="40000"/>
                  </a:schemeClr>
                </a:outerShdw>
              </a:effectLst>
            </a:endParaRPr>
          </a:p>
        </p:txBody>
      </p:sp>
      <p:sp>
        <p:nvSpPr>
          <p:cNvPr id="35" name="TextBox 34"/>
          <p:cNvSpPr txBox="1"/>
          <p:nvPr/>
        </p:nvSpPr>
        <p:spPr>
          <a:xfrm>
            <a:off x="445994" y="4826769"/>
            <a:ext cx="1748378" cy="923330"/>
          </a:xfrm>
          <a:prstGeom prst="rect">
            <a:avLst/>
          </a:prstGeom>
          <a:noFill/>
        </p:spPr>
        <p:txBody>
          <a:bodyPr wrap="square" rtlCol="0">
            <a:spAutoFit/>
          </a:bodyPr>
          <a:lstStyle/>
          <a:p>
            <a:r>
              <a:rPr lang="nl-NL" dirty="0" smtClean="0"/>
              <a:t>IBM Power4</a:t>
            </a:r>
          </a:p>
          <a:p>
            <a:r>
              <a:rPr lang="nl-NL" dirty="0" smtClean="0"/>
              <a:t>(</a:t>
            </a:r>
            <a:r>
              <a:rPr lang="nl-NL" dirty="0" err="1" smtClean="0"/>
              <a:t>dual</a:t>
            </a:r>
            <a:r>
              <a:rPr lang="nl-NL" dirty="0" smtClean="0"/>
              <a:t> </a:t>
            </a:r>
            <a:r>
              <a:rPr lang="nl-NL" dirty="0" err="1" smtClean="0"/>
              <a:t>core</a:t>
            </a:r>
            <a:r>
              <a:rPr lang="nl-NL" dirty="0" smtClean="0"/>
              <a:t>,</a:t>
            </a:r>
            <a:br>
              <a:rPr lang="nl-NL" dirty="0" smtClean="0"/>
            </a:br>
            <a:r>
              <a:rPr lang="nl-NL" dirty="0" smtClean="0"/>
              <a:t>1 GHz, 500 W)</a:t>
            </a:r>
            <a:endParaRPr lang="en-US" dirty="0"/>
          </a:p>
        </p:txBody>
      </p:sp>
      <p:sp>
        <p:nvSpPr>
          <p:cNvPr id="36" name="Line Callout 1 (Accent Bar) 35"/>
          <p:cNvSpPr/>
          <p:nvPr/>
        </p:nvSpPr>
        <p:spPr>
          <a:xfrm rot="16200000">
            <a:off x="1250359" y="2767935"/>
            <a:ext cx="394138" cy="495944"/>
          </a:xfrm>
          <a:prstGeom prst="accentCallout1">
            <a:avLst>
              <a:gd name="adj1" fmla="val 51873"/>
              <a:gd name="adj2" fmla="val 7782"/>
              <a:gd name="adj3" fmla="val 71537"/>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2.0</a:t>
            </a:r>
            <a:endParaRPr lang="en-US" sz="1600" dirty="0" err="1" smtClean="0">
              <a:solidFill>
                <a:schemeClr val="tx1"/>
              </a:solidFill>
            </a:endParaRPr>
          </a:p>
        </p:txBody>
      </p:sp>
      <p:sp>
        <p:nvSpPr>
          <p:cNvPr id="37" name="Line Callout 1 (Accent Bar) 36"/>
          <p:cNvSpPr/>
          <p:nvPr/>
        </p:nvSpPr>
        <p:spPr>
          <a:xfrm rot="16200000">
            <a:off x="1906543" y="2767935"/>
            <a:ext cx="394138" cy="495944"/>
          </a:xfrm>
          <a:prstGeom prst="accentCallout1">
            <a:avLst>
              <a:gd name="adj1" fmla="val 51873"/>
              <a:gd name="adj2" fmla="val 7782"/>
              <a:gd name="adj3" fmla="val 103421"/>
              <a:gd name="adj4" fmla="val -5577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2.2</a:t>
            </a:r>
            <a:endParaRPr lang="en-US" sz="1600" dirty="0" err="1" smtClean="0">
              <a:solidFill>
                <a:schemeClr val="tx1"/>
              </a:solidFill>
            </a:endParaRPr>
          </a:p>
        </p:txBody>
      </p:sp>
      <p:sp>
        <p:nvSpPr>
          <p:cNvPr id="38" name="Line Callout 1 (Accent Bar) 37"/>
          <p:cNvSpPr/>
          <p:nvPr/>
        </p:nvSpPr>
        <p:spPr>
          <a:xfrm rot="16200000">
            <a:off x="5134866" y="2767934"/>
            <a:ext cx="394138" cy="495944"/>
          </a:xfrm>
          <a:prstGeom prst="accentCallout1">
            <a:avLst>
              <a:gd name="adj1" fmla="val 51873"/>
              <a:gd name="adj2" fmla="val 7782"/>
              <a:gd name="adj3" fmla="val 71537"/>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2.6</a:t>
            </a:r>
            <a:endParaRPr lang="en-US" sz="1600" dirty="0" err="1" smtClean="0">
              <a:solidFill>
                <a:schemeClr val="tx1"/>
              </a:solidFill>
            </a:endParaRPr>
          </a:p>
        </p:txBody>
      </p:sp>
      <p:sp>
        <p:nvSpPr>
          <p:cNvPr id="39" name="Line Callout 1 (Accent Bar) 38"/>
          <p:cNvSpPr/>
          <p:nvPr/>
        </p:nvSpPr>
        <p:spPr>
          <a:xfrm rot="5400000" flipV="1">
            <a:off x="5109798" y="4252603"/>
            <a:ext cx="394138" cy="495944"/>
          </a:xfrm>
          <a:prstGeom prst="accentCallout1">
            <a:avLst>
              <a:gd name="adj1" fmla="val 51873"/>
              <a:gd name="adj2" fmla="val 7782"/>
              <a:gd name="adj3" fmla="val 71537"/>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3.0</a:t>
            </a:r>
            <a:endParaRPr lang="en-US" sz="1600" dirty="0" err="1" smtClean="0">
              <a:solidFill>
                <a:schemeClr val="tx1"/>
              </a:solidFill>
            </a:endParaRPr>
          </a:p>
        </p:txBody>
      </p:sp>
      <p:sp>
        <p:nvSpPr>
          <p:cNvPr id="40" name="Line Callout 1 (Accent Bar) 39"/>
          <p:cNvSpPr/>
          <p:nvPr/>
        </p:nvSpPr>
        <p:spPr>
          <a:xfrm rot="16200000">
            <a:off x="2795518" y="2767935"/>
            <a:ext cx="394138" cy="495944"/>
          </a:xfrm>
          <a:prstGeom prst="accentCallout1">
            <a:avLst>
              <a:gd name="adj1" fmla="val 51873"/>
              <a:gd name="adj2" fmla="val 7782"/>
              <a:gd name="adj3" fmla="val 71537"/>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2.3</a:t>
            </a:r>
            <a:endParaRPr lang="en-US" sz="1600" dirty="0" err="1" smtClean="0">
              <a:solidFill>
                <a:schemeClr val="tx1"/>
              </a:solidFill>
            </a:endParaRPr>
          </a:p>
        </p:txBody>
      </p:sp>
      <p:sp>
        <p:nvSpPr>
          <p:cNvPr id="41" name="Line Callout 1 (Accent Bar) 40"/>
          <p:cNvSpPr/>
          <p:nvPr/>
        </p:nvSpPr>
        <p:spPr>
          <a:xfrm rot="16200000">
            <a:off x="5945058" y="2767935"/>
            <a:ext cx="394138" cy="495944"/>
          </a:xfrm>
          <a:prstGeom prst="accentCallout1">
            <a:avLst>
              <a:gd name="adj1" fmla="val 51873"/>
              <a:gd name="adj2" fmla="val 7782"/>
              <a:gd name="adj3" fmla="val 54902"/>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2.7</a:t>
            </a:r>
            <a:endParaRPr lang="en-US" sz="1600" dirty="0" err="1" smtClean="0">
              <a:solidFill>
                <a:schemeClr val="tx1"/>
              </a:solidFill>
            </a:endParaRPr>
          </a:p>
        </p:txBody>
      </p:sp>
      <p:sp>
        <p:nvSpPr>
          <p:cNvPr id="42" name="Line Callout 1 (Accent Bar) 41"/>
          <p:cNvSpPr/>
          <p:nvPr/>
        </p:nvSpPr>
        <p:spPr>
          <a:xfrm rot="16200000">
            <a:off x="3575809" y="2767935"/>
            <a:ext cx="394138" cy="495944"/>
          </a:xfrm>
          <a:prstGeom prst="accentCallout1">
            <a:avLst>
              <a:gd name="adj1" fmla="val 51873"/>
              <a:gd name="adj2" fmla="val 7782"/>
              <a:gd name="adj3" fmla="val 64605"/>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2.4</a:t>
            </a:r>
            <a:endParaRPr lang="en-US" sz="1600" dirty="0" err="1" smtClean="0">
              <a:solidFill>
                <a:schemeClr val="tx1"/>
              </a:solidFill>
            </a:endParaRPr>
          </a:p>
        </p:txBody>
      </p:sp>
      <p:sp>
        <p:nvSpPr>
          <p:cNvPr id="43" name="Line Callout 1 (Accent Bar) 42"/>
          <p:cNvSpPr/>
          <p:nvPr/>
        </p:nvSpPr>
        <p:spPr>
          <a:xfrm rot="16200000">
            <a:off x="4353012" y="2767934"/>
            <a:ext cx="394138" cy="495944"/>
          </a:xfrm>
          <a:prstGeom prst="accentCallout1">
            <a:avLst>
              <a:gd name="adj1" fmla="val 51873"/>
              <a:gd name="adj2" fmla="val 7782"/>
              <a:gd name="adj3" fmla="val 54902"/>
              <a:gd name="adj4" fmla="val -575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2.5</a:t>
            </a:r>
            <a:endParaRPr lang="en-US" sz="1600" dirty="0" err="1" smtClean="0">
              <a:solidFill>
                <a:schemeClr val="tx1"/>
              </a:solidFill>
            </a:endParaRPr>
          </a:p>
        </p:txBody>
      </p:sp>
      <p:sp>
        <p:nvSpPr>
          <p:cNvPr id="47" name="Line Callout 1 (Accent Bar) 46"/>
          <p:cNvSpPr/>
          <p:nvPr/>
        </p:nvSpPr>
        <p:spPr>
          <a:xfrm rot="5400000" flipV="1">
            <a:off x="5773999" y="4252603"/>
            <a:ext cx="394138" cy="495944"/>
          </a:xfrm>
          <a:prstGeom prst="accentCallout1">
            <a:avLst>
              <a:gd name="adj1" fmla="val 51873"/>
              <a:gd name="adj2" fmla="val 7782"/>
              <a:gd name="adj3" fmla="val 52129"/>
              <a:gd name="adj4" fmla="val -679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3.1</a:t>
            </a:r>
            <a:endParaRPr lang="en-US" sz="1600" dirty="0" err="1" smtClean="0">
              <a:solidFill>
                <a:schemeClr val="tx1"/>
              </a:solidFill>
            </a:endParaRPr>
          </a:p>
        </p:txBody>
      </p:sp>
      <p:sp>
        <p:nvSpPr>
          <p:cNvPr id="48" name="Line Callout 1 (Accent Bar) 47"/>
          <p:cNvSpPr/>
          <p:nvPr/>
        </p:nvSpPr>
        <p:spPr>
          <a:xfrm rot="5400000" flipV="1">
            <a:off x="6469551" y="4252603"/>
            <a:ext cx="394138" cy="495944"/>
          </a:xfrm>
          <a:prstGeom prst="accentCallout1">
            <a:avLst>
              <a:gd name="adj1" fmla="val 51873"/>
              <a:gd name="adj2" fmla="val 7782"/>
              <a:gd name="adj3" fmla="val 18858"/>
              <a:gd name="adj4" fmla="val -644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3.2</a:t>
            </a:r>
            <a:endParaRPr lang="en-US" sz="1600" dirty="0" err="1" smtClean="0">
              <a:solidFill>
                <a:schemeClr val="tx1"/>
              </a:solidFill>
            </a:endParaRPr>
          </a:p>
        </p:txBody>
      </p:sp>
      <p:sp>
        <p:nvSpPr>
          <p:cNvPr id="49" name="Line Callout 1 (Accent Bar) 48"/>
          <p:cNvSpPr/>
          <p:nvPr/>
        </p:nvSpPr>
        <p:spPr>
          <a:xfrm rot="5400000" flipV="1">
            <a:off x="7128523" y="4252603"/>
            <a:ext cx="394138" cy="495944"/>
          </a:xfrm>
          <a:prstGeom prst="accentCallout1">
            <a:avLst>
              <a:gd name="adj1" fmla="val 51873"/>
              <a:gd name="adj2" fmla="val 7782"/>
              <a:gd name="adj3" fmla="val 24403"/>
              <a:gd name="adj4" fmla="val -662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3.3</a:t>
            </a:r>
            <a:endParaRPr lang="en-US" sz="1600" dirty="0" err="1" smtClean="0">
              <a:solidFill>
                <a:schemeClr val="tx1"/>
              </a:solidFill>
            </a:endParaRPr>
          </a:p>
        </p:txBody>
      </p:sp>
      <p:sp>
        <p:nvSpPr>
          <p:cNvPr id="50" name="Line Callout 1 (Accent Bar) 49"/>
          <p:cNvSpPr/>
          <p:nvPr/>
        </p:nvSpPr>
        <p:spPr>
          <a:xfrm rot="5400000" flipV="1">
            <a:off x="7798272" y="4252603"/>
            <a:ext cx="394138" cy="495944"/>
          </a:xfrm>
          <a:prstGeom prst="accentCallout1">
            <a:avLst>
              <a:gd name="adj1" fmla="val 51873"/>
              <a:gd name="adj2" fmla="val 7782"/>
              <a:gd name="adj3" fmla="val 41039"/>
              <a:gd name="adj4" fmla="val -592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3.4</a:t>
            </a:r>
            <a:endParaRPr lang="en-US" sz="1600" dirty="0" err="1" smtClean="0">
              <a:solidFill>
                <a:schemeClr val="tx1"/>
              </a:solidFill>
            </a:endParaRPr>
          </a:p>
        </p:txBody>
      </p:sp>
      <p:sp>
        <p:nvSpPr>
          <p:cNvPr id="51" name="Line Callout 1 (Accent Bar) 50"/>
          <p:cNvSpPr/>
          <p:nvPr/>
        </p:nvSpPr>
        <p:spPr>
          <a:xfrm rot="5400000" flipV="1">
            <a:off x="8419065" y="4252603"/>
            <a:ext cx="394138" cy="495944"/>
          </a:xfrm>
          <a:prstGeom prst="accentCallout1">
            <a:avLst>
              <a:gd name="adj1" fmla="val 51873"/>
              <a:gd name="adj2" fmla="val 7782"/>
              <a:gd name="adj3" fmla="val 20244"/>
              <a:gd name="adj4" fmla="val -7147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3.5</a:t>
            </a:r>
            <a:endParaRPr lang="en-US" sz="1600" dirty="0" err="1" smtClean="0">
              <a:solidFill>
                <a:schemeClr val="tx1"/>
              </a:solidFill>
            </a:endParaRPr>
          </a:p>
        </p:txBody>
      </p:sp>
      <p:sp>
        <p:nvSpPr>
          <p:cNvPr id="52" name="Line Callout 1 (Accent Bar) 51"/>
          <p:cNvSpPr/>
          <p:nvPr/>
        </p:nvSpPr>
        <p:spPr>
          <a:xfrm rot="5400000" flipV="1">
            <a:off x="9039857" y="4252603"/>
            <a:ext cx="394138" cy="495944"/>
          </a:xfrm>
          <a:prstGeom prst="accentCallout1">
            <a:avLst>
              <a:gd name="adj1" fmla="val 51873"/>
              <a:gd name="adj2" fmla="val 7782"/>
              <a:gd name="adj3" fmla="val 16085"/>
              <a:gd name="adj4" fmla="val -627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3.6</a:t>
            </a:r>
            <a:endParaRPr lang="en-US" sz="1600" dirty="0" err="1" smtClean="0">
              <a:solidFill>
                <a:schemeClr val="tx1"/>
              </a:solidFill>
            </a:endParaRPr>
          </a:p>
        </p:txBody>
      </p:sp>
      <p:sp>
        <p:nvSpPr>
          <p:cNvPr id="53" name="Line Callout 1 (Accent Bar) 52"/>
          <p:cNvSpPr/>
          <p:nvPr/>
        </p:nvSpPr>
        <p:spPr>
          <a:xfrm rot="5400000" flipV="1">
            <a:off x="9665809" y="4252603"/>
            <a:ext cx="394138" cy="495944"/>
          </a:xfrm>
          <a:prstGeom prst="accentCallout1">
            <a:avLst>
              <a:gd name="adj1" fmla="val 51873"/>
              <a:gd name="adj2" fmla="val 7782"/>
              <a:gd name="adj3" fmla="val 18858"/>
              <a:gd name="adj4" fmla="val -679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3.7</a:t>
            </a:r>
            <a:endParaRPr lang="en-US" sz="1600" dirty="0" err="1" smtClean="0">
              <a:solidFill>
                <a:schemeClr val="tx1"/>
              </a:solidFill>
            </a:endParaRPr>
          </a:p>
        </p:txBody>
      </p:sp>
      <p:sp>
        <p:nvSpPr>
          <p:cNvPr id="54" name="Line Callout 1 (Accent Bar) 53"/>
          <p:cNvSpPr/>
          <p:nvPr/>
        </p:nvSpPr>
        <p:spPr>
          <a:xfrm rot="5400000" flipV="1">
            <a:off x="10317184" y="4252603"/>
            <a:ext cx="394138" cy="495944"/>
          </a:xfrm>
          <a:prstGeom prst="accentCallout1">
            <a:avLst>
              <a:gd name="adj1" fmla="val 51873"/>
              <a:gd name="adj2" fmla="val 7782"/>
              <a:gd name="adj3" fmla="val -32435"/>
              <a:gd name="adj4" fmla="val -627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3.8</a:t>
            </a:r>
            <a:endParaRPr lang="en-US" sz="1600" dirty="0" err="1" smtClean="0">
              <a:solidFill>
                <a:schemeClr val="tx1"/>
              </a:solidFill>
            </a:endParaRPr>
          </a:p>
        </p:txBody>
      </p:sp>
      <p:sp>
        <p:nvSpPr>
          <p:cNvPr id="55" name="Line Callout 1 (Accent Bar) 54"/>
          <p:cNvSpPr/>
          <p:nvPr/>
        </p:nvSpPr>
        <p:spPr>
          <a:xfrm rot="5400000" flipV="1">
            <a:off x="10937976" y="4252603"/>
            <a:ext cx="394138" cy="495944"/>
          </a:xfrm>
          <a:prstGeom prst="accentCallout1">
            <a:avLst>
              <a:gd name="adj1" fmla="val 51873"/>
              <a:gd name="adj2" fmla="val 7782"/>
              <a:gd name="adj3" fmla="val -32435"/>
              <a:gd name="adj4" fmla="val -627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nl-NL" sz="1600" dirty="0" smtClean="0">
                <a:solidFill>
                  <a:schemeClr val="tx1"/>
                </a:solidFill>
              </a:rPr>
              <a:t>3.9</a:t>
            </a:r>
            <a:endParaRPr lang="en-US" sz="1600" dirty="0" err="1" smtClean="0">
              <a:solidFill>
                <a:schemeClr val="tx1"/>
              </a:solidFill>
            </a:endParaRPr>
          </a:p>
        </p:txBody>
      </p:sp>
      <p:sp>
        <p:nvSpPr>
          <p:cNvPr id="33" name="TextBox 32"/>
          <p:cNvSpPr txBox="1"/>
          <p:nvPr/>
        </p:nvSpPr>
        <p:spPr>
          <a:xfrm>
            <a:off x="1794210" y="5796818"/>
            <a:ext cx="2133121" cy="369332"/>
          </a:xfrm>
          <a:prstGeom prst="rect">
            <a:avLst/>
          </a:prstGeom>
          <a:noFill/>
        </p:spPr>
        <p:txBody>
          <a:bodyPr wrap="square" rtlCol="0">
            <a:spAutoFit/>
          </a:bodyPr>
          <a:lstStyle/>
          <a:p>
            <a:r>
              <a:rPr lang="nl-NL" dirty="0" smtClean="0"/>
              <a:t>AMD Athlon 64 X2</a:t>
            </a:r>
            <a:endParaRPr lang="en-US" dirty="0"/>
          </a:p>
        </p:txBody>
      </p:sp>
      <p:sp>
        <p:nvSpPr>
          <p:cNvPr id="34" name="TextBox 33"/>
          <p:cNvSpPr txBox="1"/>
          <p:nvPr/>
        </p:nvSpPr>
        <p:spPr>
          <a:xfrm>
            <a:off x="3457465" y="4807953"/>
            <a:ext cx="1198375" cy="646331"/>
          </a:xfrm>
          <a:prstGeom prst="rect">
            <a:avLst/>
          </a:prstGeom>
          <a:noFill/>
        </p:spPr>
        <p:txBody>
          <a:bodyPr wrap="square" rtlCol="0">
            <a:spAutoFit/>
          </a:bodyPr>
          <a:lstStyle/>
          <a:p>
            <a:r>
              <a:rPr lang="nl-NL" dirty="0" smtClean="0"/>
              <a:t>Intel </a:t>
            </a:r>
            <a:r>
              <a:rPr lang="nl-NL" dirty="0" err="1" smtClean="0"/>
              <a:t>Core</a:t>
            </a:r>
            <a:r>
              <a:rPr lang="nl-NL" dirty="0" smtClean="0"/>
              <a:t> 2 Duo</a:t>
            </a:r>
            <a:endParaRPr lang="en-US" dirty="0"/>
          </a:p>
        </p:txBody>
      </p:sp>
      <p:sp>
        <p:nvSpPr>
          <p:cNvPr id="44" name="TextBox 43"/>
          <p:cNvSpPr txBox="1"/>
          <p:nvPr/>
        </p:nvSpPr>
        <p:spPr>
          <a:xfrm>
            <a:off x="4183210" y="5391729"/>
            <a:ext cx="1041366" cy="646331"/>
          </a:xfrm>
          <a:prstGeom prst="rect">
            <a:avLst/>
          </a:prstGeom>
          <a:noFill/>
        </p:spPr>
        <p:txBody>
          <a:bodyPr wrap="square" rtlCol="0">
            <a:spAutoFit/>
          </a:bodyPr>
          <a:lstStyle/>
          <a:p>
            <a:r>
              <a:rPr lang="nl-NL" dirty="0" smtClean="0"/>
              <a:t>Intel </a:t>
            </a:r>
            <a:r>
              <a:rPr lang="nl-NL" dirty="0" err="1" smtClean="0"/>
              <a:t>Core</a:t>
            </a:r>
            <a:r>
              <a:rPr lang="nl-NL" dirty="0" smtClean="0"/>
              <a:t> i7</a:t>
            </a:r>
            <a:endParaRPr lang="en-US" dirty="0"/>
          </a:p>
        </p:txBody>
      </p:sp>
      <p:sp>
        <p:nvSpPr>
          <p:cNvPr id="45" name="TextBox 44"/>
          <p:cNvSpPr txBox="1"/>
          <p:nvPr/>
        </p:nvSpPr>
        <p:spPr>
          <a:xfrm>
            <a:off x="5241493" y="5216322"/>
            <a:ext cx="1155567" cy="923330"/>
          </a:xfrm>
          <a:prstGeom prst="rect">
            <a:avLst/>
          </a:prstGeom>
          <a:noFill/>
        </p:spPr>
        <p:txBody>
          <a:bodyPr wrap="square" rtlCol="0">
            <a:spAutoFit/>
          </a:bodyPr>
          <a:lstStyle/>
          <a:p>
            <a:r>
              <a:rPr lang="nl-NL" dirty="0" smtClean="0"/>
              <a:t>Intel </a:t>
            </a:r>
            <a:r>
              <a:rPr lang="nl-NL" dirty="0" err="1" smtClean="0"/>
              <a:t>Core</a:t>
            </a:r>
            <a:r>
              <a:rPr lang="nl-NL" dirty="0" smtClean="0"/>
              <a:t> i5</a:t>
            </a:r>
          </a:p>
          <a:p>
            <a:r>
              <a:rPr lang="nl-NL" dirty="0" err="1" smtClean="0"/>
              <a:t>quadcore</a:t>
            </a:r>
            <a:endParaRPr lang="en-US" dirty="0"/>
          </a:p>
        </p:txBody>
      </p:sp>
      <p:sp>
        <p:nvSpPr>
          <p:cNvPr id="46" name="TextBox 45"/>
          <p:cNvSpPr txBox="1"/>
          <p:nvPr/>
        </p:nvSpPr>
        <p:spPr>
          <a:xfrm>
            <a:off x="6561231" y="5258328"/>
            <a:ext cx="948721" cy="923330"/>
          </a:xfrm>
          <a:prstGeom prst="rect">
            <a:avLst/>
          </a:prstGeom>
          <a:noFill/>
        </p:spPr>
        <p:txBody>
          <a:bodyPr wrap="square" rtlCol="0">
            <a:spAutoFit/>
          </a:bodyPr>
          <a:lstStyle/>
          <a:p>
            <a:r>
              <a:rPr lang="nl-NL" dirty="0" smtClean="0"/>
              <a:t>Intel </a:t>
            </a:r>
            <a:r>
              <a:rPr lang="nl-NL" dirty="0" err="1" smtClean="0"/>
              <a:t>Core</a:t>
            </a:r>
            <a:r>
              <a:rPr lang="nl-NL" dirty="0" smtClean="0"/>
              <a:t> i7</a:t>
            </a:r>
          </a:p>
          <a:p>
            <a:r>
              <a:rPr lang="nl-NL" dirty="0" smtClean="0"/>
              <a:t>6 </a:t>
            </a:r>
            <a:r>
              <a:rPr lang="nl-NL" dirty="0" err="1" smtClean="0"/>
              <a:t>cores</a:t>
            </a:r>
            <a:endParaRPr lang="en-US" dirty="0"/>
          </a:p>
        </p:txBody>
      </p:sp>
      <p:sp>
        <p:nvSpPr>
          <p:cNvPr id="56" name="TextBox 55"/>
          <p:cNvSpPr txBox="1"/>
          <p:nvPr/>
        </p:nvSpPr>
        <p:spPr>
          <a:xfrm>
            <a:off x="7785040" y="5241629"/>
            <a:ext cx="1053616" cy="923330"/>
          </a:xfrm>
          <a:prstGeom prst="rect">
            <a:avLst/>
          </a:prstGeom>
          <a:noFill/>
        </p:spPr>
        <p:txBody>
          <a:bodyPr wrap="square" rtlCol="0">
            <a:spAutoFit/>
          </a:bodyPr>
          <a:lstStyle/>
          <a:p>
            <a:r>
              <a:rPr lang="nl-NL" dirty="0" smtClean="0"/>
              <a:t>AMD </a:t>
            </a:r>
            <a:r>
              <a:rPr lang="nl-NL" dirty="0" err="1" smtClean="0"/>
              <a:t>Ryzen</a:t>
            </a:r>
            <a:r>
              <a:rPr lang="nl-NL" dirty="0" smtClean="0"/>
              <a:t> 7</a:t>
            </a:r>
            <a:br>
              <a:rPr lang="nl-NL" dirty="0" smtClean="0"/>
            </a:br>
            <a:r>
              <a:rPr lang="nl-NL" dirty="0" smtClean="0"/>
              <a:t>8 </a:t>
            </a:r>
            <a:r>
              <a:rPr lang="nl-NL" dirty="0" err="1" smtClean="0"/>
              <a:t>cores</a:t>
            </a:r>
            <a:endParaRPr lang="en-US" dirty="0"/>
          </a:p>
        </p:txBody>
      </p:sp>
      <p:sp>
        <p:nvSpPr>
          <p:cNvPr id="57" name="TextBox 56"/>
          <p:cNvSpPr txBox="1"/>
          <p:nvPr/>
        </p:nvSpPr>
        <p:spPr>
          <a:xfrm>
            <a:off x="12640802" y="6770690"/>
            <a:ext cx="2133121" cy="646331"/>
          </a:xfrm>
          <a:prstGeom prst="rect">
            <a:avLst/>
          </a:prstGeom>
          <a:noFill/>
        </p:spPr>
        <p:txBody>
          <a:bodyPr wrap="square" rtlCol="0">
            <a:spAutoFit/>
          </a:bodyPr>
          <a:lstStyle/>
          <a:p>
            <a:r>
              <a:rPr lang="nl-NL" dirty="0" smtClean="0"/>
              <a:t>AMD </a:t>
            </a:r>
            <a:r>
              <a:rPr lang="nl-NL" dirty="0" err="1" smtClean="0"/>
              <a:t>Ryzen</a:t>
            </a:r>
            <a:r>
              <a:rPr lang="nl-NL" dirty="0" smtClean="0"/>
              <a:t> 7</a:t>
            </a:r>
            <a:br>
              <a:rPr lang="nl-NL" dirty="0" smtClean="0"/>
            </a:br>
            <a:r>
              <a:rPr lang="nl-NL" dirty="0" err="1" smtClean="0"/>
              <a:t>octocore</a:t>
            </a:r>
            <a:endParaRPr lang="en-US" dirty="0"/>
          </a:p>
        </p:txBody>
      </p:sp>
      <p:sp>
        <p:nvSpPr>
          <p:cNvPr id="58" name="TextBox 57"/>
          <p:cNvSpPr txBox="1"/>
          <p:nvPr/>
        </p:nvSpPr>
        <p:spPr>
          <a:xfrm>
            <a:off x="8854791" y="5545882"/>
            <a:ext cx="2133121" cy="923330"/>
          </a:xfrm>
          <a:prstGeom prst="rect">
            <a:avLst/>
          </a:prstGeom>
          <a:noFill/>
        </p:spPr>
        <p:txBody>
          <a:bodyPr wrap="square" rtlCol="0">
            <a:spAutoFit/>
          </a:bodyPr>
          <a:lstStyle/>
          <a:p>
            <a:r>
              <a:rPr lang="nl-NL" dirty="0" smtClean="0"/>
              <a:t>AMD </a:t>
            </a:r>
            <a:r>
              <a:rPr lang="nl-NL" dirty="0" err="1" smtClean="0"/>
              <a:t>Ryzen</a:t>
            </a:r>
            <a:r>
              <a:rPr lang="nl-NL" dirty="0" smtClean="0"/>
              <a:t> Threadripper</a:t>
            </a:r>
            <a:br>
              <a:rPr lang="nl-NL" dirty="0" smtClean="0"/>
            </a:br>
            <a:r>
              <a:rPr lang="nl-NL" dirty="0" smtClean="0"/>
              <a:t>16 </a:t>
            </a:r>
            <a:r>
              <a:rPr lang="nl-NL" dirty="0" err="1" smtClean="0"/>
              <a:t>cores</a:t>
            </a:r>
            <a:endParaRPr lang="en-US" dirty="0"/>
          </a:p>
        </p:txBody>
      </p:sp>
      <p:sp>
        <p:nvSpPr>
          <p:cNvPr id="59" name="TextBox 58"/>
          <p:cNvSpPr txBox="1"/>
          <p:nvPr/>
        </p:nvSpPr>
        <p:spPr>
          <a:xfrm>
            <a:off x="10159740" y="4853386"/>
            <a:ext cx="1432527" cy="923330"/>
          </a:xfrm>
          <a:prstGeom prst="rect">
            <a:avLst/>
          </a:prstGeom>
          <a:noFill/>
        </p:spPr>
        <p:txBody>
          <a:bodyPr wrap="square" rtlCol="0">
            <a:spAutoFit/>
          </a:bodyPr>
          <a:lstStyle/>
          <a:p>
            <a:r>
              <a:rPr lang="nl-NL" dirty="0" smtClean="0"/>
              <a:t>Intel </a:t>
            </a:r>
            <a:r>
              <a:rPr lang="nl-NL" dirty="0" err="1" smtClean="0"/>
              <a:t>Core</a:t>
            </a:r>
            <a:r>
              <a:rPr lang="nl-NL" dirty="0" smtClean="0"/>
              <a:t> i9-8950HK</a:t>
            </a:r>
          </a:p>
          <a:p>
            <a:r>
              <a:rPr lang="nl-NL" dirty="0" smtClean="0"/>
              <a:t>18 </a:t>
            </a:r>
            <a:r>
              <a:rPr lang="nl-NL" dirty="0" err="1" smtClean="0"/>
              <a:t>cores</a:t>
            </a:r>
            <a:endParaRPr lang="en-US" dirty="0"/>
          </a:p>
        </p:txBody>
      </p:sp>
      <p:cxnSp>
        <p:nvCxnSpPr>
          <p:cNvPr id="4" name="Straight Connector 3"/>
          <p:cNvCxnSpPr/>
          <p:nvPr/>
        </p:nvCxnSpPr>
        <p:spPr>
          <a:xfrm flipH="1">
            <a:off x="1211500" y="4014071"/>
            <a:ext cx="860044" cy="8558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33" idx="0"/>
          </p:cNvCxnSpPr>
          <p:nvPr/>
        </p:nvCxnSpPr>
        <p:spPr>
          <a:xfrm flipH="1">
            <a:off x="2860771" y="4014071"/>
            <a:ext cx="912106" cy="17827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34" idx="0"/>
          </p:cNvCxnSpPr>
          <p:nvPr/>
        </p:nvCxnSpPr>
        <p:spPr>
          <a:xfrm flipH="1">
            <a:off x="4056653" y="4014071"/>
            <a:ext cx="167308" cy="7938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4" idx="0"/>
          </p:cNvCxnSpPr>
          <p:nvPr/>
        </p:nvCxnSpPr>
        <p:spPr>
          <a:xfrm flipH="1">
            <a:off x="4703893" y="4064193"/>
            <a:ext cx="434177" cy="13275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45" idx="0"/>
          </p:cNvCxnSpPr>
          <p:nvPr/>
        </p:nvCxnSpPr>
        <p:spPr>
          <a:xfrm>
            <a:off x="5625424" y="4064193"/>
            <a:ext cx="193853" cy="11521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46" idx="0"/>
          </p:cNvCxnSpPr>
          <p:nvPr/>
        </p:nvCxnSpPr>
        <p:spPr>
          <a:xfrm>
            <a:off x="6053627" y="4034788"/>
            <a:ext cx="981965" cy="12235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56" idx="0"/>
          </p:cNvCxnSpPr>
          <p:nvPr/>
        </p:nvCxnSpPr>
        <p:spPr>
          <a:xfrm flipH="1">
            <a:off x="8311848" y="4047075"/>
            <a:ext cx="651656" cy="11945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8" idx="0"/>
          </p:cNvCxnSpPr>
          <p:nvPr/>
        </p:nvCxnSpPr>
        <p:spPr>
          <a:xfrm>
            <a:off x="8963504" y="4014071"/>
            <a:ext cx="957848" cy="15318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9" idx="0"/>
          </p:cNvCxnSpPr>
          <p:nvPr/>
        </p:nvCxnSpPr>
        <p:spPr>
          <a:xfrm>
            <a:off x="9723286" y="4034788"/>
            <a:ext cx="1152718" cy="818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244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err="1" smtClean="0"/>
              <a:t>Threading</a:t>
            </a:r>
            <a:r>
              <a:rPr lang="nl-NL" dirty="0" smtClean="0"/>
              <a:t> </a:t>
            </a:r>
            <a:r>
              <a:rPr lang="nl-NL" dirty="0" err="1" smtClean="0"/>
              <a:t>guidelines</a:t>
            </a:r>
            <a:endParaRPr lang="en-US" dirty="0"/>
          </a:p>
        </p:txBody>
      </p:sp>
      <p:sp>
        <p:nvSpPr>
          <p:cNvPr id="5" name="Text Placeholder 4"/>
          <p:cNvSpPr>
            <a:spLocks noGrp="1"/>
          </p:cNvSpPr>
          <p:nvPr>
            <p:ph type="body" sz="quarter" idx="10"/>
          </p:nvPr>
        </p:nvSpPr>
        <p:spPr/>
        <p:txBody>
          <a:bodyPr/>
          <a:lstStyle/>
          <a:p>
            <a:r>
              <a:rPr lang="nl-NL" dirty="0" smtClean="0"/>
              <a:t>3</a:t>
            </a:r>
            <a:endParaRPr lang="en-US" dirty="0"/>
          </a:p>
        </p:txBody>
      </p:sp>
    </p:spTree>
    <p:extLst>
      <p:ext uri="{BB962C8B-B14F-4D97-AF65-F5344CB8AC3E}">
        <p14:creationId xmlns:p14="http://schemas.microsoft.com/office/powerpoint/2010/main" val="97964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342900" indent="-342900">
              <a:buFont typeface="Arial" panose="020B0604020202020204" pitchFamily="34" charset="0"/>
              <a:buChar char="•"/>
            </a:pPr>
            <a:r>
              <a:rPr lang="nl-NL" dirty="0" err="1" smtClean="0"/>
              <a:t>Threads</a:t>
            </a:r>
            <a:r>
              <a:rPr lang="nl-NL" dirty="0" smtClean="0"/>
              <a:t> </a:t>
            </a:r>
            <a:r>
              <a:rPr lang="nl-NL" dirty="0" err="1" smtClean="0"/>
              <a:t>and</a:t>
            </a:r>
            <a:r>
              <a:rPr lang="nl-NL" dirty="0" smtClean="0"/>
              <a:t> </a:t>
            </a:r>
            <a:r>
              <a:rPr lang="nl-NL" dirty="0" err="1" smtClean="0"/>
              <a:t>objects</a:t>
            </a:r>
            <a:r>
              <a:rPr lang="nl-NL" dirty="0" smtClean="0"/>
              <a:t> are </a:t>
            </a:r>
            <a:r>
              <a:rPr lang="nl-NL" dirty="0" err="1" smtClean="0"/>
              <a:t>orthogonal</a:t>
            </a:r>
            <a:r>
              <a:rPr lang="nl-NL" dirty="0" smtClean="0"/>
              <a:t> </a:t>
            </a:r>
            <a:r>
              <a:rPr lang="nl-NL" dirty="0" err="1" smtClean="0"/>
              <a:t>concepts</a:t>
            </a:r>
            <a:endParaRPr lang="nl-NL" dirty="0" smtClean="0"/>
          </a:p>
          <a:p>
            <a:pPr marL="520700" lvl="1" indent="-342900">
              <a:buFont typeface="Arial" panose="020B0604020202020204" pitchFamily="34" charset="0"/>
              <a:buChar char="•"/>
            </a:pPr>
            <a:r>
              <a:rPr lang="nl-NL" dirty="0" err="1" smtClean="0"/>
              <a:t>Threads</a:t>
            </a:r>
            <a:r>
              <a:rPr lang="nl-NL" dirty="0"/>
              <a:t> </a:t>
            </a:r>
            <a:r>
              <a:rPr lang="nl-NL" dirty="0" smtClean="0"/>
              <a:t>are "</a:t>
            </a:r>
            <a:r>
              <a:rPr lang="nl-NL" dirty="0" err="1" smtClean="0"/>
              <a:t>execution</a:t>
            </a:r>
            <a:r>
              <a:rPr lang="nl-NL" dirty="0" smtClean="0"/>
              <a:t>",  </a:t>
            </a:r>
            <a:r>
              <a:rPr lang="nl-NL" dirty="0" err="1" smtClean="0"/>
              <a:t>objects</a:t>
            </a:r>
            <a:r>
              <a:rPr lang="nl-NL" dirty="0" smtClean="0"/>
              <a:t> are "data"</a:t>
            </a:r>
          </a:p>
          <a:p>
            <a:pPr marL="342900" indent="-342900">
              <a:buFont typeface="Arial" panose="020B0604020202020204" pitchFamily="34" charset="0"/>
              <a:buChar char="•"/>
            </a:pPr>
            <a:r>
              <a:rPr lang="nl-NL" dirty="0" smtClean="0"/>
              <a:t>An </a:t>
            </a:r>
            <a:r>
              <a:rPr lang="nl-NL" dirty="0" err="1" smtClean="0"/>
              <a:t>object's</a:t>
            </a:r>
            <a:r>
              <a:rPr lang="nl-NL" dirty="0" smtClean="0"/>
              <a:t> </a:t>
            </a:r>
            <a:r>
              <a:rPr lang="nl-NL" dirty="0" err="1" smtClean="0"/>
              <a:t>method</a:t>
            </a:r>
            <a:r>
              <a:rPr lang="nl-NL" dirty="0" smtClean="0"/>
              <a:t> </a:t>
            </a:r>
            <a:r>
              <a:rPr lang="nl-NL" dirty="0" err="1" smtClean="0"/>
              <a:t>can</a:t>
            </a:r>
            <a:r>
              <a:rPr lang="nl-NL" dirty="0" smtClean="0"/>
              <a:t> </a:t>
            </a:r>
            <a:r>
              <a:rPr lang="nl-NL" dirty="0" err="1" smtClean="0"/>
              <a:t>be</a:t>
            </a:r>
            <a:r>
              <a:rPr lang="nl-NL" dirty="0" smtClean="0"/>
              <a:t> </a:t>
            </a:r>
            <a:r>
              <a:rPr lang="nl-NL" dirty="0" err="1" smtClean="0"/>
              <a:t>executed</a:t>
            </a:r>
            <a:r>
              <a:rPr lang="nl-NL" dirty="0" smtClean="0"/>
              <a:t> in </a:t>
            </a:r>
            <a:r>
              <a:rPr lang="nl-NL" dirty="0" err="1" smtClean="0"/>
              <a:t>any</a:t>
            </a:r>
            <a:r>
              <a:rPr lang="nl-NL" dirty="0" smtClean="0"/>
              <a:t> thread</a:t>
            </a:r>
          </a:p>
          <a:p>
            <a:pPr marL="342900" indent="-342900">
              <a:buFont typeface="Arial" panose="020B0604020202020204" pitchFamily="34" charset="0"/>
              <a:buChar char="•"/>
            </a:pPr>
            <a:r>
              <a:rPr lang="nl-NL" dirty="0" smtClean="0"/>
              <a:t>Different </a:t>
            </a:r>
            <a:r>
              <a:rPr lang="nl-NL" dirty="0" err="1" smtClean="0"/>
              <a:t>threads</a:t>
            </a:r>
            <a:r>
              <a:rPr lang="nl-NL" dirty="0" smtClean="0"/>
              <a:t> </a:t>
            </a:r>
            <a:r>
              <a:rPr lang="nl-NL" dirty="0" err="1" smtClean="0"/>
              <a:t>can</a:t>
            </a:r>
            <a:r>
              <a:rPr lang="nl-NL" dirty="0" smtClean="0"/>
              <a:t> run </a:t>
            </a:r>
            <a:r>
              <a:rPr lang="nl-NL" dirty="0" err="1" smtClean="0"/>
              <a:t>methods</a:t>
            </a:r>
            <a:r>
              <a:rPr lang="nl-NL" dirty="0" smtClean="0"/>
              <a:t> of </a:t>
            </a:r>
            <a:r>
              <a:rPr lang="nl-NL" dirty="0" err="1" smtClean="0"/>
              <a:t>the</a:t>
            </a:r>
            <a:r>
              <a:rPr lang="nl-NL" dirty="0" smtClean="0"/>
              <a:t> </a:t>
            </a:r>
            <a:r>
              <a:rPr lang="nl-NL" dirty="0" err="1" smtClean="0"/>
              <a:t>same</a:t>
            </a:r>
            <a:r>
              <a:rPr lang="nl-NL" dirty="0" smtClean="0"/>
              <a:t> object (even </a:t>
            </a:r>
            <a:r>
              <a:rPr lang="nl-NL" dirty="0" err="1" smtClean="0"/>
              <a:t>the</a:t>
            </a:r>
            <a:r>
              <a:rPr lang="nl-NL" dirty="0" smtClean="0"/>
              <a:t> </a:t>
            </a:r>
            <a:r>
              <a:rPr lang="nl-NL" dirty="0" err="1" smtClean="0"/>
              <a:t>same</a:t>
            </a:r>
            <a:r>
              <a:rPr lang="nl-NL" dirty="0" smtClean="0"/>
              <a:t> </a:t>
            </a:r>
            <a:r>
              <a:rPr lang="nl-NL" dirty="0" err="1" smtClean="0"/>
              <a:t>method</a:t>
            </a:r>
            <a:r>
              <a:rPr lang="nl-NL" dirty="0" smtClean="0"/>
              <a:t>)</a:t>
            </a:r>
          </a:p>
          <a:p>
            <a:pPr marL="342900" indent="-342900">
              <a:buFont typeface="Arial" panose="020B0604020202020204" pitchFamily="34" charset="0"/>
              <a:buChar char="•"/>
            </a:pPr>
            <a:endParaRPr lang="en-US" dirty="0"/>
          </a:p>
        </p:txBody>
      </p:sp>
      <p:sp>
        <p:nvSpPr>
          <p:cNvPr id="5" name="Title 4"/>
          <p:cNvSpPr>
            <a:spLocks noGrp="1"/>
          </p:cNvSpPr>
          <p:nvPr>
            <p:ph type="title"/>
          </p:nvPr>
        </p:nvSpPr>
        <p:spPr/>
        <p:txBody>
          <a:bodyPr/>
          <a:lstStyle/>
          <a:p>
            <a:r>
              <a:rPr lang="nl-NL" dirty="0" err="1" smtClean="0"/>
              <a:t>Relation</a:t>
            </a:r>
            <a:r>
              <a:rPr lang="nl-NL" dirty="0" smtClean="0"/>
              <a:t> </a:t>
            </a:r>
            <a:r>
              <a:rPr lang="nl-NL" dirty="0" err="1" smtClean="0"/>
              <a:t>between</a:t>
            </a:r>
            <a:r>
              <a:rPr lang="nl-NL" dirty="0" smtClean="0"/>
              <a:t> </a:t>
            </a:r>
            <a:r>
              <a:rPr lang="nl-NL" dirty="0" err="1" smtClean="0"/>
              <a:t>threads</a:t>
            </a:r>
            <a:r>
              <a:rPr lang="nl-NL" dirty="0" smtClean="0"/>
              <a:t> </a:t>
            </a:r>
            <a:r>
              <a:rPr lang="nl-NL" dirty="0" err="1" smtClean="0"/>
              <a:t>and</a:t>
            </a:r>
            <a:r>
              <a:rPr lang="nl-NL" dirty="0" smtClean="0"/>
              <a:t> </a:t>
            </a:r>
            <a:r>
              <a:rPr lang="nl-NL" dirty="0" err="1" smtClean="0"/>
              <a:t>objects</a:t>
            </a:r>
            <a:endParaRPr lang="en-US" dirty="0"/>
          </a:p>
        </p:txBody>
      </p:sp>
    </p:spTree>
    <p:extLst>
      <p:ext uri="{BB962C8B-B14F-4D97-AF65-F5344CB8AC3E}">
        <p14:creationId xmlns:p14="http://schemas.microsoft.com/office/powerpoint/2010/main" val="383671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342900" indent="-342900">
              <a:buFont typeface="Arial" panose="020B0604020202020204" pitchFamily="34" charset="0"/>
              <a:buChar char="•"/>
            </a:pPr>
            <a:r>
              <a:rPr lang="nl-NL" dirty="0" err="1" smtClean="0"/>
              <a:t>Modifying</a:t>
            </a:r>
            <a:r>
              <a:rPr lang="nl-NL" dirty="0" smtClean="0"/>
              <a:t> shared data</a:t>
            </a:r>
          </a:p>
          <a:p>
            <a:pPr marL="342900" indent="-342900">
              <a:buFont typeface="Arial" panose="020B0604020202020204" pitchFamily="34" charset="0"/>
              <a:buChar char="•"/>
            </a:pPr>
            <a:r>
              <a:rPr lang="nl-NL" dirty="0" err="1" smtClean="0"/>
              <a:t>Threads</a:t>
            </a:r>
            <a:r>
              <a:rPr lang="nl-NL" dirty="0" smtClean="0"/>
              <a:t> </a:t>
            </a:r>
            <a:r>
              <a:rPr lang="nl-NL" dirty="0"/>
              <a:t>continue </a:t>
            </a:r>
            <a:r>
              <a:rPr lang="nl-NL" dirty="0" err="1"/>
              <a:t>to</a:t>
            </a:r>
            <a:r>
              <a:rPr lang="nl-NL" dirty="0"/>
              <a:t> run </a:t>
            </a:r>
            <a:r>
              <a:rPr lang="nl-NL" dirty="0" err="1"/>
              <a:t>when</a:t>
            </a:r>
            <a:r>
              <a:rPr lang="nl-NL" dirty="0"/>
              <a:t> </a:t>
            </a:r>
            <a:r>
              <a:rPr lang="nl-NL" dirty="0" err="1"/>
              <a:t>the</a:t>
            </a:r>
            <a:r>
              <a:rPr lang="nl-NL" dirty="0"/>
              <a:t> </a:t>
            </a:r>
            <a:r>
              <a:rPr lang="nl-NL" dirty="0" err="1"/>
              <a:t>main</a:t>
            </a:r>
            <a:r>
              <a:rPr lang="nl-NL" dirty="0"/>
              <a:t> thread crashes</a:t>
            </a:r>
            <a:r>
              <a:rPr lang="nl-NL" dirty="0" smtClean="0"/>
              <a:t>.</a:t>
            </a:r>
          </a:p>
          <a:p>
            <a:pPr marL="342900" indent="-342900">
              <a:buFont typeface="Arial" panose="020B0604020202020204" pitchFamily="34" charset="0"/>
              <a:buChar char="•"/>
            </a:pPr>
            <a:r>
              <a:rPr lang="nl-NL" dirty="0" err="1" smtClean="0"/>
              <a:t>Exceptions</a:t>
            </a:r>
            <a:r>
              <a:rPr lang="nl-NL" dirty="0" smtClean="0"/>
              <a:t> </a:t>
            </a:r>
            <a:r>
              <a:rPr lang="nl-NL" dirty="0"/>
              <a:t>in a thread are </a:t>
            </a:r>
            <a:r>
              <a:rPr lang="nl-NL" dirty="0" err="1"/>
              <a:t>not</a:t>
            </a:r>
            <a:r>
              <a:rPr lang="nl-NL" dirty="0"/>
              <a:t> </a:t>
            </a:r>
            <a:r>
              <a:rPr lang="nl-NL" dirty="0" err="1"/>
              <a:t>propagated</a:t>
            </a:r>
            <a:r>
              <a:rPr lang="nl-NL" dirty="0"/>
              <a:t> </a:t>
            </a:r>
            <a:r>
              <a:rPr lang="nl-NL" dirty="0" err="1"/>
              <a:t>to</a:t>
            </a:r>
            <a:r>
              <a:rPr lang="nl-NL" dirty="0"/>
              <a:t> </a:t>
            </a:r>
            <a:r>
              <a:rPr lang="nl-NL" dirty="0" err="1"/>
              <a:t>the</a:t>
            </a:r>
            <a:r>
              <a:rPr lang="nl-NL" dirty="0"/>
              <a:t> </a:t>
            </a:r>
            <a:r>
              <a:rPr lang="nl-NL" dirty="0" err="1"/>
              <a:t>main</a:t>
            </a:r>
            <a:r>
              <a:rPr lang="nl-NL" dirty="0"/>
              <a:t> thread.</a:t>
            </a:r>
          </a:p>
          <a:p>
            <a:pPr marL="342900" indent="-342900">
              <a:buFont typeface="Arial" panose="020B0604020202020204" pitchFamily="34" charset="0"/>
              <a:buChar char="•"/>
            </a:pPr>
            <a:r>
              <a:rPr lang="nl-NL" dirty="0" smtClean="0"/>
              <a:t>Communication </a:t>
            </a:r>
            <a:r>
              <a:rPr lang="nl-NL" dirty="0" err="1" smtClean="0"/>
              <a:t>between</a:t>
            </a:r>
            <a:r>
              <a:rPr lang="nl-NL" dirty="0" smtClean="0"/>
              <a:t> </a:t>
            </a:r>
            <a:r>
              <a:rPr lang="nl-NL" dirty="0" err="1" smtClean="0"/>
              <a:t>threads</a:t>
            </a:r>
            <a:endParaRPr lang="nl-NL" dirty="0" smtClean="0"/>
          </a:p>
          <a:p>
            <a:pPr marL="520700" lvl="1" indent="-342900">
              <a:buFont typeface="Arial" panose="020B0604020202020204" pitchFamily="34" charset="0"/>
              <a:buChar char="•"/>
            </a:pPr>
            <a:r>
              <a:rPr lang="nl-NL" dirty="0" err="1" smtClean="0"/>
              <a:t>Signaling</a:t>
            </a:r>
            <a:endParaRPr lang="nl-NL" dirty="0" smtClean="0"/>
          </a:p>
          <a:p>
            <a:pPr marL="520700" lvl="1" indent="-342900">
              <a:buFont typeface="Arial" panose="020B0604020202020204" pitchFamily="34" charset="0"/>
              <a:buChar char="•"/>
            </a:pPr>
            <a:r>
              <a:rPr lang="nl-NL" dirty="0" err="1" smtClean="0"/>
              <a:t>Synchronization</a:t>
            </a:r>
            <a:endParaRPr lang="nl-NL" dirty="0" smtClean="0"/>
          </a:p>
          <a:p>
            <a:pPr marL="520700" lvl="1" indent="-342900">
              <a:buFont typeface="Arial" panose="020B0604020202020204" pitchFamily="34" charset="0"/>
              <a:buChar char="•"/>
            </a:pPr>
            <a:r>
              <a:rPr lang="nl-NL" dirty="0" err="1" smtClean="0"/>
              <a:t>Messages</a:t>
            </a:r>
            <a:endParaRPr lang="nl-NL" dirty="0"/>
          </a:p>
          <a:p>
            <a:endParaRPr lang="nl-NL" dirty="0"/>
          </a:p>
          <a:p>
            <a:r>
              <a:rPr lang="nl-NL" dirty="0" err="1" smtClean="0"/>
              <a:t>Examples</a:t>
            </a:r>
            <a:endParaRPr lang="nl-NL" dirty="0" smtClean="0"/>
          </a:p>
          <a:p>
            <a:endParaRPr lang="nl-NL" dirty="0" smtClean="0"/>
          </a:p>
          <a:p>
            <a:endParaRPr lang="nl-NL" dirty="0"/>
          </a:p>
          <a:p>
            <a:endParaRPr lang="en-US" dirty="0"/>
          </a:p>
        </p:txBody>
      </p:sp>
      <p:sp>
        <p:nvSpPr>
          <p:cNvPr id="5" name="Title 4"/>
          <p:cNvSpPr>
            <a:spLocks noGrp="1"/>
          </p:cNvSpPr>
          <p:nvPr>
            <p:ph type="title"/>
          </p:nvPr>
        </p:nvSpPr>
        <p:spPr/>
        <p:txBody>
          <a:bodyPr/>
          <a:lstStyle/>
          <a:p>
            <a:r>
              <a:rPr lang="nl-NL" dirty="0" smtClean="0"/>
              <a:t>Common </a:t>
            </a:r>
            <a:r>
              <a:rPr lang="nl-NL" dirty="0" err="1" smtClean="0"/>
              <a:t>problems</a:t>
            </a:r>
            <a:endParaRPr lang="en-US" dirty="0"/>
          </a:p>
        </p:txBody>
      </p:sp>
    </p:spTree>
    <p:extLst>
      <p:ext uri="{BB962C8B-B14F-4D97-AF65-F5344CB8AC3E}">
        <p14:creationId xmlns:p14="http://schemas.microsoft.com/office/powerpoint/2010/main" val="10457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a:t>s</a:t>
            </a:r>
            <a:r>
              <a:rPr lang="nl-NL" dirty="0" smtClean="0"/>
              <a:t>hared_data.py</a:t>
            </a:r>
            <a:endParaRPr lang="en-US" dirty="0"/>
          </a:p>
        </p:txBody>
      </p:sp>
      <p:sp>
        <p:nvSpPr>
          <p:cNvPr id="3" name="Title 2"/>
          <p:cNvSpPr>
            <a:spLocks noGrp="1"/>
          </p:cNvSpPr>
          <p:nvPr>
            <p:ph type="title"/>
          </p:nvPr>
        </p:nvSpPr>
        <p:spPr/>
        <p:txBody>
          <a:bodyPr/>
          <a:lstStyle/>
          <a:p>
            <a:r>
              <a:rPr lang="nl-NL" dirty="0" smtClean="0"/>
              <a:t>Common data</a:t>
            </a:r>
            <a:endParaRPr lang="en-US" dirty="0"/>
          </a:p>
        </p:txBody>
      </p:sp>
    </p:spTree>
    <p:extLst>
      <p:ext uri="{BB962C8B-B14F-4D97-AF65-F5344CB8AC3E}">
        <p14:creationId xmlns:p14="http://schemas.microsoft.com/office/powerpoint/2010/main" val="4159013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err="1" smtClean="0"/>
              <a:t>Daemon</a:t>
            </a:r>
            <a:r>
              <a:rPr lang="nl-NL" dirty="0" smtClean="0"/>
              <a:t> </a:t>
            </a:r>
            <a:r>
              <a:rPr lang="nl-NL" dirty="0" err="1" smtClean="0"/>
              <a:t>threads</a:t>
            </a:r>
            <a:r>
              <a:rPr lang="nl-NL" dirty="0" smtClean="0"/>
              <a:t> </a:t>
            </a:r>
            <a:r>
              <a:rPr lang="nl-NL" dirty="0" err="1" smtClean="0"/>
              <a:t>will</a:t>
            </a:r>
            <a:r>
              <a:rPr lang="nl-NL" dirty="0" smtClean="0"/>
              <a:t> </a:t>
            </a:r>
            <a:r>
              <a:rPr lang="nl-NL" dirty="0" err="1" smtClean="0"/>
              <a:t>terminate</a:t>
            </a:r>
            <a:r>
              <a:rPr lang="nl-NL" dirty="0" smtClean="0"/>
              <a:t> </a:t>
            </a:r>
            <a:r>
              <a:rPr lang="nl-NL" dirty="0" err="1" smtClean="0"/>
              <a:t>when</a:t>
            </a:r>
            <a:r>
              <a:rPr lang="nl-NL" dirty="0" smtClean="0"/>
              <a:t> no </a:t>
            </a:r>
            <a:r>
              <a:rPr lang="nl-NL" dirty="0" err="1" smtClean="0"/>
              <a:t>other</a:t>
            </a:r>
            <a:r>
              <a:rPr lang="nl-NL" dirty="0" smtClean="0"/>
              <a:t> non-</a:t>
            </a:r>
            <a:r>
              <a:rPr lang="nl-NL" dirty="0" err="1" smtClean="0"/>
              <a:t>daemon</a:t>
            </a:r>
            <a:r>
              <a:rPr lang="nl-NL" dirty="0" smtClean="0"/>
              <a:t> </a:t>
            </a:r>
            <a:r>
              <a:rPr lang="nl-NL" dirty="0" err="1" smtClean="0"/>
              <a:t>threads</a:t>
            </a:r>
            <a:r>
              <a:rPr lang="nl-NL" dirty="0" smtClean="0"/>
              <a:t> </a:t>
            </a:r>
            <a:r>
              <a:rPr lang="nl-NL" dirty="0" err="1" smtClean="0"/>
              <a:t>exist</a:t>
            </a:r>
            <a:endParaRPr lang="nl-NL" dirty="0" smtClean="0"/>
          </a:p>
          <a:p>
            <a:endParaRPr lang="nl-NL" dirty="0"/>
          </a:p>
          <a:p>
            <a:r>
              <a:rPr lang="nl-NL" dirty="0" smtClean="0">
                <a:latin typeface="Consolas" panose="020B0609020204030204" pitchFamily="49" charset="0"/>
              </a:rPr>
              <a:t>t = </a:t>
            </a:r>
            <a:r>
              <a:rPr lang="nl-NL" dirty="0" err="1" smtClean="0">
                <a:latin typeface="Consolas" panose="020B0609020204030204" pitchFamily="49" charset="0"/>
              </a:rPr>
              <a:t>threading.Thread</a:t>
            </a:r>
            <a:r>
              <a:rPr lang="nl-NL" dirty="0" smtClean="0">
                <a:latin typeface="Consolas" panose="020B0609020204030204" pitchFamily="49" charset="0"/>
              </a:rPr>
              <a:t>(target=</a:t>
            </a:r>
            <a:r>
              <a:rPr lang="nl-NL" dirty="0" err="1" smtClean="0">
                <a:latin typeface="Consolas" panose="020B0609020204030204" pitchFamily="49" charset="0"/>
              </a:rPr>
              <a:t>func</a:t>
            </a:r>
            <a:r>
              <a:rPr lang="nl-NL" dirty="0" smtClean="0">
                <a:latin typeface="Consolas" panose="020B0609020204030204" pitchFamily="49" charset="0"/>
              </a:rPr>
              <a:t>, </a:t>
            </a:r>
            <a:r>
              <a:rPr lang="nl-NL" dirty="0" err="1" smtClean="0">
                <a:latin typeface="Consolas" panose="020B0609020204030204" pitchFamily="49" charset="0"/>
              </a:rPr>
              <a:t>arg</a:t>
            </a:r>
            <a:r>
              <a:rPr lang="nl-NL" dirty="0" smtClean="0">
                <a:latin typeface="Consolas" panose="020B0609020204030204" pitchFamily="49" charset="0"/>
              </a:rPr>
              <a:t>=(arg1, arg2), </a:t>
            </a:r>
            <a:r>
              <a:rPr lang="nl-NL" dirty="0" err="1" smtClean="0">
                <a:latin typeface="Consolas" panose="020B0609020204030204" pitchFamily="49" charset="0"/>
              </a:rPr>
              <a:t>daemon</a:t>
            </a:r>
            <a:r>
              <a:rPr lang="nl-NL" dirty="0" smtClean="0">
                <a:latin typeface="Consolas" panose="020B0609020204030204" pitchFamily="49" charset="0"/>
              </a:rPr>
              <a:t>=True)</a:t>
            </a:r>
          </a:p>
          <a:p>
            <a:endParaRPr lang="nl-NL" dirty="0" smtClean="0"/>
          </a:p>
          <a:p>
            <a:r>
              <a:rPr lang="nl-NL" dirty="0" err="1" smtClean="0"/>
              <a:t>Careful</a:t>
            </a:r>
            <a:r>
              <a:rPr lang="nl-NL" dirty="0" smtClean="0"/>
              <a:t>:</a:t>
            </a:r>
          </a:p>
          <a:p>
            <a:pPr marL="342900" indent="-342900">
              <a:buFont typeface="Arial" panose="020B0604020202020204" pitchFamily="34" charset="0"/>
              <a:buChar char="•"/>
            </a:pPr>
            <a:r>
              <a:rPr lang="nl-NL" dirty="0" err="1" smtClean="0"/>
              <a:t>Daemon</a:t>
            </a:r>
            <a:r>
              <a:rPr lang="nl-NL" dirty="0" smtClean="0"/>
              <a:t> </a:t>
            </a:r>
            <a:r>
              <a:rPr lang="nl-NL" dirty="0" err="1" smtClean="0"/>
              <a:t>threads</a:t>
            </a:r>
            <a:r>
              <a:rPr lang="nl-NL" dirty="0" smtClean="0"/>
              <a:t> are </a:t>
            </a:r>
            <a:r>
              <a:rPr lang="nl-NL" dirty="0" err="1" smtClean="0"/>
              <a:t>stopped</a:t>
            </a:r>
            <a:r>
              <a:rPr lang="nl-NL" dirty="0" smtClean="0"/>
              <a:t> </a:t>
            </a:r>
            <a:r>
              <a:rPr lang="nl-NL" dirty="0" err="1" smtClean="0"/>
              <a:t>abruptly</a:t>
            </a:r>
            <a:r>
              <a:rPr lang="nl-NL" dirty="0" smtClean="0"/>
              <a:t> on </a:t>
            </a:r>
            <a:r>
              <a:rPr lang="nl-NL" dirty="0" err="1" smtClean="0"/>
              <a:t>termination</a:t>
            </a:r>
            <a:r>
              <a:rPr lang="nl-NL" dirty="0" smtClean="0"/>
              <a:t>.</a:t>
            </a:r>
          </a:p>
          <a:p>
            <a:pPr marL="342900" indent="-342900">
              <a:buFont typeface="Arial" panose="020B0604020202020204" pitchFamily="34" charset="0"/>
              <a:buChar char="•"/>
            </a:pPr>
            <a:r>
              <a:rPr lang="nl-NL" dirty="0" err="1" smtClean="0"/>
              <a:t>Any</a:t>
            </a:r>
            <a:r>
              <a:rPr lang="nl-NL" dirty="0" smtClean="0"/>
              <a:t> resources (open files, </a:t>
            </a:r>
            <a:r>
              <a:rPr lang="nl-NL" dirty="0" err="1" smtClean="0"/>
              <a:t>etc</a:t>
            </a:r>
            <a:r>
              <a:rPr lang="nl-NL" dirty="0" smtClean="0"/>
              <a:t>) </a:t>
            </a:r>
            <a:r>
              <a:rPr lang="nl-NL" dirty="0" err="1" smtClean="0"/>
              <a:t>may</a:t>
            </a:r>
            <a:r>
              <a:rPr lang="nl-NL" dirty="0" smtClean="0"/>
              <a:t> </a:t>
            </a:r>
            <a:r>
              <a:rPr lang="nl-NL" dirty="0" err="1" smtClean="0"/>
              <a:t>not</a:t>
            </a:r>
            <a:r>
              <a:rPr lang="nl-NL" dirty="0" smtClean="0"/>
              <a:t> </a:t>
            </a:r>
            <a:r>
              <a:rPr lang="nl-NL" dirty="0" err="1" smtClean="0"/>
              <a:t>be</a:t>
            </a:r>
            <a:r>
              <a:rPr lang="nl-NL" dirty="0" smtClean="0"/>
              <a:t> </a:t>
            </a:r>
            <a:r>
              <a:rPr lang="nl-NL" dirty="0" err="1" smtClean="0"/>
              <a:t>released</a:t>
            </a:r>
            <a:r>
              <a:rPr lang="nl-NL" dirty="0" smtClean="0"/>
              <a:t> </a:t>
            </a:r>
            <a:r>
              <a:rPr lang="nl-NL" dirty="0" err="1" smtClean="0"/>
              <a:t>properly</a:t>
            </a:r>
            <a:endParaRPr lang="nl-NL" dirty="0"/>
          </a:p>
          <a:p>
            <a:endParaRPr lang="nl-NL" dirty="0" smtClean="0"/>
          </a:p>
          <a:p>
            <a:r>
              <a:rPr lang="nl-NL" dirty="0" smtClean="0"/>
              <a:t>Demo:</a:t>
            </a:r>
          </a:p>
          <a:p>
            <a:r>
              <a:rPr lang="nl-NL" dirty="0"/>
              <a:t>d</a:t>
            </a:r>
            <a:r>
              <a:rPr lang="nl-NL" dirty="0" smtClean="0"/>
              <a:t>aemon.py</a:t>
            </a:r>
          </a:p>
          <a:p>
            <a:endParaRPr lang="en-US" dirty="0"/>
          </a:p>
        </p:txBody>
      </p:sp>
      <p:sp>
        <p:nvSpPr>
          <p:cNvPr id="4" name="Text Placeholder 3"/>
          <p:cNvSpPr>
            <a:spLocks noGrp="1"/>
          </p:cNvSpPr>
          <p:nvPr>
            <p:ph type="body" sz="quarter" idx="11"/>
          </p:nvPr>
        </p:nvSpPr>
        <p:spPr/>
        <p:txBody>
          <a:bodyPr/>
          <a:lstStyle/>
          <a:p>
            <a:r>
              <a:rPr lang="nl-NL" dirty="0" smtClean="0"/>
              <a:t>Solution 1: </a:t>
            </a:r>
            <a:r>
              <a:rPr lang="nl-NL" dirty="0" err="1" smtClean="0"/>
              <a:t>use</a:t>
            </a:r>
            <a:r>
              <a:rPr lang="nl-NL" dirty="0" smtClean="0"/>
              <a:t> </a:t>
            </a:r>
            <a:r>
              <a:rPr lang="nl-NL" dirty="0" err="1" smtClean="0"/>
              <a:t>daemon</a:t>
            </a:r>
            <a:r>
              <a:rPr lang="nl-NL" dirty="0" smtClean="0"/>
              <a:t> </a:t>
            </a:r>
            <a:r>
              <a:rPr lang="nl-NL" dirty="0" err="1" smtClean="0"/>
              <a:t>threads</a:t>
            </a:r>
            <a:endParaRPr lang="en-US" dirty="0"/>
          </a:p>
        </p:txBody>
      </p:sp>
      <p:sp>
        <p:nvSpPr>
          <p:cNvPr id="3" name="Title 2"/>
          <p:cNvSpPr>
            <a:spLocks noGrp="1"/>
          </p:cNvSpPr>
          <p:nvPr>
            <p:ph type="title"/>
          </p:nvPr>
        </p:nvSpPr>
        <p:spPr/>
        <p:txBody>
          <a:bodyPr/>
          <a:lstStyle/>
          <a:p>
            <a:r>
              <a:rPr lang="nl-NL" dirty="0" err="1" smtClean="0"/>
              <a:t>Threads</a:t>
            </a:r>
            <a:r>
              <a:rPr lang="nl-NL" dirty="0" smtClean="0"/>
              <a:t> keep running</a:t>
            </a:r>
            <a:endParaRPr lang="en-US" dirty="0"/>
          </a:p>
        </p:txBody>
      </p:sp>
    </p:spTree>
    <p:extLst>
      <p:ext uri="{BB962C8B-B14F-4D97-AF65-F5344CB8AC3E}">
        <p14:creationId xmlns:p14="http://schemas.microsoft.com/office/powerpoint/2010/main" val="418021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fontScale="92500" lnSpcReduction="10000"/>
          </a:bodyPr>
          <a:lstStyle/>
          <a:p>
            <a:pPr marL="342900" indent="-342900">
              <a:buFont typeface="Arial" panose="020B0604020202020204" pitchFamily="34" charset="0"/>
              <a:buChar char="•"/>
            </a:pPr>
            <a:r>
              <a:rPr lang="en-US" noProof="0" dirty="0" smtClean="0"/>
              <a:t>General introduction to concurrency</a:t>
            </a:r>
          </a:p>
          <a:p>
            <a:pPr marL="609600" lvl="1" indent="-342900">
              <a:buFont typeface="Arial" panose="020B0604020202020204" pitchFamily="34" charset="0"/>
              <a:buChar char="•"/>
            </a:pPr>
            <a:r>
              <a:rPr lang="en-US" noProof="0" dirty="0" smtClean="0"/>
              <a:t>The relation to parallelism</a:t>
            </a:r>
          </a:p>
          <a:p>
            <a:pPr marL="609600" lvl="1" indent="-342900">
              <a:buFont typeface="Arial" panose="020B0604020202020204" pitchFamily="34" charset="0"/>
              <a:buChar char="•"/>
            </a:pPr>
            <a:r>
              <a:rPr lang="nl-NL" dirty="0" err="1" smtClean="0"/>
              <a:t>Concurrency</a:t>
            </a:r>
            <a:r>
              <a:rPr lang="nl-NL" dirty="0" smtClean="0"/>
              <a:t> </a:t>
            </a:r>
            <a:r>
              <a:rPr lang="nl-NL" dirty="0" err="1" smtClean="0"/>
              <a:t>models</a:t>
            </a:r>
            <a:endParaRPr lang="nl-NL" dirty="0" smtClean="0"/>
          </a:p>
          <a:p>
            <a:pPr marL="609600" lvl="1" indent="-342900">
              <a:buFont typeface="Arial" panose="020B0604020202020204" pitchFamily="34" charset="0"/>
              <a:buChar char="•"/>
            </a:pPr>
            <a:r>
              <a:rPr lang="nl-NL" dirty="0" smtClean="0"/>
              <a:t>Common </a:t>
            </a:r>
            <a:r>
              <a:rPr lang="nl-NL" dirty="0" err="1" smtClean="0"/>
              <a:t>problems</a:t>
            </a:r>
            <a:r>
              <a:rPr lang="nl-NL" dirty="0" smtClean="0"/>
              <a:t> </a:t>
            </a:r>
            <a:r>
              <a:rPr lang="nl-NL" dirty="0" err="1" smtClean="0"/>
              <a:t>with</a:t>
            </a:r>
            <a:r>
              <a:rPr lang="nl-NL" dirty="0" smtClean="0"/>
              <a:t> concurrent </a:t>
            </a:r>
            <a:r>
              <a:rPr lang="nl-NL" dirty="0" err="1" smtClean="0"/>
              <a:t>solutions</a:t>
            </a:r>
            <a:endParaRPr lang="nl-NL" dirty="0"/>
          </a:p>
          <a:p>
            <a:pPr marL="342900" indent="-342900">
              <a:buFont typeface="Arial" panose="020B0604020202020204" pitchFamily="34" charset="0"/>
              <a:buChar char="•"/>
            </a:pPr>
            <a:r>
              <a:rPr lang="nl-NL" noProof="0" dirty="0" err="1" smtClean="0"/>
              <a:t>Threads</a:t>
            </a:r>
            <a:r>
              <a:rPr lang="nl-NL" noProof="0" dirty="0" smtClean="0"/>
              <a:t> in Python</a:t>
            </a:r>
          </a:p>
          <a:p>
            <a:pPr marL="609600" lvl="1" indent="-342900">
              <a:buFont typeface="Arial" panose="020B0604020202020204" pitchFamily="34" charset="0"/>
              <a:buChar char="•"/>
            </a:pPr>
            <a:r>
              <a:rPr lang="nl-NL" dirty="0" smtClean="0"/>
              <a:t>The Global Interpreter Lock</a:t>
            </a:r>
          </a:p>
          <a:p>
            <a:pPr marL="609600" lvl="1" indent="-342900">
              <a:buFont typeface="Arial" panose="020B0604020202020204" pitchFamily="34" charset="0"/>
              <a:buChar char="•"/>
            </a:pPr>
            <a:r>
              <a:rPr lang="nl-NL" noProof="0" dirty="0" smtClean="0"/>
              <a:t>Thread </a:t>
            </a:r>
            <a:r>
              <a:rPr lang="nl-NL" noProof="0" dirty="0" err="1" smtClean="0"/>
              <a:t>scheduling</a:t>
            </a:r>
            <a:endParaRPr lang="nl-NL" noProof="0" dirty="0" smtClean="0"/>
          </a:p>
          <a:p>
            <a:pPr marL="609600" lvl="1" indent="-342900">
              <a:buFont typeface="Arial" panose="020B0604020202020204" pitchFamily="34" charset="0"/>
              <a:buChar char="•"/>
            </a:pPr>
            <a:r>
              <a:rPr lang="nl-NL" dirty="0" smtClean="0"/>
              <a:t>Demo </a:t>
            </a:r>
            <a:r>
              <a:rPr lang="nl-NL" dirty="0" err="1" smtClean="0"/>
              <a:t>and</a:t>
            </a:r>
            <a:r>
              <a:rPr lang="nl-NL" dirty="0" smtClean="0"/>
              <a:t> </a:t>
            </a:r>
            <a:r>
              <a:rPr lang="nl-NL" dirty="0" err="1" smtClean="0"/>
              <a:t>exercises</a:t>
            </a:r>
            <a:r>
              <a:rPr lang="nl-NL" dirty="0" smtClean="0"/>
              <a:t> </a:t>
            </a:r>
            <a:r>
              <a:rPr lang="nl-NL" dirty="0" err="1" smtClean="0"/>
              <a:t>to</a:t>
            </a:r>
            <a:r>
              <a:rPr lang="nl-NL" dirty="0" smtClean="0"/>
              <a:t> </a:t>
            </a:r>
            <a:r>
              <a:rPr lang="nl-NL" dirty="0" err="1" smtClean="0"/>
              <a:t>understand</a:t>
            </a:r>
            <a:r>
              <a:rPr lang="nl-NL" dirty="0" smtClean="0"/>
              <a:t> </a:t>
            </a:r>
            <a:r>
              <a:rPr lang="nl-NL" dirty="0" err="1" smtClean="0"/>
              <a:t>the</a:t>
            </a:r>
            <a:r>
              <a:rPr lang="nl-NL" dirty="0" smtClean="0"/>
              <a:t> </a:t>
            </a:r>
            <a:r>
              <a:rPr lang="nl-NL" dirty="0" err="1" smtClean="0"/>
              <a:t>effects</a:t>
            </a:r>
            <a:r>
              <a:rPr lang="nl-NL" dirty="0" smtClean="0"/>
              <a:t> of </a:t>
            </a:r>
            <a:r>
              <a:rPr lang="nl-NL" dirty="0" err="1" smtClean="0"/>
              <a:t>the</a:t>
            </a:r>
            <a:r>
              <a:rPr lang="nl-NL" dirty="0" smtClean="0"/>
              <a:t> GIL</a:t>
            </a:r>
          </a:p>
          <a:p>
            <a:pPr marL="342900" indent="-342900">
              <a:buFont typeface="Arial" panose="020B0604020202020204" pitchFamily="34" charset="0"/>
              <a:buChar char="•"/>
            </a:pPr>
            <a:r>
              <a:rPr lang="en-US" dirty="0" smtClean="0"/>
              <a:t>Break</a:t>
            </a:r>
          </a:p>
          <a:p>
            <a:pPr marL="342900" indent="-342900">
              <a:buFont typeface="Arial" panose="020B0604020202020204" pitchFamily="34" charset="0"/>
              <a:buChar char="•"/>
            </a:pPr>
            <a:r>
              <a:rPr lang="nl-NL" dirty="0" err="1" smtClean="0"/>
              <a:t>Threading</a:t>
            </a:r>
            <a:r>
              <a:rPr lang="nl-NL" dirty="0" smtClean="0"/>
              <a:t> </a:t>
            </a:r>
            <a:r>
              <a:rPr lang="nl-NL" dirty="0" err="1" smtClean="0"/>
              <a:t>guidelines</a:t>
            </a:r>
            <a:r>
              <a:rPr lang="nl-NL" dirty="0" smtClean="0"/>
              <a:t> / </a:t>
            </a:r>
            <a:r>
              <a:rPr lang="nl-NL" dirty="0" err="1" smtClean="0"/>
              <a:t>demos</a:t>
            </a:r>
            <a:endParaRPr lang="nl-NL" dirty="0" smtClean="0"/>
          </a:p>
          <a:p>
            <a:pPr marL="609600" lvl="1" indent="-342900">
              <a:buFont typeface="Arial" panose="020B0604020202020204" pitchFamily="34" charset="0"/>
              <a:buChar char="•"/>
            </a:pPr>
            <a:r>
              <a:rPr lang="nl-NL" dirty="0" smtClean="0"/>
              <a:t>Shared data</a:t>
            </a:r>
          </a:p>
          <a:p>
            <a:pPr marL="609600" lvl="1" indent="-342900">
              <a:buFont typeface="Arial" panose="020B0604020202020204" pitchFamily="34" charset="0"/>
              <a:buChar char="•"/>
            </a:pPr>
            <a:r>
              <a:rPr lang="nl-NL" noProof="0" dirty="0" smtClean="0"/>
              <a:t>Thread </a:t>
            </a:r>
            <a:r>
              <a:rPr lang="nl-NL" noProof="0" dirty="0" err="1" smtClean="0"/>
              <a:t>interaction</a:t>
            </a:r>
            <a:r>
              <a:rPr lang="nl-NL" noProof="0" dirty="0" smtClean="0"/>
              <a:t> (events, </a:t>
            </a:r>
            <a:r>
              <a:rPr lang="nl-NL" noProof="0" dirty="0" err="1" smtClean="0"/>
              <a:t>synchronization</a:t>
            </a:r>
            <a:r>
              <a:rPr lang="nl-NL" noProof="0" dirty="0" smtClean="0"/>
              <a:t>, </a:t>
            </a:r>
            <a:r>
              <a:rPr lang="nl-NL" noProof="0" dirty="0" err="1" smtClean="0"/>
              <a:t>messages</a:t>
            </a:r>
            <a:r>
              <a:rPr lang="nl-NL" noProof="0" dirty="0" smtClean="0"/>
              <a:t>)</a:t>
            </a:r>
          </a:p>
          <a:p>
            <a:pPr marL="609600" lvl="1" indent="-342900">
              <a:buFont typeface="Arial" panose="020B0604020202020204" pitchFamily="34" charset="0"/>
              <a:buChar char="•"/>
            </a:pPr>
            <a:r>
              <a:rPr lang="nl-NL" dirty="0" err="1" smtClean="0"/>
              <a:t>Exception</a:t>
            </a:r>
            <a:r>
              <a:rPr lang="nl-NL" dirty="0" smtClean="0"/>
              <a:t> handling</a:t>
            </a:r>
          </a:p>
          <a:p>
            <a:pPr marL="342900" indent="-342900">
              <a:buFont typeface="Arial" panose="020B0604020202020204" pitchFamily="34" charset="0"/>
              <a:buChar char="•"/>
            </a:pPr>
            <a:r>
              <a:rPr lang="nl-NL" noProof="0" dirty="0" smtClean="0"/>
              <a:t>Team </a:t>
            </a:r>
            <a:r>
              <a:rPr lang="nl-NL" noProof="0" dirty="0" err="1" smtClean="0"/>
              <a:t>exercise</a:t>
            </a:r>
            <a:r>
              <a:rPr lang="nl-NL" noProof="0" dirty="0" smtClean="0"/>
              <a:t> (break-out rooms)</a:t>
            </a:r>
          </a:p>
          <a:p>
            <a:pPr marL="609600" lvl="1" indent="-342900">
              <a:buFont typeface="Arial" panose="020B0604020202020204" pitchFamily="34" charset="0"/>
              <a:buChar char="•"/>
            </a:pPr>
            <a:r>
              <a:rPr lang="nl-NL" dirty="0" err="1" smtClean="0"/>
              <a:t>Publish-subscribe</a:t>
            </a:r>
            <a:r>
              <a:rPr lang="nl-NL" dirty="0" smtClean="0"/>
              <a:t> </a:t>
            </a:r>
            <a:r>
              <a:rPr lang="nl-NL" dirty="0" err="1" smtClean="0"/>
              <a:t>implementation</a:t>
            </a:r>
            <a:endParaRPr lang="nl-NL" dirty="0" smtClean="0"/>
          </a:p>
          <a:p>
            <a:pPr marL="342900" indent="-342900">
              <a:buFont typeface="Arial" panose="020B0604020202020204" pitchFamily="34" charset="0"/>
              <a:buChar char="•"/>
            </a:pPr>
            <a:r>
              <a:rPr lang="nl-NL" dirty="0" smtClean="0"/>
              <a:t>Multiprocessing (</a:t>
            </a:r>
            <a:r>
              <a:rPr lang="nl-NL" dirty="0" err="1" smtClean="0"/>
              <a:t>when</a:t>
            </a:r>
            <a:r>
              <a:rPr lang="nl-NL" dirty="0" smtClean="0"/>
              <a:t> time permits)</a:t>
            </a:r>
            <a:endParaRPr lang="en-US" noProof="0" dirty="0" smtClean="0"/>
          </a:p>
          <a:p>
            <a:endParaRPr lang="en-US" noProof="0" dirty="0"/>
          </a:p>
        </p:txBody>
      </p:sp>
      <p:sp>
        <p:nvSpPr>
          <p:cNvPr id="4" name="Title 3"/>
          <p:cNvSpPr>
            <a:spLocks noGrp="1"/>
          </p:cNvSpPr>
          <p:nvPr>
            <p:ph type="title"/>
          </p:nvPr>
        </p:nvSpPr>
        <p:spPr/>
        <p:txBody>
          <a:bodyPr/>
          <a:lstStyle/>
          <a:p>
            <a:r>
              <a:rPr lang="nl-NL" noProof="0" dirty="0" smtClean="0"/>
              <a:t>Agenda</a:t>
            </a:r>
            <a:endParaRPr lang="en-US" noProof="0" dirty="0"/>
          </a:p>
        </p:txBody>
      </p:sp>
      <p:grpSp>
        <p:nvGrpSpPr>
          <p:cNvPr id="7" name="Group 6"/>
          <p:cNvGrpSpPr/>
          <p:nvPr/>
        </p:nvGrpSpPr>
        <p:grpSpPr>
          <a:xfrm>
            <a:off x="7752184" y="1422923"/>
            <a:ext cx="4032448" cy="4454349"/>
            <a:chOff x="5652120" y="439200"/>
            <a:chExt cx="3024336"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5652120" y="2948965"/>
              <a:ext cx="3024336"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Python expert at Altran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Verdana"/>
                  <a:ea typeface="+mn-ea"/>
                  <a:cs typeface="+mn-cs"/>
                </a:rPr>
                <a:t>ruud.dejong@altran.com</a:t>
              </a:r>
            </a:p>
          </p:txBody>
        </p:sp>
      </p:grpSp>
    </p:spTree>
    <p:extLst>
      <p:ext uri="{BB962C8B-B14F-4D97-AF65-F5344CB8AC3E}">
        <p14:creationId xmlns:p14="http://schemas.microsoft.com/office/powerpoint/2010/main" val="2236288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err="1" smtClean="0"/>
              <a:t>This</a:t>
            </a:r>
            <a:r>
              <a:rPr lang="nl-NL" dirty="0" smtClean="0"/>
              <a:t> </a:t>
            </a:r>
            <a:r>
              <a:rPr lang="nl-NL" dirty="0" err="1" smtClean="0"/>
              <a:t>method</a:t>
            </a:r>
            <a:r>
              <a:rPr lang="nl-NL" dirty="0" smtClean="0"/>
              <a:t> </a:t>
            </a:r>
            <a:r>
              <a:rPr lang="nl-NL" dirty="0" err="1" smtClean="0"/>
              <a:t>requires</a:t>
            </a:r>
            <a:r>
              <a:rPr lang="nl-NL" dirty="0" smtClean="0"/>
              <a:t> </a:t>
            </a:r>
            <a:r>
              <a:rPr lang="nl-NL" dirty="0" err="1" smtClean="0"/>
              <a:t>adhering</a:t>
            </a:r>
            <a:r>
              <a:rPr lang="nl-NL" dirty="0" smtClean="0"/>
              <a:t> </a:t>
            </a:r>
            <a:r>
              <a:rPr lang="nl-NL" dirty="0" err="1" smtClean="0"/>
              <a:t>to</a:t>
            </a:r>
            <a:r>
              <a:rPr lang="nl-NL" dirty="0" smtClean="0"/>
              <a:t> </a:t>
            </a:r>
            <a:r>
              <a:rPr lang="nl-NL" dirty="0" err="1" smtClean="0"/>
              <a:t>specific</a:t>
            </a:r>
            <a:r>
              <a:rPr lang="nl-NL" dirty="0" smtClean="0"/>
              <a:t> </a:t>
            </a:r>
            <a:r>
              <a:rPr lang="nl-NL" dirty="0" err="1" smtClean="0"/>
              <a:t>patterns</a:t>
            </a:r>
            <a:r>
              <a:rPr lang="nl-NL" dirty="0" smtClean="0"/>
              <a:t>:</a:t>
            </a:r>
          </a:p>
          <a:p>
            <a:pPr marL="342900" indent="-342900">
              <a:buFont typeface="Arial" panose="020B0604020202020204" pitchFamily="34" charset="0"/>
              <a:buChar char="•"/>
            </a:pPr>
            <a:r>
              <a:rPr lang="nl-NL" dirty="0" smtClean="0"/>
              <a:t>The </a:t>
            </a:r>
            <a:r>
              <a:rPr lang="nl-NL" dirty="0" err="1" smtClean="0"/>
              <a:t>main</a:t>
            </a:r>
            <a:r>
              <a:rPr lang="nl-NL" dirty="0" smtClean="0"/>
              <a:t> thread must</a:t>
            </a:r>
          </a:p>
          <a:p>
            <a:pPr marL="520700" lvl="1" indent="-342900">
              <a:buFont typeface="Arial" panose="020B0604020202020204" pitchFamily="34" charset="0"/>
              <a:buChar char="•"/>
            </a:pPr>
            <a:r>
              <a:rPr lang="nl-NL" dirty="0" err="1" smtClean="0"/>
              <a:t>Create</a:t>
            </a:r>
            <a:r>
              <a:rPr lang="nl-NL" dirty="0" smtClean="0"/>
              <a:t> a </a:t>
            </a:r>
            <a:r>
              <a:rPr lang="nl-NL" dirty="0" err="1" smtClean="0">
                <a:latin typeface="Consolas" panose="020B0609020204030204" pitchFamily="49" charset="0"/>
              </a:rPr>
              <a:t>stop_event</a:t>
            </a:r>
            <a:r>
              <a:rPr lang="nl-NL" dirty="0" smtClean="0"/>
              <a:t> (</a:t>
            </a:r>
            <a:r>
              <a:rPr lang="nl-NL" dirty="0" err="1" smtClean="0"/>
              <a:t>instance</a:t>
            </a:r>
            <a:r>
              <a:rPr lang="nl-NL" dirty="0" smtClean="0"/>
              <a:t> of </a:t>
            </a:r>
            <a:r>
              <a:rPr lang="nl-NL" dirty="0" err="1" smtClean="0">
                <a:latin typeface="Consolas" panose="020B0609020204030204" pitchFamily="49" charset="0"/>
              </a:rPr>
              <a:t>threading.Event</a:t>
            </a:r>
            <a:r>
              <a:rPr lang="nl-NL" dirty="0" smtClean="0"/>
              <a:t>)</a:t>
            </a:r>
          </a:p>
          <a:p>
            <a:pPr marL="520700" lvl="1" indent="-342900">
              <a:buFont typeface="Arial" panose="020B0604020202020204" pitchFamily="34" charset="0"/>
              <a:buChar char="•"/>
            </a:pPr>
            <a:r>
              <a:rPr lang="nl-NL" dirty="0" smtClean="0"/>
              <a:t>Ensure </a:t>
            </a:r>
            <a:r>
              <a:rPr lang="nl-NL" dirty="0" err="1" smtClean="0"/>
              <a:t>that</a:t>
            </a:r>
            <a:r>
              <a:rPr lang="nl-NL" dirty="0" smtClean="0"/>
              <a:t> </a:t>
            </a:r>
            <a:r>
              <a:rPr lang="nl-NL" dirty="0" err="1" smtClean="0"/>
              <a:t>this</a:t>
            </a:r>
            <a:r>
              <a:rPr lang="nl-NL" dirty="0" smtClean="0"/>
              <a:t> event </a:t>
            </a:r>
            <a:r>
              <a:rPr lang="nl-NL" dirty="0"/>
              <a:t>is </a:t>
            </a:r>
            <a:r>
              <a:rPr lang="nl-NL" dirty="0" err="1"/>
              <a:t>available</a:t>
            </a:r>
            <a:r>
              <a:rPr lang="nl-NL" dirty="0"/>
              <a:t> </a:t>
            </a:r>
            <a:r>
              <a:rPr lang="nl-NL" dirty="0" err="1"/>
              <a:t>to</a:t>
            </a:r>
            <a:r>
              <a:rPr lang="nl-NL" dirty="0"/>
              <a:t> </a:t>
            </a:r>
            <a:r>
              <a:rPr lang="nl-NL" dirty="0" err="1"/>
              <a:t>the</a:t>
            </a:r>
            <a:r>
              <a:rPr lang="nl-NL" dirty="0"/>
              <a:t> </a:t>
            </a:r>
            <a:r>
              <a:rPr lang="nl-NL" dirty="0" err="1"/>
              <a:t>function</a:t>
            </a:r>
            <a:r>
              <a:rPr lang="nl-NL" dirty="0"/>
              <a:t>(s) running in </a:t>
            </a:r>
            <a:r>
              <a:rPr lang="nl-NL" dirty="0" err="1"/>
              <a:t>the</a:t>
            </a:r>
            <a:r>
              <a:rPr lang="nl-NL" dirty="0"/>
              <a:t> thread(s)</a:t>
            </a:r>
            <a:endParaRPr lang="nl-NL" dirty="0" smtClean="0"/>
          </a:p>
          <a:p>
            <a:pPr marL="520700" lvl="1" indent="-342900">
              <a:buFont typeface="Arial" panose="020B0604020202020204" pitchFamily="34" charset="0"/>
              <a:buChar char="•"/>
            </a:pPr>
            <a:r>
              <a:rPr lang="nl-NL" dirty="0" err="1"/>
              <a:t>U</a:t>
            </a:r>
            <a:r>
              <a:rPr lang="nl-NL" dirty="0" err="1" smtClean="0"/>
              <a:t>se</a:t>
            </a:r>
            <a:r>
              <a:rPr lang="nl-NL" dirty="0" smtClean="0"/>
              <a:t> a </a:t>
            </a:r>
            <a:r>
              <a:rPr lang="nl-NL" dirty="0" err="1" smtClean="0">
                <a:latin typeface="Consolas" panose="020B0609020204030204" pitchFamily="49" charset="0"/>
              </a:rPr>
              <a:t>try</a:t>
            </a:r>
            <a:r>
              <a:rPr lang="nl-NL" dirty="0" smtClean="0">
                <a:latin typeface="Consolas" panose="020B0609020204030204" pitchFamily="49" charset="0"/>
              </a:rPr>
              <a:t> / </a:t>
            </a:r>
            <a:r>
              <a:rPr lang="nl-NL" dirty="0" err="1" smtClean="0">
                <a:latin typeface="Consolas" panose="020B0609020204030204" pitchFamily="49" charset="0"/>
              </a:rPr>
              <a:t>finally</a:t>
            </a:r>
            <a:r>
              <a:rPr lang="nl-NL" dirty="0" smtClean="0"/>
              <a:t> </a:t>
            </a:r>
            <a:r>
              <a:rPr lang="nl-NL" dirty="0" err="1" smtClean="0"/>
              <a:t>structure</a:t>
            </a:r>
            <a:r>
              <a:rPr lang="nl-NL" dirty="0" smtClean="0"/>
              <a:t> </a:t>
            </a:r>
            <a:r>
              <a:rPr lang="nl-NL" dirty="0" err="1" smtClean="0"/>
              <a:t>around</a:t>
            </a:r>
            <a:r>
              <a:rPr lang="nl-NL" dirty="0" smtClean="0"/>
              <a:t> </a:t>
            </a:r>
            <a:r>
              <a:rPr lang="nl-NL" dirty="0" err="1" smtClean="0"/>
              <a:t>starting</a:t>
            </a:r>
            <a:r>
              <a:rPr lang="nl-NL" dirty="0" smtClean="0"/>
              <a:t> </a:t>
            </a:r>
            <a:r>
              <a:rPr lang="nl-NL" dirty="0" err="1" smtClean="0"/>
              <a:t>the</a:t>
            </a:r>
            <a:r>
              <a:rPr lang="nl-NL" dirty="0" smtClean="0"/>
              <a:t> </a:t>
            </a:r>
            <a:r>
              <a:rPr lang="nl-NL" dirty="0" err="1" smtClean="0"/>
              <a:t>threads</a:t>
            </a:r>
            <a:r>
              <a:rPr lang="nl-NL" dirty="0" smtClean="0"/>
              <a:t> </a:t>
            </a:r>
            <a:r>
              <a:rPr lang="nl-NL" dirty="0" err="1" smtClean="0"/>
              <a:t>to</a:t>
            </a:r>
            <a:r>
              <a:rPr lang="nl-NL" dirty="0" smtClean="0"/>
              <a:t> </a:t>
            </a:r>
            <a:r>
              <a:rPr lang="en-US" dirty="0"/>
              <a:t>ensure</a:t>
            </a:r>
            <a:r>
              <a:rPr lang="nl-NL" dirty="0"/>
              <a:t> </a:t>
            </a:r>
            <a:r>
              <a:rPr lang="nl-NL" dirty="0" err="1"/>
              <a:t>that</a:t>
            </a:r>
            <a:r>
              <a:rPr lang="nl-NL" dirty="0"/>
              <a:t> </a:t>
            </a:r>
            <a:r>
              <a:rPr lang="nl-NL" dirty="0" err="1"/>
              <a:t>the</a:t>
            </a:r>
            <a:r>
              <a:rPr lang="nl-NL" dirty="0"/>
              <a:t> </a:t>
            </a:r>
            <a:r>
              <a:rPr lang="nl-NL" dirty="0" smtClean="0"/>
              <a:t>stop event </a:t>
            </a:r>
            <a:r>
              <a:rPr lang="nl-NL" dirty="0"/>
              <a:t>is </a:t>
            </a:r>
            <a:r>
              <a:rPr lang="nl-NL" dirty="0" smtClean="0"/>
              <a:t>set</a:t>
            </a:r>
          </a:p>
          <a:p>
            <a:pPr marL="704850" lvl="2" indent="-342900"/>
            <a:r>
              <a:rPr lang="nl-NL" dirty="0" smtClean="0"/>
              <a:t>Call </a:t>
            </a:r>
            <a:r>
              <a:rPr lang="nl-NL" dirty="0" err="1" smtClean="0">
                <a:latin typeface="Consolas" panose="020B0609020204030204" pitchFamily="49" charset="0"/>
              </a:rPr>
              <a:t>stop_event.set</a:t>
            </a:r>
            <a:r>
              <a:rPr lang="nl-NL" dirty="0" smtClean="0">
                <a:latin typeface="Consolas" panose="020B0609020204030204" pitchFamily="49" charset="0"/>
              </a:rPr>
              <a:t>()</a:t>
            </a:r>
            <a:r>
              <a:rPr lang="nl-NL" dirty="0" smtClean="0"/>
              <a:t> in </a:t>
            </a:r>
            <a:r>
              <a:rPr lang="nl-NL" dirty="0" err="1" smtClean="0"/>
              <a:t>the</a:t>
            </a:r>
            <a:r>
              <a:rPr lang="nl-NL" dirty="0" smtClean="0"/>
              <a:t> </a:t>
            </a:r>
            <a:r>
              <a:rPr lang="nl-NL" dirty="0" err="1" smtClean="0"/>
              <a:t>finally</a:t>
            </a:r>
            <a:r>
              <a:rPr lang="nl-NL" dirty="0" smtClean="0"/>
              <a:t> clause</a:t>
            </a:r>
          </a:p>
          <a:p>
            <a:pPr marL="342900" indent="-342900">
              <a:buFont typeface="Arial" panose="020B0604020202020204" pitchFamily="34" charset="0"/>
              <a:buChar char="•"/>
            </a:pPr>
            <a:r>
              <a:rPr lang="nl-NL" dirty="0" smtClean="0"/>
              <a:t>The </a:t>
            </a:r>
            <a:r>
              <a:rPr lang="nl-NL" dirty="0" err="1" smtClean="0"/>
              <a:t>child</a:t>
            </a:r>
            <a:r>
              <a:rPr lang="nl-NL" dirty="0" smtClean="0"/>
              <a:t> thread must</a:t>
            </a:r>
          </a:p>
          <a:p>
            <a:pPr marL="520700" lvl="1" indent="-342900">
              <a:buFont typeface="Arial" panose="020B0604020202020204" pitchFamily="34" charset="0"/>
              <a:buChar char="•"/>
            </a:pPr>
            <a:r>
              <a:rPr lang="nl-NL" dirty="0" err="1"/>
              <a:t>P</a:t>
            </a:r>
            <a:r>
              <a:rPr lang="nl-NL" dirty="0" err="1" smtClean="0"/>
              <a:t>eriodically</a:t>
            </a:r>
            <a:r>
              <a:rPr lang="nl-NL" dirty="0" smtClean="0"/>
              <a:t> check </a:t>
            </a:r>
            <a:r>
              <a:rPr lang="nl-NL" dirty="0" err="1" smtClean="0"/>
              <a:t>the</a:t>
            </a:r>
            <a:r>
              <a:rPr lang="nl-NL" dirty="0" smtClean="0"/>
              <a:t> stop event</a:t>
            </a:r>
          </a:p>
          <a:p>
            <a:pPr marL="520700" lvl="1" indent="-342900">
              <a:buFont typeface="Arial" panose="020B0604020202020204" pitchFamily="34" charset="0"/>
              <a:buChar char="•"/>
            </a:pPr>
            <a:r>
              <a:rPr lang="nl-NL" dirty="0" smtClean="0"/>
              <a:t>Always </a:t>
            </a:r>
            <a:r>
              <a:rPr lang="nl-NL" dirty="0" err="1" smtClean="0"/>
              <a:t>use</a:t>
            </a:r>
            <a:r>
              <a:rPr lang="nl-NL" dirty="0" smtClean="0"/>
              <a:t> a </a:t>
            </a:r>
            <a:r>
              <a:rPr lang="nl-NL" dirty="0" err="1" smtClean="0"/>
              <a:t>timeout</a:t>
            </a:r>
            <a:r>
              <a:rPr lang="nl-NL" dirty="0" smtClean="0"/>
              <a:t> on </a:t>
            </a:r>
            <a:r>
              <a:rPr lang="nl-NL" dirty="0" err="1" smtClean="0"/>
              <a:t>blocking</a:t>
            </a:r>
            <a:r>
              <a:rPr lang="nl-NL" dirty="0" smtClean="0"/>
              <a:t> calls</a:t>
            </a:r>
          </a:p>
          <a:p>
            <a:endParaRPr lang="nl-NL" dirty="0"/>
          </a:p>
          <a:p>
            <a:endParaRPr lang="nl-NL" dirty="0" smtClean="0"/>
          </a:p>
          <a:p>
            <a:endParaRPr lang="en-US" dirty="0"/>
          </a:p>
        </p:txBody>
      </p:sp>
      <p:sp>
        <p:nvSpPr>
          <p:cNvPr id="4" name="Text Placeholder 3"/>
          <p:cNvSpPr>
            <a:spLocks noGrp="1"/>
          </p:cNvSpPr>
          <p:nvPr>
            <p:ph type="body" sz="quarter" idx="11"/>
          </p:nvPr>
        </p:nvSpPr>
        <p:spPr/>
        <p:txBody>
          <a:bodyPr/>
          <a:lstStyle/>
          <a:p>
            <a:r>
              <a:rPr lang="nl-NL" dirty="0" smtClean="0"/>
              <a:t>Solution 2: </a:t>
            </a:r>
            <a:r>
              <a:rPr lang="nl-NL" dirty="0" err="1" smtClean="0"/>
              <a:t>signal</a:t>
            </a:r>
            <a:r>
              <a:rPr lang="nl-NL" dirty="0" smtClean="0"/>
              <a:t> </a:t>
            </a:r>
            <a:r>
              <a:rPr lang="nl-NL" dirty="0" err="1" smtClean="0"/>
              <a:t>termination</a:t>
            </a:r>
            <a:r>
              <a:rPr lang="nl-NL" dirty="0" smtClean="0"/>
              <a:t> </a:t>
            </a:r>
            <a:r>
              <a:rPr lang="nl-NL" dirty="0" err="1" smtClean="0"/>
              <a:t>through</a:t>
            </a:r>
            <a:r>
              <a:rPr lang="nl-NL" dirty="0" smtClean="0"/>
              <a:t> </a:t>
            </a:r>
            <a:r>
              <a:rPr lang="nl-NL" dirty="0" err="1" smtClean="0"/>
              <a:t>an</a:t>
            </a:r>
            <a:r>
              <a:rPr lang="nl-NL" dirty="0" smtClean="0"/>
              <a:t> event</a:t>
            </a:r>
            <a:endParaRPr lang="en-US" dirty="0"/>
          </a:p>
        </p:txBody>
      </p:sp>
      <p:sp>
        <p:nvSpPr>
          <p:cNvPr id="3" name="Title 2"/>
          <p:cNvSpPr>
            <a:spLocks noGrp="1"/>
          </p:cNvSpPr>
          <p:nvPr>
            <p:ph type="title"/>
          </p:nvPr>
        </p:nvSpPr>
        <p:spPr/>
        <p:txBody>
          <a:bodyPr/>
          <a:lstStyle/>
          <a:p>
            <a:r>
              <a:rPr lang="nl-NL" dirty="0" err="1" smtClean="0"/>
              <a:t>Threads</a:t>
            </a:r>
            <a:r>
              <a:rPr lang="nl-NL" dirty="0" smtClean="0"/>
              <a:t> keep running</a:t>
            </a:r>
            <a:endParaRPr lang="en-US" dirty="0"/>
          </a:p>
        </p:txBody>
      </p:sp>
    </p:spTree>
    <p:extLst>
      <p:ext uri="{BB962C8B-B14F-4D97-AF65-F5344CB8AC3E}">
        <p14:creationId xmlns:p14="http://schemas.microsoft.com/office/powerpoint/2010/main" val="3823269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4812" y="1412776"/>
            <a:ext cx="11379201" cy="5057036"/>
          </a:xfrm>
        </p:spPr>
        <p:txBody>
          <a:bodyPr/>
          <a:lstStyle/>
          <a:p>
            <a:r>
              <a:rPr lang="nl-NL" dirty="0" smtClean="0"/>
              <a:t>Handle </a:t>
            </a:r>
            <a:r>
              <a:rPr lang="nl-NL" dirty="0" err="1" smtClean="0"/>
              <a:t>situations</a:t>
            </a:r>
            <a:r>
              <a:rPr lang="nl-NL" dirty="0" smtClean="0"/>
              <a:t> </a:t>
            </a:r>
            <a:r>
              <a:rPr lang="nl-NL" dirty="0" err="1" smtClean="0"/>
              <a:t>where</a:t>
            </a:r>
            <a:r>
              <a:rPr lang="nl-NL" dirty="0" smtClean="0"/>
              <a:t> </a:t>
            </a:r>
            <a:r>
              <a:rPr lang="nl-NL" dirty="0" err="1" smtClean="0"/>
              <a:t>the</a:t>
            </a:r>
            <a:r>
              <a:rPr lang="nl-NL" dirty="0" smtClean="0"/>
              <a:t> thread </a:t>
            </a:r>
            <a:r>
              <a:rPr lang="nl-NL" dirty="0" err="1" smtClean="0"/>
              <a:t>needs</a:t>
            </a:r>
            <a:r>
              <a:rPr lang="nl-NL" dirty="0" smtClean="0"/>
              <a:t> time </a:t>
            </a:r>
            <a:r>
              <a:rPr lang="nl-NL" dirty="0" err="1" smtClean="0"/>
              <a:t>before</a:t>
            </a:r>
            <a:r>
              <a:rPr lang="nl-NL" dirty="0" smtClean="0"/>
              <a:t> </a:t>
            </a:r>
            <a:r>
              <a:rPr lang="nl-NL" dirty="0" err="1" smtClean="0"/>
              <a:t>it</a:t>
            </a:r>
            <a:r>
              <a:rPr lang="nl-NL" dirty="0" smtClean="0"/>
              <a:t> starts running </a:t>
            </a:r>
            <a:r>
              <a:rPr lang="nl-NL" dirty="0" err="1" smtClean="0"/>
              <a:t>properly</a:t>
            </a:r>
            <a:r>
              <a:rPr lang="nl-NL" dirty="0" smtClean="0"/>
              <a:t>.</a:t>
            </a:r>
          </a:p>
          <a:p>
            <a:endParaRPr lang="nl-NL" dirty="0"/>
          </a:p>
          <a:p>
            <a:r>
              <a:rPr lang="nl-NL" dirty="0" smtClean="0"/>
              <a:t>Solutions:</a:t>
            </a:r>
          </a:p>
          <a:p>
            <a:pPr marL="342900" indent="-342900">
              <a:buFont typeface="Arial" panose="020B0604020202020204" pitchFamily="34" charset="0"/>
              <a:buChar char="•"/>
            </a:pPr>
            <a:r>
              <a:rPr lang="nl-NL" dirty="0" smtClean="0"/>
              <a:t>Just </a:t>
            </a:r>
            <a:r>
              <a:rPr lang="nl-NL" dirty="0" smtClean="0">
                <a:latin typeface="Consolas" panose="020B0609020204030204" pitchFamily="49" charset="0"/>
              </a:rPr>
              <a:t>sleep()</a:t>
            </a:r>
            <a:r>
              <a:rPr lang="nl-NL" dirty="0" smtClean="0"/>
              <a:t> </a:t>
            </a:r>
            <a:r>
              <a:rPr lang="nl-NL" dirty="0" err="1" smtClean="0"/>
              <a:t>for</a:t>
            </a:r>
            <a:r>
              <a:rPr lang="nl-NL" dirty="0" smtClean="0"/>
              <a:t> a </a:t>
            </a:r>
            <a:r>
              <a:rPr lang="nl-NL" dirty="0" err="1" smtClean="0"/>
              <a:t>while</a:t>
            </a:r>
            <a:endParaRPr lang="nl-NL" dirty="0" smtClean="0"/>
          </a:p>
          <a:p>
            <a:pPr marL="520700" lvl="1" indent="-342900">
              <a:buFont typeface="Arial" panose="020B0604020202020204" pitchFamily="34" charset="0"/>
              <a:buChar char="•"/>
            </a:pPr>
            <a:r>
              <a:rPr lang="nl-NL" dirty="0" err="1" smtClean="0"/>
              <a:t>Getting</a:t>
            </a:r>
            <a:r>
              <a:rPr lang="nl-NL" dirty="0" smtClean="0"/>
              <a:t> </a:t>
            </a:r>
            <a:r>
              <a:rPr lang="nl-NL" dirty="0" err="1" smtClean="0"/>
              <a:t>the</a:t>
            </a:r>
            <a:r>
              <a:rPr lang="nl-NL" dirty="0" smtClean="0"/>
              <a:t> proper timing is a </a:t>
            </a:r>
            <a:r>
              <a:rPr lang="nl-NL" dirty="0" err="1" smtClean="0"/>
              <a:t>sort</a:t>
            </a:r>
            <a:r>
              <a:rPr lang="nl-NL" dirty="0" smtClean="0"/>
              <a:t> of a </a:t>
            </a:r>
            <a:r>
              <a:rPr lang="nl-NL" dirty="0" err="1" smtClean="0"/>
              <a:t>gamble</a:t>
            </a:r>
            <a:r>
              <a:rPr lang="nl-NL" dirty="0" smtClean="0"/>
              <a:t>, </a:t>
            </a:r>
            <a:r>
              <a:rPr lang="nl-NL" dirty="0" err="1" smtClean="0"/>
              <a:t>because</a:t>
            </a:r>
            <a:r>
              <a:rPr lang="nl-NL" dirty="0" smtClean="0"/>
              <a:t> </a:t>
            </a:r>
            <a:r>
              <a:rPr lang="nl-NL" dirty="0" err="1" smtClean="0"/>
              <a:t>it</a:t>
            </a:r>
            <a:r>
              <a:rPr lang="nl-NL" dirty="0" smtClean="0"/>
              <a:t> </a:t>
            </a:r>
            <a:r>
              <a:rPr lang="nl-NL" dirty="0" err="1" smtClean="0"/>
              <a:t>will</a:t>
            </a:r>
            <a:r>
              <a:rPr lang="nl-NL" dirty="0" smtClean="0"/>
              <a:t> </a:t>
            </a:r>
            <a:r>
              <a:rPr lang="nl-NL" dirty="0" err="1" smtClean="0"/>
              <a:t>vary</a:t>
            </a:r>
            <a:r>
              <a:rPr lang="nl-NL" dirty="0" smtClean="0"/>
              <a:t> over machines</a:t>
            </a:r>
          </a:p>
          <a:p>
            <a:pPr marL="342900" indent="-342900">
              <a:buFont typeface="Arial" panose="020B0604020202020204" pitchFamily="34" charset="0"/>
              <a:buChar char="•"/>
            </a:pPr>
            <a:r>
              <a:rPr lang="nl-NL" dirty="0" smtClean="0"/>
              <a:t>Poll </a:t>
            </a:r>
            <a:r>
              <a:rPr lang="nl-NL" dirty="0" err="1" smtClean="0"/>
              <a:t>the</a:t>
            </a:r>
            <a:r>
              <a:rPr lang="nl-NL" dirty="0" smtClean="0"/>
              <a:t> </a:t>
            </a:r>
            <a:r>
              <a:rPr lang="nl-NL" dirty="0" err="1" smtClean="0"/>
              <a:t>thread's</a:t>
            </a:r>
            <a:r>
              <a:rPr lang="nl-NL" dirty="0" smtClean="0"/>
              <a:t> </a:t>
            </a:r>
            <a:r>
              <a:rPr lang="nl-NL" dirty="0" err="1" smtClean="0">
                <a:latin typeface="Consolas" panose="020B0609020204030204" pitchFamily="49" charset="0"/>
              </a:rPr>
              <a:t>is_alive</a:t>
            </a:r>
            <a:r>
              <a:rPr lang="nl-NL" dirty="0" smtClean="0">
                <a:latin typeface="Consolas" panose="020B0609020204030204" pitchFamily="49" charset="0"/>
              </a:rPr>
              <a:t>()</a:t>
            </a:r>
            <a:r>
              <a:rPr lang="nl-NL" dirty="0" smtClean="0"/>
              <a:t> </a:t>
            </a:r>
            <a:r>
              <a:rPr lang="nl-NL" dirty="0" err="1" smtClean="0"/>
              <a:t>method</a:t>
            </a:r>
            <a:endParaRPr lang="nl-NL" dirty="0" smtClean="0"/>
          </a:p>
          <a:p>
            <a:pPr marL="520700" lvl="1" indent="-342900">
              <a:buFont typeface="Arial" panose="020B0604020202020204" pitchFamily="34" charset="0"/>
              <a:buChar char="•"/>
            </a:pPr>
            <a:r>
              <a:rPr lang="nl-NL" dirty="0" smtClean="0"/>
              <a:t>Works </a:t>
            </a:r>
            <a:r>
              <a:rPr lang="nl-NL" dirty="0" err="1" smtClean="0"/>
              <a:t>for</a:t>
            </a:r>
            <a:r>
              <a:rPr lang="nl-NL" dirty="0" smtClean="0"/>
              <a:t> </a:t>
            </a:r>
            <a:r>
              <a:rPr lang="nl-NL" dirty="0" err="1" smtClean="0"/>
              <a:t>any</a:t>
            </a:r>
            <a:r>
              <a:rPr lang="nl-NL" dirty="0" smtClean="0"/>
              <a:t> thread</a:t>
            </a:r>
          </a:p>
          <a:p>
            <a:pPr marL="520700" lvl="1" indent="-342900">
              <a:buFont typeface="Arial" panose="020B0604020202020204" pitchFamily="34" charset="0"/>
              <a:buChar char="•"/>
            </a:pPr>
            <a:r>
              <a:rPr lang="nl-NL" dirty="0" err="1" smtClean="0"/>
              <a:t>Requires</a:t>
            </a:r>
            <a:r>
              <a:rPr lang="nl-NL" dirty="0"/>
              <a:t> </a:t>
            </a:r>
            <a:r>
              <a:rPr lang="nl-NL" dirty="0" smtClean="0"/>
              <a:t>manual looping </a:t>
            </a:r>
            <a:r>
              <a:rPr lang="nl-NL" dirty="0" err="1" smtClean="0"/>
              <a:t>and</a:t>
            </a:r>
            <a:r>
              <a:rPr lang="nl-NL" dirty="0" smtClean="0"/>
              <a:t> </a:t>
            </a:r>
            <a:r>
              <a:rPr lang="nl-NL" dirty="0" err="1" smtClean="0"/>
              <a:t>sleeps</a:t>
            </a:r>
            <a:endParaRPr lang="nl-NL" dirty="0" smtClean="0"/>
          </a:p>
          <a:p>
            <a:pPr marL="520700" lvl="1" indent="-342900">
              <a:buFont typeface="Arial" panose="020B0604020202020204" pitchFamily="34" charset="0"/>
              <a:buChar char="•"/>
            </a:pPr>
            <a:r>
              <a:rPr lang="nl-NL" dirty="0" smtClean="0"/>
              <a:t>Beware: </a:t>
            </a:r>
            <a:r>
              <a:rPr lang="nl-NL" dirty="0" err="1" smtClean="0">
                <a:latin typeface="Consolas" panose="020B0609020204030204" pitchFamily="49" charset="0"/>
              </a:rPr>
              <a:t>is_alive</a:t>
            </a:r>
            <a:r>
              <a:rPr lang="nl-NL" dirty="0" smtClean="0">
                <a:latin typeface="Consolas" panose="020B0609020204030204" pitchFamily="49" charset="0"/>
              </a:rPr>
              <a:t>()</a:t>
            </a:r>
            <a:r>
              <a:rPr lang="nl-NL" dirty="0" smtClean="0"/>
              <a:t> </a:t>
            </a:r>
            <a:r>
              <a:rPr lang="nl-NL" dirty="0" err="1" smtClean="0"/>
              <a:t>becomes</a:t>
            </a:r>
            <a:r>
              <a:rPr lang="nl-NL" dirty="0" smtClean="0"/>
              <a:t> True </a:t>
            </a:r>
            <a:r>
              <a:rPr lang="nl-NL" i="1" dirty="0" err="1" smtClean="0"/>
              <a:t>just</a:t>
            </a:r>
            <a:r>
              <a:rPr lang="nl-NL" i="1" dirty="0" smtClean="0"/>
              <a:t> </a:t>
            </a:r>
            <a:r>
              <a:rPr lang="nl-NL" i="1" dirty="0" err="1" smtClean="0"/>
              <a:t>before</a:t>
            </a:r>
            <a:r>
              <a:rPr lang="nl-NL" i="1" dirty="0" smtClean="0"/>
              <a:t> </a:t>
            </a:r>
            <a:r>
              <a:rPr lang="nl-NL" dirty="0" err="1" smtClean="0"/>
              <a:t>the</a:t>
            </a:r>
            <a:r>
              <a:rPr lang="nl-NL" dirty="0" smtClean="0"/>
              <a:t> "run" </a:t>
            </a:r>
            <a:r>
              <a:rPr lang="nl-NL" dirty="0" err="1" smtClean="0"/>
              <a:t>function</a:t>
            </a:r>
            <a:r>
              <a:rPr lang="nl-NL" dirty="0" smtClean="0"/>
              <a:t> starts </a:t>
            </a:r>
            <a:r>
              <a:rPr lang="nl-NL" dirty="0" err="1" smtClean="0"/>
              <a:t>executing</a:t>
            </a:r>
            <a:endParaRPr lang="nl-NL" dirty="0" smtClean="0"/>
          </a:p>
          <a:p>
            <a:pPr marL="704850" lvl="2" indent="-342900"/>
            <a:r>
              <a:rPr lang="nl-NL" dirty="0" err="1" smtClean="0"/>
              <a:t>This</a:t>
            </a:r>
            <a:r>
              <a:rPr lang="nl-NL" dirty="0" smtClean="0"/>
              <a:t> </a:t>
            </a:r>
            <a:r>
              <a:rPr lang="nl-NL" dirty="0" err="1" smtClean="0"/>
              <a:t>method</a:t>
            </a:r>
            <a:r>
              <a:rPr lang="nl-NL" dirty="0" smtClean="0"/>
              <a:t> is </a:t>
            </a:r>
            <a:r>
              <a:rPr lang="nl-NL" dirty="0" err="1" smtClean="0"/>
              <a:t>not</a:t>
            </a:r>
            <a:r>
              <a:rPr lang="nl-NL" dirty="0" smtClean="0"/>
              <a:t> </a:t>
            </a:r>
            <a:r>
              <a:rPr lang="nl-NL" dirty="0" err="1" smtClean="0"/>
              <a:t>suitable</a:t>
            </a:r>
            <a:r>
              <a:rPr lang="nl-NL" dirty="0" smtClean="0"/>
              <a:t> </a:t>
            </a:r>
            <a:r>
              <a:rPr lang="nl-NL" dirty="0" err="1" smtClean="0"/>
              <a:t>if</a:t>
            </a:r>
            <a:r>
              <a:rPr lang="nl-NL" dirty="0" smtClean="0"/>
              <a:t> </a:t>
            </a:r>
            <a:r>
              <a:rPr lang="nl-NL" dirty="0" err="1" smtClean="0"/>
              <a:t>the</a:t>
            </a:r>
            <a:r>
              <a:rPr lang="nl-NL" dirty="0" smtClean="0"/>
              <a:t> "run" </a:t>
            </a:r>
            <a:r>
              <a:rPr lang="nl-NL" dirty="0" err="1" smtClean="0"/>
              <a:t>function</a:t>
            </a:r>
            <a:r>
              <a:rPr lang="nl-NL" dirty="0" smtClean="0"/>
              <a:t> </a:t>
            </a:r>
            <a:r>
              <a:rPr lang="nl-NL" dirty="0" err="1" smtClean="0"/>
              <a:t>itself</a:t>
            </a:r>
            <a:r>
              <a:rPr lang="nl-NL" dirty="0" smtClean="0"/>
              <a:t> has </a:t>
            </a:r>
            <a:r>
              <a:rPr lang="nl-NL" dirty="0" err="1" smtClean="0"/>
              <a:t>to</a:t>
            </a:r>
            <a:r>
              <a:rPr lang="nl-NL" dirty="0" smtClean="0"/>
              <a:t> </a:t>
            </a:r>
            <a:r>
              <a:rPr lang="nl-NL" dirty="0" err="1" smtClean="0"/>
              <a:t>perform</a:t>
            </a:r>
            <a:r>
              <a:rPr lang="nl-NL" dirty="0" smtClean="0"/>
              <a:t> </a:t>
            </a:r>
            <a:r>
              <a:rPr lang="nl-NL" dirty="0" err="1" smtClean="0"/>
              <a:t>some</a:t>
            </a:r>
            <a:r>
              <a:rPr lang="nl-NL" dirty="0" smtClean="0"/>
              <a:t> </a:t>
            </a:r>
            <a:r>
              <a:rPr lang="nl-NL" dirty="0" err="1" smtClean="0"/>
              <a:t>initialization</a:t>
            </a:r>
            <a:endParaRPr lang="nl-NL" dirty="0" smtClean="0"/>
          </a:p>
          <a:p>
            <a:pPr marL="342900" indent="-342900">
              <a:buFont typeface="Arial" panose="020B0604020202020204" pitchFamily="34" charset="0"/>
              <a:buChar char="•"/>
            </a:pPr>
            <a:r>
              <a:rPr lang="nl-NL" dirty="0" err="1" smtClean="0"/>
              <a:t>Create</a:t>
            </a:r>
            <a:r>
              <a:rPr lang="nl-NL" dirty="0" smtClean="0"/>
              <a:t> a </a:t>
            </a:r>
            <a:r>
              <a:rPr lang="nl-NL" dirty="0" err="1" smtClean="0">
                <a:latin typeface="Consolas" panose="020B0609020204030204" pitchFamily="49" charset="0"/>
              </a:rPr>
              <a:t>thread_is_running</a:t>
            </a:r>
            <a:r>
              <a:rPr lang="nl-NL" dirty="0" smtClean="0"/>
              <a:t> </a:t>
            </a:r>
            <a:r>
              <a:rPr lang="nl-NL" dirty="0" smtClean="0">
                <a:latin typeface="Consolas" panose="020B0609020204030204" pitchFamily="49" charset="0"/>
              </a:rPr>
              <a:t>Event()</a:t>
            </a:r>
            <a:r>
              <a:rPr lang="nl-NL" dirty="0" smtClean="0"/>
              <a:t>, </a:t>
            </a:r>
            <a:r>
              <a:rPr lang="nl-NL" dirty="0" err="1" smtClean="0"/>
              <a:t>and</a:t>
            </a:r>
            <a:r>
              <a:rPr lang="nl-NL" dirty="0" smtClean="0"/>
              <a:t> </a:t>
            </a:r>
            <a:r>
              <a:rPr lang="nl-NL" dirty="0" err="1" smtClean="0"/>
              <a:t>wait</a:t>
            </a:r>
            <a:r>
              <a:rPr lang="nl-NL" dirty="0" smtClean="0"/>
              <a:t> on </a:t>
            </a:r>
            <a:r>
              <a:rPr lang="nl-NL" dirty="0" err="1" smtClean="0"/>
              <a:t>that</a:t>
            </a:r>
            <a:endParaRPr lang="nl-NL" dirty="0" smtClean="0"/>
          </a:p>
          <a:p>
            <a:pPr marL="520700" lvl="1" indent="-342900">
              <a:buFont typeface="Arial" panose="020B0604020202020204" pitchFamily="34" charset="0"/>
              <a:buChar char="•"/>
            </a:pPr>
            <a:r>
              <a:rPr lang="nl-NL" dirty="0" smtClean="0"/>
              <a:t>The thread must have access </a:t>
            </a:r>
            <a:r>
              <a:rPr lang="nl-NL" dirty="0" err="1" smtClean="0"/>
              <a:t>to</a:t>
            </a:r>
            <a:r>
              <a:rPr lang="nl-NL" dirty="0" smtClean="0"/>
              <a:t> </a:t>
            </a:r>
            <a:r>
              <a:rPr lang="nl-NL" dirty="0" err="1" smtClean="0"/>
              <a:t>the</a:t>
            </a:r>
            <a:r>
              <a:rPr lang="nl-NL" dirty="0" smtClean="0"/>
              <a:t> event (e.g. as argument </a:t>
            </a:r>
            <a:r>
              <a:rPr lang="nl-NL" dirty="0" err="1" smtClean="0"/>
              <a:t>to</a:t>
            </a:r>
            <a:r>
              <a:rPr lang="nl-NL" dirty="0" smtClean="0"/>
              <a:t> </a:t>
            </a:r>
            <a:r>
              <a:rPr lang="nl-NL" dirty="0" err="1" smtClean="0"/>
              <a:t>the</a:t>
            </a:r>
            <a:r>
              <a:rPr lang="nl-NL" dirty="0" smtClean="0"/>
              <a:t> "run" </a:t>
            </a:r>
            <a:r>
              <a:rPr lang="nl-NL" dirty="0" err="1" smtClean="0"/>
              <a:t>function</a:t>
            </a:r>
            <a:r>
              <a:rPr lang="nl-NL" dirty="0" smtClean="0"/>
              <a:t>)</a:t>
            </a:r>
          </a:p>
          <a:p>
            <a:pPr marL="520700" lvl="1" indent="-342900">
              <a:buFont typeface="Arial" panose="020B0604020202020204" pitchFamily="34" charset="0"/>
              <a:buChar char="•"/>
            </a:pPr>
            <a:r>
              <a:rPr lang="nl-NL" dirty="0" smtClean="0"/>
              <a:t>The "run" </a:t>
            </a:r>
            <a:r>
              <a:rPr lang="nl-NL" dirty="0" err="1" smtClean="0"/>
              <a:t>function</a:t>
            </a:r>
            <a:r>
              <a:rPr lang="nl-NL" dirty="0" smtClean="0"/>
              <a:t> must </a:t>
            </a:r>
            <a:r>
              <a:rPr lang="nl-NL" dirty="0" smtClean="0">
                <a:latin typeface="Consolas" panose="020B0609020204030204" pitchFamily="49" charset="0"/>
              </a:rPr>
              <a:t>.set()</a:t>
            </a:r>
            <a:r>
              <a:rPr lang="nl-NL" dirty="0" smtClean="0"/>
              <a:t> </a:t>
            </a:r>
            <a:r>
              <a:rPr lang="nl-NL" dirty="0" err="1" smtClean="0"/>
              <a:t>it</a:t>
            </a:r>
            <a:r>
              <a:rPr lang="nl-NL" dirty="0" smtClean="0"/>
              <a:t> </a:t>
            </a:r>
            <a:r>
              <a:rPr lang="nl-NL" dirty="0" err="1" smtClean="0"/>
              <a:t>when</a:t>
            </a:r>
            <a:r>
              <a:rPr lang="nl-NL" dirty="0" smtClean="0"/>
              <a:t> </a:t>
            </a:r>
            <a:r>
              <a:rPr lang="nl-NL" dirty="0" err="1" smtClean="0"/>
              <a:t>it</a:t>
            </a:r>
            <a:r>
              <a:rPr lang="nl-NL" dirty="0" smtClean="0"/>
              <a:t> has </a:t>
            </a:r>
            <a:r>
              <a:rPr lang="nl-NL" dirty="0" err="1" smtClean="0"/>
              <a:t>done</a:t>
            </a:r>
            <a:r>
              <a:rPr lang="nl-NL" dirty="0" smtClean="0"/>
              <a:t> </a:t>
            </a:r>
            <a:r>
              <a:rPr lang="nl-NL" dirty="0" err="1" smtClean="0"/>
              <a:t>initialization</a:t>
            </a:r>
            <a:r>
              <a:rPr lang="nl-NL" dirty="0" smtClean="0"/>
              <a:t> (</a:t>
            </a:r>
            <a:r>
              <a:rPr lang="nl-NL" dirty="0" err="1" smtClean="0"/>
              <a:t>if</a:t>
            </a:r>
            <a:r>
              <a:rPr lang="nl-NL" dirty="0" smtClean="0"/>
              <a:t> </a:t>
            </a:r>
            <a:r>
              <a:rPr lang="nl-NL" dirty="0" err="1" smtClean="0"/>
              <a:t>any</a:t>
            </a:r>
            <a:r>
              <a:rPr lang="nl-NL" dirty="0" smtClean="0"/>
              <a:t>)</a:t>
            </a:r>
          </a:p>
          <a:p>
            <a:pPr marL="342900" indent="-342900">
              <a:buFont typeface="Arial" panose="020B0604020202020204" pitchFamily="34" charset="0"/>
              <a:buChar char="•"/>
            </a:pPr>
            <a:endParaRPr lang="nl-NL" dirty="0" smtClean="0"/>
          </a:p>
          <a:p>
            <a:endParaRPr lang="nl-NL" dirty="0"/>
          </a:p>
          <a:p>
            <a:endParaRPr lang="en-US" dirty="0"/>
          </a:p>
        </p:txBody>
      </p:sp>
      <p:sp>
        <p:nvSpPr>
          <p:cNvPr id="4" name="Title 3"/>
          <p:cNvSpPr>
            <a:spLocks noGrp="1"/>
          </p:cNvSpPr>
          <p:nvPr>
            <p:ph type="title"/>
          </p:nvPr>
        </p:nvSpPr>
        <p:spPr/>
        <p:txBody>
          <a:bodyPr/>
          <a:lstStyle/>
          <a:p>
            <a:r>
              <a:rPr lang="nl-NL" dirty="0" smtClean="0"/>
              <a:t>Thread </a:t>
            </a:r>
            <a:r>
              <a:rPr lang="nl-NL" dirty="0" err="1" smtClean="0"/>
              <a:t>not</a:t>
            </a:r>
            <a:r>
              <a:rPr lang="nl-NL" dirty="0" smtClean="0"/>
              <a:t> in proper state </a:t>
            </a:r>
            <a:r>
              <a:rPr lang="nl-NL" dirty="0" err="1" smtClean="0"/>
              <a:t>when</a:t>
            </a:r>
            <a:r>
              <a:rPr lang="nl-NL" dirty="0" smtClean="0"/>
              <a:t> </a:t>
            </a:r>
            <a:r>
              <a:rPr lang="nl-NL" dirty="0" err="1" smtClean="0"/>
              <a:t>communicating</a:t>
            </a:r>
            <a:endParaRPr lang="en-US" dirty="0"/>
          </a:p>
        </p:txBody>
      </p:sp>
    </p:spTree>
    <p:extLst>
      <p:ext uri="{BB962C8B-B14F-4D97-AF65-F5344CB8AC3E}">
        <p14:creationId xmlns:p14="http://schemas.microsoft.com/office/powerpoint/2010/main" val="773060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smtClean="0"/>
              <a:t>Events </a:t>
            </a:r>
            <a:r>
              <a:rPr lang="nl-NL" dirty="0" err="1" smtClean="0"/>
              <a:t>signal</a:t>
            </a:r>
            <a:r>
              <a:rPr lang="nl-NL" dirty="0" smtClean="0"/>
              <a:t> </a:t>
            </a:r>
            <a:r>
              <a:rPr lang="nl-NL" dirty="0" err="1" smtClean="0"/>
              <a:t>that</a:t>
            </a:r>
            <a:r>
              <a:rPr lang="nl-NL" dirty="0" smtClean="0"/>
              <a:t> </a:t>
            </a:r>
            <a:r>
              <a:rPr lang="nl-NL" dirty="0" err="1" smtClean="0"/>
              <a:t>something</a:t>
            </a:r>
            <a:r>
              <a:rPr lang="nl-NL" dirty="0" smtClean="0"/>
              <a:t> has </a:t>
            </a:r>
            <a:r>
              <a:rPr lang="nl-NL" dirty="0" err="1" smtClean="0"/>
              <a:t>happened</a:t>
            </a:r>
            <a:endParaRPr lang="nl-NL" dirty="0"/>
          </a:p>
          <a:p>
            <a:pPr marL="520700" lvl="1" indent="-342900">
              <a:buFont typeface="Arial" panose="020B0604020202020204" pitchFamily="34" charset="0"/>
              <a:buChar char="•"/>
            </a:pPr>
            <a:r>
              <a:rPr lang="nl-NL" dirty="0" err="1" smtClean="0"/>
              <a:t>Essentially</a:t>
            </a:r>
            <a:r>
              <a:rPr lang="nl-NL" dirty="0" smtClean="0"/>
              <a:t> </a:t>
            </a:r>
            <a:r>
              <a:rPr lang="nl-NL" dirty="0"/>
              <a:t>a </a:t>
            </a:r>
            <a:r>
              <a:rPr lang="nl-NL" dirty="0" err="1"/>
              <a:t>boolean</a:t>
            </a:r>
            <a:r>
              <a:rPr lang="nl-NL" dirty="0"/>
              <a:t> </a:t>
            </a:r>
            <a:r>
              <a:rPr lang="nl-NL" dirty="0" err="1"/>
              <a:t>that</a:t>
            </a:r>
            <a:r>
              <a:rPr lang="nl-NL" dirty="0"/>
              <a:t> </a:t>
            </a:r>
            <a:r>
              <a:rPr lang="nl-NL" dirty="0" err="1"/>
              <a:t>can</a:t>
            </a:r>
            <a:r>
              <a:rPr lang="nl-NL" dirty="0"/>
              <a:t> </a:t>
            </a:r>
            <a:r>
              <a:rPr lang="nl-NL" dirty="0" err="1"/>
              <a:t>be</a:t>
            </a:r>
            <a:r>
              <a:rPr lang="nl-NL" dirty="0"/>
              <a:t> </a:t>
            </a:r>
            <a:r>
              <a:rPr lang="nl-NL" dirty="0" err="1"/>
              <a:t>waited</a:t>
            </a:r>
            <a:r>
              <a:rPr lang="nl-NL" dirty="0"/>
              <a:t> </a:t>
            </a:r>
            <a:r>
              <a:rPr lang="nl-NL" dirty="0" err="1" smtClean="0"/>
              <a:t>upon</a:t>
            </a:r>
            <a:endParaRPr lang="nl-NL" dirty="0" smtClean="0"/>
          </a:p>
          <a:p>
            <a:pPr marL="520700" lvl="1"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err="1" smtClean="0"/>
              <a:t>Conditions</a:t>
            </a:r>
            <a:r>
              <a:rPr lang="nl-NL" dirty="0" smtClean="0"/>
              <a:t> </a:t>
            </a:r>
            <a:r>
              <a:rPr lang="nl-NL" dirty="0" err="1" smtClean="0"/>
              <a:t>and</a:t>
            </a:r>
            <a:r>
              <a:rPr lang="nl-NL" dirty="0" smtClean="0"/>
              <a:t> </a:t>
            </a:r>
            <a:r>
              <a:rPr lang="nl-NL" dirty="0" err="1" smtClean="0"/>
              <a:t>barriers</a:t>
            </a:r>
            <a:r>
              <a:rPr lang="nl-NL" dirty="0" smtClean="0"/>
              <a:t> are </a:t>
            </a:r>
            <a:r>
              <a:rPr lang="nl-NL" dirty="0" err="1" smtClean="0"/>
              <a:t>synchronization</a:t>
            </a:r>
            <a:r>
              <a:rPr lang="nl-NL" dirty="0" smtClean="0"/>
              <a:t> </a:t>
            </a:r>
            <a:r>
              <a:rPr lang="nl-NL" dirty="0" err="1" smtClean="0"/>
              <a:t>mechanisms</a:t>
            </a:r>
            <a:endParaRPr lang="nl-NL" dirty="0"/>
          </a:p>
          <a:p>
            <a:pPr marL="520700" lvl="1" indent="-342900">
              <a:buFont typeface="Arial" panose="020B0604020202020204" pitchFamily="34" charset="0"/>
              <a:buChar char="•"/>
            </a:pPr>
            <a:r>
              <a:rPr lang="nl-NL" dirty="0" smtClean="0"/>
              <a:t>A </a:t>
            </a:r>
            <a:r>
              <a:rPr lang="nl-NL" dirty="0"/>
              <a:t>thread </a:t>
            </a:r>
            <a:r>
              <a:rPr lang="nl-NL" dirty="0" err="1"/>
              <a:t>that</a:t>
            </a:r>
            <a:r>
              <a:rPr lang="nl-NL" dirty="0"/>
              <a:t> </a:t>
            </a:r>
            <a:r>
              <a:rPr lang="nl-NL" dirty="0" err="1"/>
              <a:t>waits</a:t>
            </a:r>
            <a:r>
              <a:rPr lang="nl-NL" dirty="0"/>
              <a:t> on a </a:t>
            </a:r>
            <a:r>
              <a:rPr lang="nl-NL" dirty="0" err="1"/>
              <a:t>condition</a:t>
            </a:r>
            <a:r>
              <a:rPr lang="nl-NL" dirty="0"/>
              <a:t> </a:t>
            </a:r>
            <a:r>
              <a:rPr lang="nl-NL" dirty="0" err="1"/>
              <a:t>blocks</a:t>
            </a:r>
            <a:r>
              <a:rPr lang="nl-NL" dirty="0"/>
              <a:t> </a:t>
            </a:r>
            <a:r>
              <a:rPr lang="nl-NL" dirty="0" err="1"/>
              <a:t>until</a:t>
            </a:r>
            <a:r>
              <a:rPr lang="nl-NL" dirty="0"/>
              <a:t> </a:t>
            </a:r>
            <a:r>
              <a:rPr lang="nl-NL" dirty="0" err="1"/>
              <a:t>another</a:t>
            </a:r>
            <a:r>
              <a:rPr lang="nl-NL" dirty="0"/>
              <a:t> thread calls </a:t>
            </a:r>
            <a:r>
              <a:rPr lang="nl-NL" dirty="0" err="1">
                <a:latin typeface="Consolas" panose="020B0609020204030204" pitchFamily="49" charset="0"/>
              </a:rPr>
              <a:t>notify</a:t>
            </a:r>
            <a:r>
              <a:rPr lang="nl-NL" dirty="0">
                <a:latin typeface="Consolas" panose="020B0609020204030204" pitchFamily="49" charset="0"/>
              </a:rPr>
              <a:t>()</a:t>
            </a:r>
            <a:r>
              <a:rPr lang="nl-NL" dirty="0"/>
              <a:t> on </a:t>
            </a:r>
            <a:r>
              <a:rPr lang="nl-NL" dirty="0" err="1"/>
              <a:t>the</a:t>
            </a:r>
            <a:r>
              <a:rPr lang="nl-NL" dirty="0"/>
              <a:t> </a:t>
            </a:r>
            <a:r>
              <a:rPr lang="nl-NL" dirty="0" err="1" smtClean="0"/>
              <a:t>condition</a:t>
            </a:r>
            <a:endParaRPr lang="nl-NL" dirty="0"/>
          </a:p>
          <a:p>
            <a:pPr marL="520700" lvl="1" indent="-342900">
              <a:buFont typeface="Arial" panose="020B0604020202020204" pitchFamily="34" charset="0"/>
              <a:buChar char="•"/>
            </a:pPr>
            <a:r>
              <a:rPr lang="nl-NL" dirty="0" smtClean="0"/>
              <a:t>Barriers </a:t>
            </a:r>
            <a:r>
              <a:rPr lang="nl-NL" dirty="0" err="1" smtClean="0"/>
              <a:t>provide</a:t>
            </a:r>
            <a:r>
              <a:rPr lang="nl-NL" dirty="0" smtClean="0"/>
              <a:t> </a:t>
            </a:r>
            <a:r>
              <a:rPr lang="nl-NL" dirty="0" err="1"/>
              <a:t>synchronization</a:t>
            </a:r>
            <a:r>
              <a:rPr lang="nl-NL" dirty="0"/>
              <a:t> points </a:t>
            </a:r>
            <a:r>
              <a:rPr lang="nl-NL" dirty="0" err="1"/>
              <a:t>for</a:t>
            </a:r>
            <a:r>
              <a:rPr lang="nl-NL" dirty="0"/>
              <a:t> a </a:t>
            </a:r>
            <a:r>
              <a:rPr lang="nl-NL" dirty="0" err="1"/>
              <a:t>specific</a:t>
            </a:r>
            <a:r>
              <a:rPr lang="nl-NL" dirty="0"/>
              <a:t> </a:t>
            </a:r>
            <a:r>
              <a:rPr lang="nl-NL" dirty="0" err="1"/>
              <a:t>number</a:t>
            </a:r>
            <a:r>
              <a:rPr lang="nl-NL" dirty="0"/>
              <a:t> of </a:t>
            </a:r>
            <a:r>
              <a:rPr lang="nl-NL" dirty="0" err="1"/>
              <a:t>threads</a:t>
            </a:r>
            <a:endParaRPr lang="nl-NL" dirty="0"/>
          </a:p>
          <a:p>
            <a:pPr marL="704850" lvl="2" indent="-342900"/>
            <a:r>
              <a:rPr lang="nl-NL" dirty="0" err="1"/>
              <a:t>When</a:t>
            </a:r>
            <a:r>
              <a:rPr lang="nl-NL" dirty="0"/>
              <a:t> </a:t>
            </a:r>
            <a:r>
              <a:rPr lang="nl-NL" dirty="0" err="1"/>
              <a:t>all</a:t>
            </a:r>
            <a:r>
              <a:rPr lang="nl-NL" dirty="0"/>
              <a:t> </a:t>
            </a:r>
            <a:r>
              <a:rPr lang="nl-NL" dirty="0" err="1"/>
              <a:t>threads</a:t>
            </a:r>
            <a:r>
              <a:rPr lang="nl-NL" dirty="0"/>
              <a:t> have </a:t>
            </a:r>
            <a:r>
              <a:rPr lang="nl-NL" dirty="0" err="1"/>
              <a:t>called</a:t>
            </a:r>
            <a:r>
              <a:rPr lang="nl-NL" dirty="0"/>
              <a:t> </a:t>
            </a:r>
            <a:r>
              <a:rPr lang="nl-NL" dirty="0">
                <a:latin typeface="Consolas" panose="020B0609020204030204" pitchFamily="49" charset="0"/>
              </a:rPr>
              <a:t>.</a:t>
            </a:r>
            <a:r>
              <a:rPr lang="nl-NL" dirty="0" err="1">
                <a:latin typeface="Consolas" panose="020B0609020204030204" pitchFamily="49" charset="0"/>
              </a:rPr>
              <a:t>wait</a:t>
            </a:r>
            <a:r>
              <a:rPr lang="nl-NL" dirty="0">
                <a:latin typeface="Consolas" panose="020B0609020204030204" pitchFamily="49" charset="0"/>
              </a:rPr>
              <a:t>()</a:t>
            </a:r>
            <a:r>
              <a:rPr lang="nl-NL" dirty="0"/>
              <a:t> on </a:t>
            </a:r>
            <a:r>
              <a:rPr lang="nl-NL" dirty="0" err="1"/>
              <a:t>the</a:t>
            </a:r>
            <a:r>
              <a:rPr lang="nl-NL" dirty="0"/>
              <a:t> </a:t>
            </a:r>
            <a:r>
              <a:rPr lang="nl-NL" dirty="0" err="1"/>
              <a:t>barrier</a:t>
            </a:r>
            <a:r>
              <a:rPr lang="nl-NL" dirty="0"/>
              <a:t>, </a:t>
            </a:r>
            <a:r>
              <a:rPr lang="nl-NL" dirty="0" err="1"/>
              <a:t>they</a:t>
            </a:r>
            <a:r>
              <a:rPr lang="nl-NL" dirty="0"/>
              <a:t> </a:t>
            </a:r>
            <a:r>
              <a:rPr lang="nl-NL" dirty="0" err="1"/>
              <a:t>can</a:t>
            </a:r>
            <a:r>
              <a:rPr lang="nl-NL" dirty="0"/>
              <a:t> </a:t>
            </a:r>
            <a:r>
              <a:rPr lang="nl-NL" dirty="0" err="1"/>
              <a:t>all</a:t>
            </a:r>
            <a:r>
              <a:rPr lang="nl-NL" dirty="0"/>
              <a:t> </a:t>
            </a:r>
            <a:r>
              <a:rPr lang="nl-NL" dirty="0" err="1"/>
              <a:t>proceed</a:t>
            </a:r>
            <a:r>
              <a:rPr lang="nl-NL" dirty="0"/>
              <a:t>.</a:t>
            </a:r>
          </a:p>
          <a:p>
            <a:pPr marL="520700" lvl="1"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smtClean="0"/>
              <a:t>Queues are </a:t>
            </a:r>
            <a:r>
              <a:rPr lang="nl-NL" dirty="0" err="1" smtClean="0"/>
              <a:t>useful</a:t>
            </a:r>
            <a:r>
              <a:rPr lang="nl-NL" dirty="0" smtClean="0"/>
              <a:t> </a:t>
            </a:r>
            <a:r>
              <a:rPr lang="nl-NL" dirty="0" err="1" smtClean="0"/>
              <a:t>to</a:t>
            </a:r>
            <a:r>
              <a:rPr lang="nl-NL" dirty="0" smtClean="0"/>
              <a:t> </a:t>
            </a:r>
            <a:r>
              <a:rPr lang="nl-NL" dirty="0" err="1" smtClean="0"/>
              <a:t>send</a:t>
            </a:r>
            <a:r>
              <a:rPr lang="nl-NL" dirty="0" smtClean="0"/>
              <a:t> </a:t>
            </a:r>
            <a:r>
              <a:rPr lang="nl-NL" dirty="0" err="1" smtClean="0"/>
              <a:t>messages</a:t>
            </a:r>
            <a:r>
              <a:rPr lang="nl-NL" dirty="0" smtClean="0"/>
              <a:t> (</a:t>
            </a:r>
            <a:r>
              <a:rPr lang="nl-NL" dirty="0" err="1" smtClean="0"/>
              <a:t>arbitrary</a:t>
            </a:r>
            <a:r>
              <a:rPr lang="nl-NL" dirty="0" smtClean="0"/>
              <a:t> data) </a:t>
            </a:r>
            <a:r>
              <a:rPr lang="nl-NL" dirty="0" err="1" smtClean="0"/>
              <a:t>to</a:t>
            </a:r>
            <a:r>
              <a:rPr lang="nl-NL" dirty="0" smtClean="0"/>
              <a:t> </a:t>
            </a:r>
            <a:r>
              <a:rPr lang="nl-NL" dirty="0" err="1" smtClean="0"/>
              <a:t>other</a:t>
            </a:r>
            <a:r>
              <a:rPr lang="nl-NL" dirty="0" smtClean="0"/>
              <a:t> </a:t>
            </a:r>
            <a:r>
              <a:rPr lang="nl-NL" dirty="0" err="1" smtClean="0"/>
              <a:t>threads</a:t>
            </a:r>
            <a:endParaRPr lang="nl-NL" dirty="0" smtClean="0"/>
          </a:p>
          <a:p>
            <a:pPr marL="520700" lvl="1" indent="-342900">
              <a:buFont typeface="Arial" panose="020B0604020202020204" pitchFamily="34" charset="0"/>
              <a:buChar char="•"/>
            </a:pPr>
            <a:r>
              <a:rPr lang="nl-NL" dirty="0" err="1" smtClean="0"/>
              <a:t>Example</a:t>
            </a:r>
            <a:r>
              <a:rPr lang="nl-NL" dirty="0" smtClean="0"/>
              <a:t>: producer – </a:t>
            </a:r>
            <a:r>
              <a:rPr lang="nl-NL" dirty="0" err="1" smtClean="0"/>
              <a:t>consumer</a:t>
            </a:r>
            <a:r>
              <a:rPr lang="nl-NL" dirty="0" smtClean="0"/>
              <a:t> </a:t>
            </a:r>
            <a:r>
              <a:rPr lang="nl-NL" dirty="0" err="1" smtClean="0"/>
              <a:t>patterns</a:t>
            </a:r>
            <a:endParaRPr lang="nl-NL" dirty="0" smtClean="0"/>
          </a:p>
          <a:p>
            <a:endParaRPr lang="en-US" dirty="0"/>
          </a:p>
        </p:txBody>
      </p:sp>
      <p:sp>
        <p:nvSpPr>
          <p:cNvPr id="3" name="Text Placeholder 2"/>
          <p:cNvSpPr>
            <a:spLocks noGrp="1"/>
          </p:cNvSpPr>
          <p:nvPr>
            <p:ph type="body" sz="quarter" idx="11"/>
          </p:nvPr>
        </p:nvSpPr>
        <p:spPr/>
        <p:txBody>
          <a:bodyPr/>
          <a:lstStyle/>
          <a:p>
            <a:r>
              <a:rPr lang="nl-NL" dirty="0" smtClean="0"/>
              <a:t>Events, </a:t>
            </a:r>
            <a:r>
              <a:rPr lang="nl-NL" dirty="0" err="1" smtClean="0"/>
              <a:t>conditions</a:t>
            </a:r>
            <a:r>
              <a:rPr lang="nl-NL" dirty="0" smtClean="0"/>
              <a:t>, </a:t>
            </a:r>
            <a:r>
              <a:rPr lang="nl-NL" dirty="0" err="1" smtClean="0"/>
              <a:t>barriers</a:t>
            </a:r>
            <a:r>
              <a:rPr lang="nl-NL" dirty="0" smtClean="0"/>
              <a:t>, queues</a:t>
            </a:r>
            <a:endParaRPr lang="en-US" dirty="0"/>
          </a:p>
        </p:txBody>
      </p:sp>
      <p:sp>
        <p:nvSpPr>
          <p:cNvPr id="4" name="Title 3"/>
          <p:cNvSpPr>
            <a:spLocks noGrp="1"/>
          </p:cNvSpPr>
          <p:nvPr>
            <p:ph type="title"/>
          </p:nvPr>
        </p:nvSpPr>
        <p:spPr/>
        <p:txBody>
          <a:bodyPr/>
          <a:lstStyle/>
          <a:p>
            <a:r>
              <a:rPr lang="nl-NL" dirty="0" smtClean="0"/>
              <a:t>THREAD </a:t>
            </a:r>
            <a:r>
              <a:rPr lang="nl-NL" dirty="0" err="1" smtClean="0"/>
              <a:t>Signaling</a:t>
            </a:r>
            <a:r>
              <a:rPr lang="nl-NL" dirty="0" smtClean="0"/>
              <a:t>, </a:t>
            </a:r>
            <a:r>
              <a:rPr lang="nl-NL" dirty="0" err="1" smtClean="0"/>
              <a:t>Synchronization</a:t>
            </a:r>
            <a:r>
              <a:rPr lang="nl-NL" dirty="0" smtClean="0"/>
              <a:t>, </a:t>
            </a:r>
            <a:r>
              <a:rPr lang="nl-NL" dirty="0" err="1" smtClean="0"/>
              <a:t>and</a:t>
            </a:r>
            <a:r>
              <a:rPr lang="nl-NL" dirty="0" smtClean="0"/>
              <a:t> </a:t>
            </a:r>
            <a:r>
              <a:rPr lang="nl-NL" dirty="0" err="1" smtClean="0"/>
              <a:t>Messages</a:t>
            </a:r>
            <a:endParaRPr lang="en-US" dirty="0"/>
          </a:p>
        </p:txBody>
      </p:sp>
    </p:spTree>
    <p:extLst>
      <p:ext uri="{BB962C8B-B14F-4D97-AF65-F5344CB8AC3E}">
        <p14:creationId xmlns:p14="http://schemas.microsoft.com/office/powerpoint/2010/main" val="20085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84784"/>
            <a:ext cx="11379201" cy="4985028"/>
          </a:xfrm>
        </p:spPr>
        <p:txBody>
          <a:bodyPr>
            <a:normAutofit fontScale="77500" lnSpcReduction="20000"/>
          </a:bodyPr>
          <a:lstStyle/>
          <a:p>
            <a:pPr marL="342900" indent="-342900">
              <a:buFont typeface="Arial" panose="020B0604020202020204" pitchFamily="34" charset="0"/>
              <a:buChar char="•"/>
            </a:pPr>
            <a:r>
              <a:rPr lang="nl-NL" dirty="0" err="1"/>
              <a:t>Threads</a:t>
            </a:r>
            <a:r>
              <a:rPr lang="nl-NL" dirty="0"/>
              <a:t> </a:t>
            </a:r>
            <a:r>
              <a:rPr lang="nl-NL" dirty="0" err="1"/>
              <a:t>execute</a:t>
            </a:r>
            <a:r>
              <a:rPr lang="nl-NL" dirty="0"/>
              <a:t> in </a:t>
            </a:r>
            <a:r>
              <a:rPr lang="nl-NL" dirty="0" err="1"/>
              <a:t>their</a:t>
            </a:r>
            <a:r>
              <a:rPr lang="nl-NL" dirty="0"/>
              <a:t> </a:t>
            </a:r>
            <a:r>
              <a:rPr lang="nl-NL" dirty="0" err="1"/>
              <a:t>own</a:t>
            </a:r>
            <a:r>
              <a:rPr lang="nl-NL" dirty="0"/>
              <a:t> context, </a:t>
            </a:r>
            <a:r>
              <a:rPr lang="nl-NL" dirty="0" err="1"/>
              <a:t>with</a:t>
            </a:r>
            <a:r>
              <a:rPr lang="nl-NL" dirty="0"/>
              <a:t> </a:t>
            </a:r>
            <a:r>
              <a:rPr lang="nl-NL" dirty="0" err="1"/>
              <a:t>their</a:t>
            </a:r>
            <a:r>
              <a:rPr lang="nl-NL" dirty="0"/>
              <a:t> </a:t>
            </a:r>
            <a:r>
              <a:rPr lang="nl-NL" dirty="0" err="1"/>
              <a:t>own</a:t>
            </a:r>
            <a:r>
              <a:rPr lang="nl-NL" dirty="0"/>
              <a:t> stack</a:t>
            </a:r>
          </a:p>
          <a:p>
            <a:pPr marL="342900" indent="-342900">
              <a:buFont typeface="Arial" panose="020B0604020202020204" pitchFamily="34" charset="0"/>
              <a:buChar char="•"/>
            </a:pPr>
            <a:r>
              <a:rPr lang="nl-NL" dirty="0" err="1"/>
              <a:t>Any</a:t>
            </a:r>
            <a:r>
              <a:rPr lang="nl-NL" dirty="0"/>
              <a:t> </a:t>
            </a:r>
            <a:r>
              <a:rPr lang="nl-NL" dirty="0" err="1"/>
              <a:t>exception</a:t>
            </a:r>
            <a:r>
              <a:rPr lang="nl-NL" dirty="0"/>
              <a:t> in a thread </a:t>
            </a:r>
            <a:r>
              <a:rPr lang="nl-NL" dirty="0" err="1"/>
              <a:t>occurs</a:t>
            </a:r>
            <a:r>
              <a:rPr lang="nl-NL" dirty="0"/>
              <a:t> in </a:t>
            </a:r>
            <a:r>
              <a:rPr lang="nl-NL" dirty="0" err="1" smtClean="0"/>
              <a:t>the</a:t>
            </a:r>
            <a:r>
              <a:rPr lang="nl-NL" dirty="0" smtClean="0"/>
              <a:t> context of </a:t>
            </a:r>
            <a:r>
              <a:rPr lang="nl-NL" dirty="0" err="1" smtClean="0"/>
              <a:t>that</a:t>
            </a:r>
            <a:r>
              <a:rPr lang="nl-NL" dirty="0" smtClean="0"/>
              <a:t> thread</a:t>
            </a:r>
            <a:endParaRPr lang="en-US" dirty="0"/>
          </a:p>
          <a:p>
            <a:pPr marL="520700" lvl="1" indent="-342900"/>
            <a:r>
              <a:rPr lang="nl-NL" dirty="0" err="1" smtClean="0"/>
              <a:t>And</a:t>
            </a:r>
            <a:r>
              <a:rPr lang="nl-NL" dirty="0" smtClean="0"/>
              <a:t> </a:t>
            </a:r>
            <a:r>
              <a:rPr lang="nl-NL" dirty="0"/>
              <a:t>is </a:t>
            </a:r>
            <a:r>
              <a:rPr lang="nl-NL" dirty="0" err="1"/>
              <a:t>therefore</a:t>
            </a:r>
            <a:r>
              <a:rPr lang="nl-NL" dirty="0"/>
              <a:t> </a:t>
            </a:r>
            <a:r>
              <a:rPr lang="nl-NL" dirty="0" err="1"/>
              <a:t>not</a:t>
            </a:r>
            <a:r>
              <a:rPr lang="nl-NL" dirty="0"/>
              <a:t> </a:t>
            </a:r>
            <a:r>
              <a:rPr lang="nl-NL" dirty="0" err="1"/>
              <a:t>visible</a:t>
            </a:r>
            <a:r>
              <a:rPr lang="nl-NL" dirty="0"/>
              <a:t> in </a:t>
            </a:r>
            <a:r>
              <a:rPr lang="nl-NL" dirty="0" err="1"/>
              <a:t>the</a:t>
            </a:r>
            <a:r>
              <a:rPr lang="nl-NL" dirty="0"/>
              <a:t> context of </a:t>
            </a:r>
            <a:r>
              <a:rPr lang="nl-NL" dirty="0" err="1"/>
              <a:t>the</a:t>
            </a:r>
            <a:r>
              <a:rPr lang="nl-NL" dirty="0"/>
              <a:t> </a:t>
            </a:r>
            <a:r>
              <a:rPr lang="nl-NL" dirty="0" err="1"/>
              <a:t>main</a:t>
            </a:r>
            <a:r>
              <a:rPr lang="nl-NL" dirty="0"/>
              <a:t> </a:t>
            </a:r>
            <a:r>
              <a:rPr lang="nl-NL" dirty="0" smtClean="0"/>
              <a:t>thread</a:t>
            </a:r>
          </a:p>
          <a:p>
            <a:pPr marL="342900" indent="-342900"/>
            <a:endParaRPr lang="nl-NL" dirty="0"/>
          </a:p>
          <a:p>
            <a:pPr marL="342900" indent="-342900"/>
            <a:r>
              <a:rPr lang="nl-NL" dirty="0" smtClean="0"/>
              <a:t>Solutions:</a:t>
            </a:r>
            <a:endParaRPr lang="nl-NL" dirty="0"/>
          </a:p>
          <a:p>
            <a:pPr marL="342900" indent="-342900">
              <a:buFont typeface="Arial" panose="020B0604020202020204" pitchFamily="34" charset="0"/>
              <a:buChar char="•"/>
            </a:pPr>
            <a:r>
              <a:rPr lang="nl-NL" dirty="0" err="1" smtClean="0"/>
              <a:t>Reraise</a:t>
            </a:r>
            <a:r>
              <a:rPr lang="nl-NL" dirty="0" smtClean="0"/>
              <a:t> </a:t>
            </a:r>
            <a:r>
              <a:rPr lang="nl-NL" dirty="0" err="1"/>
              <a:t>exception</a:t>
            </a:r>
            <a:r>
              <a:rPr lang="nl-NL" dirty="0"/>
              <a:t> on </a:t>
            </a:r>
            <a:r>
              <a:rPr lang="nl-NL" dirty="0" err="1"/>
              <a:t>join</a:t>
            </a:r>
            <a:endParaRPr lang="en-US" dirty="0"/>
          </a:p>
          <a:p>
            <a:pPr marL="520700" lvl="1" indent="-342900">
              <a:buFont typeface="Arial" panose="020B0604020202020204" pitchFamily="34" charset="0"/>
              <a:buChar char="•"/>
            </a:pPr>
            <a:r>
              <a:rPr lang="nl-NL" dirty="0" smtClean="0"/>
              <a:t>A </a:t>
            </a:r>
            <a:r>
              <a:rPr lang="nl-NL" dirty="0" err="1" smtClean="0"/>
              <a:t>subclass</a:t>
            </a:r>
            <a:r>
              <a:rPr lang="nl-NL" dirty="0" smtClean="0"/>
              <a:t> of </a:t>
            </a:r>
            <a:r>
              <a:rPr lang="nl-NL" dirty="0" smtClean="0">
                <a:latin typeface="Consolas" panose="020B0609020204030204" pitchFamily="49" charset="0"/>
              </a:rPr>
              <a:t>Thread</a:t>
            </a:r>
            <a:r>
              <a:rPr lang="nl-NL" dirty="0" smtClean="0"/>
              <a:t> </a:t>
            </a:r>
            <a:r>
              <a:rPr lang="nl-NL" dirty="0" err="1" smtClean="0"/>
              <a:t>can</a:t>
            </a:r>
            <a:r>
              <a:rPr lang="nl-NL" dirty="0" smtClean="0"/>
              <a:t> catch </a:t>
            </a:r>
            <a:r>
              <a:rPr lang="nl-NL" dirty="0" err="1" smtClean="0"/>
              <a:t>the</a:t>
            </a:r>
            <a:r>
              <a:rPr lang="nl-NL" dirty="0" smtClean="0"/>
              <a:t> </a:t>
            </a:r>
            <a:r>
              <a:rPr lang="nl-NL" dirty="0" err="1" smtClean="0"/>
              <a:t>exception</a:t>
            </a:r>
            <a:r>
              <a:rPr lang="nl-NL" dirty="0" smtClean="0"/>
              <a:t>, </a:t>
            </a:r>
            <a:r>
              <a:rPr lang="nl-NL" dirty="0" err="1" smtClean="0"/>
              <a:t>and</a:t>
            </a:r>
            <a:r>
              <a:rPr lang="nl-NL" dirty="0" smtClean="0"/>
              <a:t> re-</a:t>
            </a:r>
            <a:r>
              <a:rPr lang="nl-NL" dirty="0" err="1" smtClean="0"/>
              <a:t>raise</a:t>
            </a:r>
            <a:r>
              <a:rPr lang="nl-NL" dirty="0" smtClean="0"/>
              <a:t> </a:t>
            </a:r>
            <a:r>
              <a:rPr lang="nl-NL" dirty="0" err="1" smtClean="0"/>
              <a:t>it</a:t>
            </a:r>
            <a:r>
              <a:rPr lang="nl-NL" dirty="0" smtClean="0"/>
              <a:t> </a:t>
            </a:r>
            <a:r>
              <a:rPr lang="nl-NL" dirty="0" err="1" smtClean="0"/>
              <a:t>when</a:t>
            </a:r>
            <a:r>
              <a:rPr lang="nl-NL" dirty="0" smtClean="0"/>
              <a:t> </a:t>
            </a:r>
            <a:r>
              <a:rPr lang="nl-NL" dirty="0" err="1" smtClean="0"/>
              <a:t>the</a:t>
            </a:r>
            <a:r>
              <a:rPr lang="nl-NL" dirty="0" smtClean="0"/>
              <a:t> thread is </a:t>
            </a:r>
            <a:r>
              <a:rPr lang="nl-NL" dirty="0" err="1" smtClean="0">
                <a:latin typeface="Consolas" panose="020B0609020204030204" pitchFamily="49" charset="0"/>
              </a:rPr>
              <a:t>join</a:t>
            </a:r>
            <a:r>
              <a:rPr lang="nl-NL" dirty="0" err="1" smtClean="0"/>
              <a:t>ed</a:t>
            </a:r>
            <a:endParaRPr lang="nl-NL" dirty="0" smtClean="0"/>
          </a:p>
          <a:p>
            <a:endParaRPr lang="nl-NL" dirty="0" smtClean="0"/>
          </a:p>
          <a:p>
            <a:pPr marL="342900" indent="-342900">
              <a:buFont typeface="Arial" panose="020B0604020202020204" pitchFamily="34" charset="0"/>
              <a:buChar char="•"/>
            </a:pPr>
            <a:r>
              <a:rPr lang="nl-NL" dirty="0" err="1" smtClean="0"/>
              <a:t>Use</a:t>
            </a:r>
            <a:r>
              <a:rPr lang="nl-NL" dirty="0" smtClean="0"/>
              <a:t> a </a:t>
            </a:r>
            <a:r>
              <a:rPr lang="nl-NL" dirty="0" err="1" smtClean="0">
                <a:latin typeface="Consolas" panose="020B0609020204030204" pitchFamily="49" charset="0"/>
              </a:rPr>
              <a:t>ThreadPoolExecutor</a:t>
            </a:r>
            <a:r>
              <a:rPr lang="nl-NL" dirty="0" smtClean="0"/>
              <a:t> </a:t>
            </a:r>
            <a:r>
              <a:rPr lang="nl-NL" dirty="0" err="1" smtClean="0"/>
              <a:t>and</a:t>
            </a:r>
            <a:r>
              <a:rPr lang="nl-NL" dirty="0" smtClean="0"/>
              <a:t> check </a:t>
            </a:r>
            <a:r>
              <a:rPr lang="nl-NL" dirty="0" err="1" smtClean="0"/>
              <a:t>for</a:t>
            </a:r>
            <a:r>
              <a:rPr lang="nl-NL" dirty="0" smtClean="0"/>
              <a:t> </a:t>
            </a:r>
            <a:r>
              <a:rPr lang="nl-NL" dirty="0" err="1" smtClean="0"/>
              <a:t>the</a:t>
            </a:r>
            <a:r>
              <a:rPr lang="nl-NL" dirty="0" smtClean="0"/>
              <a:t> </a:t>
            </a:r>
            <a:r>
              <a:rPr lang="nl-NL" dirty="0" err="1" smtClean="0"/>
              <a:t>exception</a:t>
            </a:r>
            <a:r>
              <a:rPr lang="nl-NL" dirty="0" smtClean="0"/>
              <a:t> </a:t>
            </a:r>
            <a:r>
              <a:rPr lang="nl-NL" dirty="0" err="1" smtClean="0"/>
              <a:t>when</a:t>
            </a:r>
            <a:r>
              <a:rPr lang="nl-NL" dirty="0" smtClean="0"/>
              <a:t> </a:t>
            </a:r>
            <a:r>
              <a:rPr lang="nl-NL" dirty="0" err="1" smtClean="0"/>
              <a:t>the</a:t>
            </a:r>
            <a:r>
              <a:rPr lang="nl-NL" dirty="0" smtClean="0"/>
              <a:t> </a:t>
            </a:r>
            <a:r>
              <a:rPr lang="nl-NL" dirty="0" err="1" smtClean="0"/>
              <a:t>future</a:t>
            </a:r>
            <a:r>
              <a:rPr lang="nl-NL" dirty="0" smtClean="0"/>
              <a:t>(s) finish</a:t>
            </a:r>
          </a:p>
          <a:p>
            <a:pPr marL="520700" lvl="1" indent="-342900">
              <a:buFont typeface="Arial" panose="020B0604020202020204" pitchFamily="34" charset="0"/>
              <a:buChar char="•"/>
            </a:pPr>
            <a:r>
              <a:rPr lang="nl-NL" dirty="0" smtClean="0"/>
              <a:t>Drawback: </a:t>
            </a:r>
            <a:r>
              <a:rPr lang="nl-NL" dirty="0" err="1" smtClean="0"/>
              <a:t>all</a:t>
            </a:r>
            <a:r>
              <a:rPr lang="nl-NL" dirty="0" smtClean="0"/>
              <a:t> </a:t>
            </a:r>
            <a:r>
              <a:rPr lang="nl-NL" dirty="0" err="1" smtClean="0"/>
              <a:t>futures</a:t>
            </a:r>
            <a:r>
              <a:rPr lang="nl-NL" dirty="0" smtClean="0"/>
              <a:t> must have </a:t>
            </a:r>
            <a:r>
              <a:rPr lang="nl-NL" dirty="0" err="1" smtClean="0"/>
              <a:t>finished</a:t>
            </a:r>
            <a:endParaRPr lang="nl-NL" dirty="0" smtClean="0"/>
          </a:p>
          <a:p>
            <a:pPr lvl="1" indent="0">
              <a:buNone/>
            </a:pPr>
            <a:endParaRPr lang="nl-NL" dirty="0" smtClean="0"/>
          </a:p>
          <a:p>
            <a:pPr marL="342900" indent="-342900">
              <a:buFont typeface="Arial" panose="020B0604020202020204" pitchFamily="34" charset="0"/>
              <a:buChar char="•"/>
            </a:pPr>
            <a:r>
              <a:rPr lang="nl-NL" dirty="0" smtClean="0"/>
              <a:t>As </a:t>
            </a:r>
            <a:r>
              <a:rPr lang="nl-NL" dirty="0" err="1" smtClean="0"/>
              <a:t>above</a:t>
            </a:r>
            <a:r>
              <a:rPr lang="nl-NL" dirty="0" smtClean="0"/>
              <a:t>, but </a:t>
            </a:r>
            <a:r>
              <a:rPr lang="nl-NL" dirty="0" err="1" smtClean="0"/>
              <a:t>use</a:t>
            </a:r>
            <a:r>
              <a:rPr lang="nl-NL" dirty="0" smtClean="0"/>
              <a:t> </a:t>
            </a:r>
            <a:r>
              <a:rPr lang="nl-NL" dirty="0" err="1" smtClean="0">
                <a:latin typeface="Consolas" panose="020B0609020204030204" pitchFamily="49" charset="0"/>
              </a:rPr>
              <a:t>concurrent.futures.as_completed</a:t>
            </a:r>
            <a:r>
              <a:rPr lang="nl-NL" dirty="0" smtClean="0"/>
              <a:t> </a:t>
            </a:r>
            <a:r>
              <a:rPr lang="nl-NL" dirty="0" err="1" smtClean="0"/>
              <a:t>to</a:t>
            </a:r>
            <a:r>
              <a:rPr lang="nl-NL" dirty="0" smtClean="0"/>
              <a:t> catch </a:t>
            </a:r>
            <a:r>
              <a:rPr lang="nl-NL" dirty="0" err="1" smtClean="0"/>
              <a:t>exceptions</a:t>
            </a:r>
            <a:r>
              <a:rPr lang="nl-NL" dirty="0" smtClean="0"/>
              <a:t> </a:t>
            </a:r>
            <a:r>
              <a:rPr lang="nl-NL" dirty="0" err="1" smtClean="0"/>
              <a:t>when</a:t>
            </a:r>
            <a:r>
              <a:rPr lang="nl-NL" dirty="0" smtClean="0"/>
              <a:t> </a:t>
            </a:r>
            <a:r>
              <a:rPr lang="nl-NL" dirty="0" err="1" smtClean="0"/>
              <a:t>they</a:t>
            </a:r>
            <a:r>
              <a:rPr lang="nl-NL" dirty="0" smtClean="0"/>
              <a:t> </a:t>
            </a:r>
            <a:r>
              <a:rPr lang="nl-NL" dirty="0" err="1" smtClean="0"/>
              <a:t>occur</a:t>
            </a:r>
            <a:endParaRPr lang="nl-NL" dirty="0" smtClean="0"/>
          </a:p>
          <a:p>
            <a:pPr marL="520700" lvl="1" indent="-342900">
              <a:buFont typeface="Arial" panose="020B0604020202020204" pitchFamily="34" charset="0"/>
              <a:buChar char="•"/>
            </a:pPr>
            <a:r>
              <a:rPr lang="nl-NL" dirty="0" smtClean="0"/>
              <a:t>Re-</a:t>
            </a:r>
            <a:r>
              <a:rPr lang="nl-NL" dirty="0" err="1" smtClean="0"/>
              <a:t>raising</a:t>
            </a:r>
            <a:r>
              <a:rPr lang="nl-NL" dirty="0" smtClean="0"/>
              <a:t> </a:t>
            </a:r>
            <a:r>
              <a:rPr lang="nl-NL" dirty="0" err="1" smtClean="0"/>
              <a:t>them</a:t>
            </a:r>
            <a:r>
              <a:rPr lang="nl-NL" dirty="0" smtClean="0"/>
              <a:t> </a:t>
            </a:r>
            <a:r>
              <a:rPr lang="nl-NL" dirty="0" err="1" smtClean="0"/>
              <a:t>from</a:t>
            </a:r>
            <a:r>
              <a:rPr lang="nl-NL" dirty="0" smtClean="0"/>
              <a:t> </a:t>
            </a:r>
            <a:r>
              <a:rPr lang="nl-NL" dirty="0" err="1" smtClean="0"/>
              <a:t>within</a:t>
            </a:r>
            <a:r>
              <a:rPr lang="nl-NL" dirty="0" smtClean="0"/>
              <a:t> </a:t>
            </a:r>
            <a:r>
              <a:rPr lang="nl-NL" dirty="0" err="1" smtClean="0"/>
              <a:t>the</a:t>
            </a:r>
            <a:r>
              <a:rPr lang="nl-NL" dirty="0" smtClean="0"/>
              <a:t> </a:t>
            </a:r>
            <a:r>
              <a:rPr lang="nl-NL" dirty="0" err="1" smtClean="0"/>
              <a:t>with</a:t>
            </a:r>
            <a:r>
              <a:rPr lang="nl-NL" dirty="0" smtClean="0"/>
              <a:t>-context is </a:t>
            </a:r>
            <a:r>
              <a:rPr lang="nl-NL" dirty="0" err="1" smtClean="0"/>
              <a:t>problematic</a:t>
            </a:r>
            <a:r>
              <a:rPr lang="nl-NL" dirty="0" smtClean="0"/>
              <a:t> </a:t>
            </a:r>
            <a:r>
              <a:rPr lang="nl-NL" dirty="0" err="1" smtClean="0"/>
              <a:t>though</a:t>
            </a:r>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err="1" smtClean="0"/>
              <a:t>Notify</a:t>
            </a:r>
            <a:r>
              <a:rPr lang="nl-NL" dirty="0" smtClean="0"/>
              <a:t> </a:t>
            </a:r>
            <a:r>
              <a:rPr lang="nl-NL" dirty="0" err="1" smtClean="0"/>
              <a:t>the</a:t>
            </a:r>
            <a:r>
              <a:rPr lang="nl-NL" dirty="0" smtClean="0"/>
              <a:t> </a:t>
            </a:r>
            <a:r>
              <a:rPr lang="nl-NL" dirty="0" err="1" smtClean="0"/>
              <a:t>main</a:t>
            </a:r>
            <a:r>
              <a:rPr lang="nl-NL" dirty="0" smtClean="0"/>
              <a:t> thread of </a:t>
            </a:r>
            <a:r>
              <a:rPr lang="nl-NL" dirty="0" err="1" smtClean="0"/>
              <a:t>the</a:t>
            </a:r>
            <a:r>
              <a:rPr lang="nl-NL" dirty="0" smtClean="0"/>
              <a:t> </a:t>
            </a:r>
            <a:r>
              <a:rPr lang="nl-NL" dirty="0" err="1" smtClean="0"/>
              <a:t>exception</a:t>
            </a:r>
            <a:r>
              <a:rPr lang="nl-NL" dirty="0" smtClean="0"/>
              <a:t>, e.g. via a queue</a:t>
            </a:r>
          </a:p>
          <a:p>
            <a:pPr marL="520700" lvl="1" indent="-342900">
              <a:buFont typeface="Arial" panose="020B0604020202020204" pitchFamily="34" charset="0"/>
              <a:buChar char="•"/>
            </a:pPr>
            <a:r>
              <a:rPr lang="nl-NL" dirty="0" err="1" smtClean="0"/>
              <a:t>Requires</a:t>
            </a:r>
            <a:r>
              <a:rPr lang="nl-NL" dirty="0" smtClean="0"/>
              <a:t> </a:t>
            </a:r>
            <a:r>
              <a:rPr lang="nl-NL" dirty="0" err="1" smtClean="0"/>
              <a:t>the</a:t>
            </a:r>
            <a:r>
              <a:rPr lang="nl-NL" dirty="0" smtClean="0"/>
              <a:t> </a:t>
            </a:r>
            <a:r>
              <a:rPr lang="nl-NL" dirty="0" err="1" smtClean="0"/>
              <a:t>main</a:t>
            </a:r>
            <a:r>
              <a:rPr lang="nl-NL" dirty="0" smtClean="0"/>
              <a:t> thread </a:t>
            </a:r>
            <a:r>
              <a:rPr lang="nl-NL" dirty="0" err="1" smtClean="0"/>
              <a:t>to</a:t>
            </a:r>
            <a:r>
              <a:rPr lang="nl-NL" dirty="0" smtClean="0"/>
              <a:t> monitor </a:t>
            </a:r>
            <a:r>
              <a:rPr lang="nl-NL" dirty="0" err="1" smtClean="0"/>
              <a:t>the</a:t>
            </a:r>
            <a:r>
              <a:rPr lang="nl-NL" dirty="0" smtClean="0"/>
              <a:t> queue</a:t>
            </a:r>
          </a:p>
          <a:p>
            <a:endParaRPr lang="nl-NL" dirty="0"/>
          </a:p>
          <a:p>
            <a:endParaRPr lang="nl-NL" dirty="0"/>
          </a:p>
          <a:p>
            <a:r>
              <a:rPr lang="nl-NL" dirty="0" smtClean="0"/>
              <a:t>Demo: </a:t>
            </a:r>
            <a:r>
              <a:rPr lang="nl-NL" dirty="0" err="1" smtClean="0"/>
              <a:t>error_in_thread</a:t>
            </a:r>
            <a:endParaRPr lang="nl-NL" dirty="0" smtClean="0"/>
          </a:p>
        </p:txBody>
      </p:sp>
      <p:sp>
        <p:nvSpPr>
          <p:cNvPr id="3" name="Title 2"/>
          <p:cNvSpPr>
            <a:spLocks noGrp="1"/>
          </p:cNvSpPr>
          <p:nvPr>
            <p:ph type="title"/>
          </p:nvPr>
        </p:nvSpPr>
        <p:spPr/>
        <p:txBody>
          <a:bodyPr/>
          <a:lstStyle/>
          <a:p>
            <a:r>
              <a:rPr lang="nl-NL" dirty="0" err="1" smtClean="0"/>
              <a:t>Exception</a:t>
            </a:r>
            <a:r>
              <a:rPr lang="nl-NL" dirty="0" smtClean="0"/>
              <a:t> handling</a:t>
            </a:r>
            <a:endParaRPr lang="en-US" dirty="0"/>
          </a:p>
        </p:txBody>
      </p:sp>
    </p:spTree>
    <p:extLst>
      <p:ext uri="{BB962C8B-B14F-4D97-AF65-F5344CB8AC3E}">
        <p14:creationId xmlns:p14="http://schemas.microsoft.com/office/powerpoint/2010/main" val="3190038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err="1" smtClean="0"/>
              <a:t>Publish-Subscribe</a:t>
            </a:r>
            <a:r>
              <a:rPr lang="nl-NL" dirty="0" smtClean="0"/>
              <a:t> </a:t>
            </a:r>
            <a:r>
              <a:rPr lang="nl-NL" dirty="0" err="1" smtClean="0"/>
              <a:t>Exercise</a:t>
            </a:r>
            <a:endParaRPr lang="en-US" dirty="0"/>
          </a:p>
        </p:txBody>
      </p:sp>
      <p:sp>
        <p:nvSpPr>
          <p:cNvPr id="5" name="Text Placeholder 4"/>
          <p:cNvSpPr>
            <a:spLocks noGrp="1"/>
          </p:cNvSpPr>
          <p:nvPr>
            <p:ph type="body" sz="quarter" idx="10"/>
          </p:nvPr>
        </p:nvSpPr>
        <p:spPr/>
        <p:txBody>
          <a:bodyPr>
            <a:normAutofit lnSpcReduction="10000"/>
          </a:bodyPr>
          <a:lstStyle/>
          <a:p>
            <a:r>
              <a:rPr lang="nl-NL" dirty="0" smtClean="0"/>
              <a:t>3</a:t>
            </a:r>
            <a:endParaRPr lang="en-US" dirty="0"/>
          </a:p>
        </p:txBody>
      </p:sp>
    </p:spTree>
    <p:extLst>
      <p:ext uri="{BB962C8B-B14F-4D97-AF65-F5344CB8AC3E}">
        <p14:creationId xmlns:p14="http://schemas.microsoft.com/office/powerpoint/2010/main" val="700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84784"/>
            <a:ext cx="11379201" cy="4985028"/>
          </a:xfrm>
        </p:spPr>
        <p:txBody>
          <a:bodyPr>
            <a:normAutofit/>
          </a:bodyPr>
          <a:lstStyle/>
          <a:p>
            <a:pPr marL="342900" indent="-342900">
              <a:buFont typeface="Arial" panose="020B0604020202020204" pitchFamily="34" charset="0"/>
              <a:buChar char="•"/>
            </a:pPr>
            <a:r>
              <a:rPr lang="nl-NL" dirty="0" smtClean="0"/>
              <a:t>Loose </a:t>
            </a:r>
            <a:r>
              <a:rPr lang="nl-NL" dirty="0" err="1" smtClean="0"/>
              <a:t>coupling</a:t>
            </a:r>
            <a:r>
              <a:rPr lang="nl-NL" dirty="0" smtClean="0"/>
              <a:t> </a:t>
            </a:r>
            <a:r>
              <a:rPr lang="nl-NL" dirty="0" err="1" smtClean="0"/>
              <a:t>between</a:t>
            </a:r>
            <a:r>
              <a:rPr lang="nl-NL" dirty="0" smtClean="0"/>
              <a:t> </a:t>
            </a:r>
            <a:r>
              <a:rPr lang="nl-NL" dirty="0" err="1" smtClean="0"/>
              <a:t>publishers</a:t>
            </a:r>
            <a:r>
              <a:rPr lang="nl-NL" dirty="0" smtClean="0"/>
              <a:t> </a:t>
            </a:r>
            <a:r>
              <a:rPr lang="nl-NL" dirty="0" err="1" smtClean="0"/>
              <a:t>and</a:t>
            </a:r>
            <a:r>
              <a:rPr lang="nl-NL" dirty="0" smtClean="0"/>
              <a:t> </a:t>
            </a:r>
            <a:r>
              <a:rPr lang="nl-NL" dirty="0" err="1" smtClean="0"/>
              <a:t>subscribers</a:t>
            </a:r>
            <a:endParaRPr lang="nl-NL" dirty="0" smtClean="0"/>
          </a:p>
          <a:p>
            <a:pPr marL="342900" indent="-342900">
              <a:buFont typeface="Arial" panose="020B0604020202020204" pitchFamily="34" charset="0"/>
              <a:buChar char="•"/>
            </a:pPr>
            <a:r>
              <a:rPr lang="nl-NL" dirty="0" smtClean="0"/>
              <a:t>Publisher </a:t>
            </a:r>
            <a:r>
              <a:rPr lang="nl-NL" dirty="0" err="1" smtClean="0"/>
              <a:t>can</a:t>
            </a:r>
            <a:r>
              <a:rPr lang="nl-NL" dirty="0" smtClean="0"/>
              <a:t> </a:t>
            </a:r>
            <a:r>
              <a:rPr lang="nl-NL" dirty="0" err="1" smtClean="0"/>
              <a:t>publish</a:t>
            </a:r>
            <a:r>
              <a:rPr lang="nl-NL" dirty="0" smtClean="0"/>
              <a:t> data, without </a:t>
            </a:r>
            <a:r>
              <a:rPr lang="nl-NL" dirty="0" err="1" smtClean="0"/>
              <a:t>knowing</a:t>
            </a:r>
            <a:r>
              <a:rPr lang="nl-NL" dirty="0" smtClean="0"/>
              <a:t> </a:t>
            </a:r>
            <a:r>
              <a:rPr lang="nl-NL" dirty="0" err="1" smtClean="0"/>
              <a:t>what</a:t>
            </a:r>
            <a:r>
              <a:rPr lang="nl-NL" dirty="0" smtClean="0"/>
              <a:t> </a:t>
            </a:r>
            <a:r>
              <a:rPr lang="nl-NL" dirty="0" err="1" smtClean="0"/>
              <a:t>subscribers</a:t>
            </a:r>
            <a:r>
              <a:rPr lang="nl-NL" dirty="0" smtClean="0"/>
              <a:t> are </a:t>
            </a:r>
            <a:r>
              <a:rPr lang="nl-NL" dirty="0" err="1" smtClean="0"/>
              <a:t>interested</a:t>
            </a:r>
            <a:r>
              <a:rPr lang="nl-NL" dirty="0" smtClean="0"/>
              <a:t> in </a:t>
            </a:r>
            <a:r>
              <a:rPr lang="nl-NL" dirty="0" err="1" smtClean="0"/>
              <a:t>the</a:t>
            </a:r>
            <a:r>
              <a:rPr lang="nl-NL" dirty="0" smtClean="0"/>
              <a:t> data</a:t>
            </a:r>
          </a:p>
          <a:p>
            <a:pPr marL="342900" indent="-342900">
              <a:buFont typeface="Arial" panose="020B0604020202020204" pitchFamily="34" charset="0"/>
              <a:buChar char="•"/>
            </a:pPr>
            <a:r>
              <a:rPr lang="nl-NL" dirty="0" err="1" smtClean="0"/>
              <a:t>Subscribers</a:t>
            </a:r>
            <a:r>
              <a:rPr lang="nl-NL" dirty="0" smtClean="0"/>
              <a:t> </a:t>
            </a:r>
            <a:r>
              <a:rPr lang="nl-NL" dirty="0" err="1" smtClean="0"/>
              <a:t>can</a:t>
            </a:r>
            <a:r>
              <a:rPr lang="nl-NL" dirty="0" smtClean="0"/>
              <a:t> </a:t>
            </a:r>
            <a:r>
              <a:rPr lang="nl-NL" dirty="0" err="1" smtClean="0"/>
              <a:t>subscribe</a:t>
            </a:r>
            <a:r>
              <a:rPr lang="nl-NL" dirty="0" smtClean="0"/>
              <a:t> </a:t>
            </a:r>
            <a:r>
              <a:rPr lang="nl-NL" dirty="0" err="1" smtClean="0"/>
              <a:t>to</a:t>
            </a:r>
            <a:r>
              <a:rPr lang="nl-NL" dirty="0" smtClean="0"/>
              <a:t> data without </a:t>
            </a:r>
            <a:r>
              <a:rPr lang="nl-NL" dirty="0" err="1" smtClean="0"/>
              <a:t>knowing</a:t>
            </a:r>
            <a:r>
              <a:rPr lang="nl-NL" dirty="0" smtClean="0"/>
              <a:t> </a:t>
            </a:r>
            <a:r>
              <a:rPr lang="nl-NL" dirty="0" err="1" smtClean="0"/>
              <a:t>which</a:t>
            </a:r>
            <a:r>
              <a:rPr lang="nl-NL" dirty="0" smtClean="0"/>
              <a:t> </a:t>
            </a:r>
            <a:r>
              <a:rPr lang="nl-NL" dirty="0" err="1" smtClean="0"/>
              <a:t>publishers</a:t>
            </a:r>
            <a:r>
              <a:rPr lang="nl-NL" dirty="0" smtClean="0"/>
              <a:t> </a:t>
            </a:r>
            <a:r>
              <a:rPr lang="nl-NL" dirty="0" err="1" smtClean="0"/>
              <a:t>generate</a:t>
            </a:r>
            <a:r>
              <a:rPr lang="nl-NL" dirty="0" smtClean="0"/>
              <a:t> </a:t>
            </a:r>
            <a:r>
              <a:rPr lang="nl-NL" dirty="0" err="1" smtClean="0"/>
              <a:t>the</a:t>
            </a:r>
            <a:r>
              <a:rPr lang="nl-NL" dirty="0" smtClean="0"/>
              <a:t> data</a:t>
            </a:r>
          </a:p>
          <a:p>
            <a:pPr marL="342900" indent="-342900">
              <a:buFont typeface="Arial" panose="020B0604020202020204" pitchFamily="34" charset="0"/>
              <a:buChar char="•"/>
            </a:pPr>
            <a:r>
              <a:rPr lang="nl-NL" dirty="0" err="1" smtClean="0"/>
              <a:t>To</a:t>
            </a:r>
            <a:r>
              <a:rPr lang="nl-NL" dirty="0" smtClean="0"/>
              <a:t> make </a:t>
            </a:r>
            <a:r>
              <a:rPr lang="nl-NL" dirty="0" err="1" smtClean="0"/>
              <a:t>this</a:t>
            </a:r>
            <a:r>
              <a:rPr lang="nl-NL" dirty="0" smtClean="0"/>
              <a:t> </a:t>
            </a:r>
            <a:r>
              <a:rPr lang="nl-NL" dirty="0" err="1" smtClean="0"/>
              <a:t>work</a:t>
            </a:r>
            <a:r>
              <a:rPr lang="nl-NL" dirty="0" smtClean="0"/>
              <a:t>, </a:t>
            </a:r>
            <a:r>
              <a:rPr lang="nl-NL" dirty="0" err="1" smtClean="0"/>
              <a:t>an</a:t>
            </a:r>
            <a:r>
              <a:rPr lang="nl-NL" dirty="0" smtClean="0"/>
              <a:t> </a:t>
            </a:r>
            <a:r>
              <a:rPr lang="nl-NL" dirty="0" err="1" smtClean="0"/>
              <a:t>infrastructure</a:t>
            </a:r>
            <a:r>
              <a:rPr lang="nl-NL" dirty="0" smtClean="0"/>
              <a:t> is </a:t>
            </a:r>
            <a:r>
              <a:rPr lang="nl-NL" dirty="0" err="1" smtClean="0"/>
              <a:t>needed</a:t>
            </a:r>
            <a:r>
              <a:rPr lang="nl-NL" dirty="0" smtClean="0"/>
              <a:t> </a:t>
            </a:r>
            <a:r>
              <a:rPr lang="nl-NL" dirty="0" err="1" smtClean="0"/>
              <a:t>that</a:t>
            </a:r>
            <a:r>
              <a:rPr lang="nl-NL" dirty="0" smtClean="0"/>
              <a:t> </a:t>
            </a:r>
            <a:r>
              <a:rPr lang="nl-NL" dirty="0" err="1" smtClean="0"/>
              <a:t>realizes</a:t>
            </a:r>
            <a:r>
              <a:rPr lang="nl-NL" dirty="0" smtClean="0"/>
              <a:t> </a:t>
            </a:r>
            <a:r>
              <a:rPr lang="nl-NL" dirty="0" err="1" smtClean="0"/>
              <a:t>this</a:t>
            </a:r>
            <a:r>
              <a:rPr lang="nl-NL" dirty="0" smtClean="0"/>
              <a:t> </a:t>
            </a:r>
            <a:r>
              <a:rPr lang="nl-NL" dirty="0" err="1" smtClean="0"/>
              <a:t>loose</a:t>
            </a:r>
            <a:r>
              <a:rPr lang="nl-NL" dirty="0" smtClean="0"/>
              <a:t> </a:t>
            </a:r>
            <a:r>
              <a:rPr lang="nl-NL" dirty="0" err="1" smtClean="0"/>
              <a:t>coupling</a:t>
            </a:r>
            <a:endParaRPr lang="nl-NL" dirty="0" smtClean="0"/>
          </a:p>
          <a:p>
            <a:pPr marL="342900" indent="-342900">
              <a:buFont typeface="Arial" panose="020B0604020202020204" pitchFamily="34" charset="0"/>
              <a:buChar char="•"/>
            </a:pPr>
            <a:r>
              <a:rPr lang="nl-NL" dirty="0" smtClean="0"/>
              <a:t>For more info, </a:t>
            </a:r>
            <a:r>
              <a:rPr lang="nl-NL" dirty="0" err="1" smtClean="0"/>
              <a:t>see</a:t>
            </a:r>
            <a:r>
              <a:rPr lang="nl-NL" dirty="0"/>
              <a:t> e.g. </a:t>
            </a:r>
            <a:r>
              <a:rPr lang="nl-NL" dirty="0" smtClean="0"/>
              <a:t>https://en.wikipedia.org/wiki/Publish%E2%80%93subscribe_pattern</a:t>
            </a:r>
            <a:endParaRPr lang="nl-NL" dirty="0" smtClean="0"/>
          </a:p>
        </p:txBody>
      </p:sp>
      <p:sp>
        <p:nvSpPr>
          <p:cNvPr id="3" name="Title 2"/>
          <p:cNvSpPr>
            <a:spLocks noGrp="1"/>
          </p:cNvSpPr>
          <p:nvPr>
            <p:ph type="title"/>
          </p:nvPr>
        </p:nvSpPr>
        <p:spPr/>
        <p:txBody>
          <a:bodyPr/>
          <a:lstStyle/>
          <a:p>
            <a:r>
              <a:rPr lang="nl-NL" dirty="0" err="1" smtClean="0"/>
              <a:t>Publish-Subscribe</a:t>
            </a:r>
            <a:r>
              <a:rPr lang="nl-NL" dirty="0" smtClean="0"/>
              <a:t> Model</a:t>
            </a:r>
            <a:endParaRPr lang="en-US" dirty="0"/>
          </a:p>
        </p:txBody>
      </p:sp>
    </p:spTree>
    <p:extLst>
      <p:ext uri="{BB962C8B-B14F-4D97-AF65-F5344CB8AC3E}">
        <p14:creationId xmlns:p14="http://schemas.microsoft.com/office/powerpoint/2010/main" val="3352380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err="1" smtClean="0"/>
              <a:t>You</a:t>
            </a:r>
            <a:r>
              <a:rPr lang="nl-NL" dirty="0" smtClean="0"/>
              <a:t> get </a:t>
            </a:r>
            <a:r>
              <a:rPr lang="nl-NL" dirty="0" err="1" smtClean="0"/>
              <a:t>implementations</a:t>
            </a:r>
            <a:r>
              <a:rPr lang="nl-NL" dirty="0" smtClean="0"/>
              <a:t> </a:t>
            </a:r>
            <a:r>
              <a:rPr lang="nl-NL" dirty="0" err="1" smtClean="0"/>
              <a:t>for</a:t>
            </a:r>
            <a:r>
              <a:rPr lang="nl-NL" dirty="0" smtClean="0"/>
              <a:t> a </a:t>
            </a:r>
            <a:r>
              <a:rPr lang="nl-NL" dirty="0" err="1" smtClean="0"/>
              <a:t>subscriber</a:t>
            </a:r>
            <a:r>
              <a:rPr lang="nl-NL" dirty="0" smtClean="0"/>
              <a:t> class, a </a:t>
            </a:r>
            <a:r>
              <a:rPr lang="nl-NL" dirty="0" err="1" smtClean="0"/>
              <a:t>publisher</a:t>
            </a:r>
            <a:r>
              <a:rPr lang="nl-NL" dirty="0" smtClean="0"/>
              <a:t> class, </a:t>
            </a:r>
            <a:r>
              <a:rPr lang="nl-NL" dirty="0" err="1" smtClean="0"/>
              <a:t>and</a:t>
            </a:r>
            <a:r>
              <a:rPr lang="nl-NL" dirty="0" smtClean="0"/>
              <a:t> a test program.</a:t>
            </a:r>
          </a:p>
          <a:p>
            <a:r>
              <a:rPr lang="nl-NL" dirty="0" err="1" smtClean="0"/>
              <a:t>You</a:t>
            </a:r>
            <a:r>
              <a:rPr lang="nl-NL" dirty="0" smtClean="0"/>
              <a:t> </a:t>
            </a:r>
            <a:r>
              <a:rPr lang="nl-NL" dirty="0" err="1" smtClean="0"/>
              <a:t>also</a:t>
            </a:r>
            <a:r>
              <a:rPr lang="nl-NL" dirty="0" smtClean="0"/>
              <a:t> get a </a:t>
            </a:r>
            <a:r>
              <a:rPr lang="nl-NL" dirty="0" err="1" smtClean="0"/>
              <a:t>skeleton</a:t>
            </a:r>
            <a:r>
              <a:rPr lang="nl-NL" dirty="0" smtClean="0"/>
              <a:t> </a:t>
            </a:r>
            <a:r>
              <a:rPr lang="nl-NL" dirty="0" err="1" smtClean="0"/>
              <a:t>PubSub</a:t>
            </a:r>
            <a:r>
              <a:rPr lang="nl-NL" dirty="0" smtClean="0"/>
              <a:t> </a:t>
            </a:r>
            <a:r>
              <a:rPr lang="nl-NL" dirty="0" err="1" smtClean="0"/>
              <a:t>implementation</a:t>
            </a:r>
            <a:endParaRPr lang="nl-NL" dirty="0" smtClean="0"/>
          </a:p>
          <a:p>
            <a:r>
              <a:rPr lang="nl-NL" dirty="0" smtClean="0"/>
              <a:t>The </a:t>
            </a:r>
            <a:r>
              <a:rPr lang="nl-NL" dirty="0" err="1" smtClean="0"/>
              <a:t>challenge</a:t>
            </a:r>
            <a:r>
              <a:rPr lang="nl-NL" dirty="0" smtClean="0"/>
              <a:t> is </a:t>
            </a:r>
            <a:r>
              <a:rPr lang="nl-NL" dirty="0" err="1" smtClean="0"/>
              <a:t>to</a:t>
            </a:r>
            <a:r>
              <a:rPr lang="nl-NL" dirty="0" smtClean="0"/>
              <a:t> </a:t>
            </a:r>
            <a:r>
              <a:rPr lang="nl-NL" dirty="0" err="1" smtClean="0"/>
              <a:t>add</a:t>
            </a:r>
            <a:r>
              <a:rPr lang="nl-NL" dirty="0" smtClean="0"/>
              <a:t> </a:t>
            </a:r>
            <a:r>
              <a:rPr lang="nl-NL" dirty="0" err="1" smtClean="0"/>
              <a:t>to</a:t>
            </a:r>
            <a:r>
              <a:rPr lang="nl-NL" dirty="0" smtClean="0"/>
              <a:t> </a:t>
            </a:r>
            <a:r>
              <a:rPr lang="nl-NL" dirty="0" err="1" smtClean="0"/>
              <a:t>the</a:t>
            </a:r>
            <a:r>
              <a:rPr lang="nl-NL" dirty="0" smtClean="0"/>
              <a:t> </a:t>
            </a:r>
            <a:r>
              <a:rPr lang="nl-NL" dirty="0" err="1" smtClean="0"/>
              <a:t>skeleton</a:t>
            </a:r>
            <a:r>
              <a:rPr lang="nl-NL" dirty="0" smtClean="0"/>
              <a:t> </a:t>
            </a:r>
            <a:r>
              <a:rPr lang="nl-NL" dirty="0" err="1" smtClean="0"/>
              <a:t>so</a:t>
            </a:r>
            <a:r>
              <a:rPr lang="nl-NL" dirty="0" smtClean="0"/>
              <a:t> </a:t>
            </a:r>
            <a:r>
              <a:rPr lang="nl-NL" dirty="0" err="1" smtClean="0"/>
              <a:t>the</a:t>
            </a:r>
            <a:r>
              <a:rPr lang="nl-NL" dirty="0" smtClean="0"/>
              <a:t> </a:t>
            </a:r>
            <a:r>
              <a:rPr lang="nl-NL" dirty="0" err="1" smtClean="0"/>
              <a:t>the</a:t>
            </a:r>
            <a:r>
              <a:rPr lang="nl-NL" dirty="0" smtClean="0"/>
              <a:t> test program runs </a:t>
            </a:r>
            <a:r>
              <a:rPr lang="nl-NL" dirty="0" err="1" smtClean="0"/>
              <a:t>succesfully</a:t>
            </a:r>
            <a:r>
              <a:rPr lang="nl-NL" dirty="0" smtClean="0"/>
              <a:t>.</a:t>
            </a:r>
          </a:p>
          <a:p>
            <a:r>
              <a:rPr lang="nl-NL" dirty="0"/>
              <a:t>Files: https://github.com/Python-Masterclass/Concurrency/tree/main/src/concurrency/pubsub</a:t>
            </a:r>
            <a:endParaRPr lang="nl-NL" dirty="0" smtClean="0"/>
          </a:p>
          <a:p>
            <a:endParaRPr lang="nl-NL" dirty="0"/>
          </a:p>
          <a:p>
            <a:r>
              <a:rPr lang="nl-NL" dirty="0" smtClean="0"/>
              <a:t>Hints:</a:t>
            </a:r>
          </a:p>
          <a:p>
            <a:pPr marL="342900" indent="-342900">
              <a:buFont typeface="Arial" panose="020B0604020202020204" pitchFamily="34" charset="0"/>
              <a:buChar char="•"/>
            </a:pPr>
            <a:r>
              <a:rPr lang="nl-NL" dirty="0" smtClean="0"/>
              <a:t>Start </a:t>
            </a:r>
            <a:r>
              <a:rPr lang="nl-NL" dirty="0" err="1" smtClean="0"/>
              <a:t>with</a:t>
            </a:r>
            <a:r>
              <a:rPr lang="nl-NL" dirty="0" smtClean="0"/>
              <a:t> </a:t>
            </a:r>
            <a:r>
              <a:rPr lang="nl-NL" dirty="0" err="1" smtClean="0"/>
              <a:t>the</a:t>
            </a:r>
            <a:r>
              <a:rPr lang="nl-NL" dirty="0"/>
              <a:t> </a:t>
            </a:r>
            <a:r>
              <a:rPr lang="nl-NL" dirty="0" err="1" smtClean="0"/>
              <a:t>adding</a:t>
            </a:r>
            <a:r>
              <a:rPr lang="nl-NL" dirty="0" smtClean="0"/>
              <a:t> </a:t>
            </a:r>
            <a:r>
              <a:rPr lang="nl-NL" dirty="0" err="1" smtClean="0"/>
              <a:t>the</a:t>
            </a:r>
            <a:r>
              <a:rPr lang="nl-NL" dirty="0" smtClean="0"/>
              <a:t> </a:t>
            </a:r>
            <a:r>
              <a:rPr lang="nl-NL" dirty="0" err="1" smtClean="0"/>
              <a:t>subscriber</a:t>
            </a:r>
            <a:r>
              <a:rPr lang="nl-NL" dirty="0" smtClean="0"/>
              <a:t>, </a:t>
            </a:r>
            <a:r>
              <a:rPr lang="nl-NL" dirty="0" err="1" smtClean="0"/>
              <a:t>and</a:t>
            </a:r>
            <a:r>
              <a:rPr lang="nl-NL" dirty="0" smtClean="0"/>
              <a:t> </a:t>
            </a:r>
            <a:r>
              <a:rPr lang="nl-NL" dirty="0" err="1" smtClean="0"/>
              <a:t>then</a:t>
            </a:r>
            <a:r>
              <a:rPr lang="nl-NL" dirty="0" smtClean="0"/>
              <a:t> </a:t>
            </a:r>
            <a:r>
              <a:rPr lang="nl-NL" dirty="0" err="1" smtClean="0"/>
              <a:t>the</a:t>
            </a:r>
            <a:r>
              <a:rPr lang="nl-NL" dirty="0" smtClean="0"/>
              <a:t> </a:t>
            </a:r>
            <a:r>
              <a:rPr lang="nl-NL" dirty="0" err="1" smtClean="0"/>
              <a:t>publisher</a:t>
            </a:r>
            <a:r>
              <a:rPr lang="nl-NL" dirty="0" smtClean="0"/>
              <a:t>. In </a:t>
            </a:r>
            <a:r>
              <a:rPr lang="nl-NL" dirty="0" err="1" smtClean="0"/>
              <a:t>that</a:t>
            </a:r>
            <a:r>
              <a:rPr lang="nl-NL" dirty="0" smtClean="0"/>
              <a:t> way a </a:t>
            </a:r>
            <a:r>
              <a:rPr lang="nl-NL" dirty="0" err="1" smtClean="0"/>
              <a:t>growing</a:t>
            </a:r>
            <a:r>
              <a:rPr lang="nl-NL" dirty="0" smtClean="0"/>
              <a:t> part of </a:t>
            </a:r>
            <a:r>
              <a:rPr lang="nl-NL" dirty="0" err="1" smtClean="0"/>
              <a:t>the</a:t>
            </a:r>
            <a:r>
              <a:rPr lang="nl-NL" dirty="0" smtClean="0"/>
              <a:t> tester </a:t>
            </a:r>
            <a:r>
              <a:rPr lang="nl-NL" dirty="0" err="1" smtClean="0"/>
              <a:t>progam</a:t>
            </a:r>
            <a:r>
              <a:rPr lang="nl-NL" dirty="0" smtClean="0"/>
              <a:t> </a:t>
            </a:r>
            <a:r>
              <a:rPr lang="nl-NL" dirty="0" err="1" smtClean="0"/>
              <a:t>will</a:t>
            </a:r>
            <a:r>
              <a:rPr lang="nl-NL" dirty="0" smtClean="0"/>
              <a:t> </a:t>
            </a:r>
            <a:r>
              <a:rPr lang="nl-NL" dirty="0" err="1" smtClean="0"/>
              <a:t>succeed</a:t>
            </a:r>
            <a:r>
              <a:rPr lang="nl-NL" dirty="0" smtClean="0"/>
              <a:t>.</a:t>
            </a:r>
          </a:p>
          <a:p>
            <a:pPr marL="342900" indent="-342900">
              <a:buFont typeface="Arial" panose="020B0604020202020204" pitchFamily="34" charset="0"/>
              <a:buChar char="•"/>
            </a:pPr>
            <a:r>
              <a:rPr lang="nl-NL" dirty="0" err="1" smtClean="0"/>
              <a:t>By</a:t>
            </a:r>
            <a:r>
              <a:rPr lang="nl-NL" dirty="0" smtClean="0"/>
              <a:t> </a:t>
            </a:r>
            <a:r>
              <a:rPr lang="nl-NL" dirty="0" err="1" smtClean="0"/>
              <a:t>changing</a:t>
            </a:r>
            <a:r>
              <a:rPr lang="nl-NL" dirty="0" smtClean="0"/>
              <a:t> </a:t>
            </a:r>
            <a:r>
              <a:rPr lang="nl-NL" dirty="0" err="1" smtClean="0"/>
              <a:t>the</a:t>
            </a:r>
            <a:r>
              <a:rPr lang="nl-NL" dirty="0" smtClean="0"/>
              <a:t> </a:t>
            </a:r>
            <a:r>
              <a:rPr lang="nl-NL" dirty="0" err="1" smtClean="0"/>
              <a:t>logging</a:t>
            </a:r>
            <a:r>
              <a:rPr lang="nl-NL" dirty="0" smtClean="0"/>
              <a:t> level </a:t>
            </a:r>
            <a:r>
              <a:rPr lang="nl-NL" dirty="0" err="1" smtClean="0">
                <a:latin typeface="+mn-lt"/>
              </a:rPr>
              <a:t>to</a:t>
            </a:r>
            <a:r>
              <a:rPr lang="nl-NL" dirty="0">
                <a:latin typeface="+mn-lt"/>
              </a:rPr>
              <a:t> </a:t>
            </a:r>
            <a:r>
              <a:rPr lang="nl-NL" dirty="0" err="1" smtClean="0">
                <a:latin typeface="Consolas" panose="020B0609020204030204" pitchFamily="49" charset="0"/>
              </a:rPr>
              <a:t>logging.DEBUG</a:t>
            </a:r>
            <a:r>
              <a:rPr lang="nl-NL" dirty="0" smtClean="0"/>
              <a:t>, </a:t>
            </a:r>
            <a:r>
              <a:rPr lang="nl-NL" dirty="0" err="1" smtClean="0"/>
              <a:t>you</a:t>
            </a:r>
            <a:r>
              <a:rPr lang="nl-NL" dirty="0" smtClean="0"/>
              <a:t> </a:t>
            </a:r>
            <a:r>
              <a:rPr lang="nl-NL" dirty="0" err="1" smtClean="0"/>
              <a:t>can</a:t>
            </a:r>
            <a:r>
              <a:rPr lang="nl-NL" dirty="0" smtClean="0"/>
              <a:t> follow </a:t>
            </a:r>
            <a:r>
              <a:rPr lang="nl-NL" dirty="0" err="1" smtClean="0"/>
              <a:t>what</a:t>
            </a:r>
            <a:r>
              <a:rPr lang="nl-NL" dirty="0" smtClean="0"/>
              <a:t> </a:t>
            </a:r>
            <a:r>
              <a:rPr lang="nl-NL" dirty="0" err="1" smtClean="0"/>
              <a:t>happens</a:t>
            </a:r>
            <a:r>
              <a:rPr lang="nl-NL" dirty="0" smtClean="0"/>
              <a:t> in </a:t>
            </a:r>
            <a:r>
              <a:rPr lang="nl-NL" dirty="0" err="1" smtClean="0"/>
              <a:t>the</a:t>
            </a:r>
            <a:r>
              <a:rPr lang="nl-NL" dirty="0" smtClean="0"/>
              <a:t> program.</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r>
              <a:rPr lang="nl-NL" dirty="0" err="1" smtClean="0"/>
              <a:t>Exercise</a:t>
            </a:r>
            <a:endParaRPr lang="en-US" dirty="0"/>
          </a:p>
        </p:txBody>
      </p:sp>
    </p:spTree>
    <p:extLst>
      <p:ext uri="{BB962C8B-B14F-4D97-AF65-F5344CB8AC3E}">
        <p14:creationId xmlns:p14="http://schemas.microsoft.com/office/powerpoint/2010/main" val="4233754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smtClean="0"/>
              <a:t>Multiprocessing</a:t>
            </a:r>
            <a:endParaRPr lang="en-US" dirty="0"/>
          </a:p>
        </p:txBody>
      </p:sp>
      <p:sp>
        <p:nvSpPr>
          <p:cNvPr id="5" name="Text Placeholder 4"/>
          <p:cNvSpPr>
            <a:spLocks noGrp="1"/>
          </p:cNvSpPr>
          <p:nvPr>
            <p:ph type="body" sz="quarter" idx="10"/>
          </p:nvPr>
        </p:nvSpPr>
        <p:spPr/>
        <p:txBody>
          <a:bodyPr>
            <a:normAutofit lnSpcReduction="10000"/>
          </a:bodyPr>
          <a:lstStyle/>
          <a:p>
            <a:r>
              <a:rPr lang="nl-NL" dirty="0" smtClean="0"/>
              <a:t>3</a:t>
            </a:r>
            <a:endParaRPr lang="en-US" dirty="0"/>
          </a:p>
        </p:txBody>
      </p:sp>
    </p:spTree>
    <p:extLst>
      <p:ext uri="{BB962C8B-B14F-4D97-AF65-F5344CB8AC3E}">
        <p14:creationId xmlns:p14="http://schemas.microsoft.com/office/powerpoint/2010/main" val="114195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nl-NL" dirty="0" err="1" smtClean="0"/>
              <a:t>Although</a:t>
            </a:r>
            <a:r>
              <a:rPr lang="nl-NL" dirty="0" smtClean="0"/>
              <a:t> </a:t>
            </a:r>
            <a:r>
              <a:rPr lang="nl-NL" dirty="0" err="1" smtClean="0"/>
              <a:t>not</a:t>
            </a:r>
            <a:r>
              <a:rPr lang="nl-NL" dirty="0" smtClean="0"/>
              <a:t> </a:t>
            </a:r>
            <a:r>
              <a:rPr lang="nl-NL" dirty="0" err="1" smtClean="0"/>
              <a:t>officially</a:t>
            </a:r>
            <a:r>
              <a:rPr lang="nl-NL" dirty="0" smtClean="0"/>
              <a:t> </a:t>
            </a:r>
            <a:r>
              <a:rPr lang="nl-NL" dirty="0" err="1" smtClean="0"/>
              <a:t>stated</a:t>
            </a:r>
            <a:r>
              <a:rPr lang="nl-NL" dirty="0" smtClean="0"/>
              <a:t>, </a:t>
            </a:r>
            <a:r>
              <a:rPr lang="nl-NL" dirty="0" err="1" smtClean="0"/>
              <a:t>my</a:t>
            </a:r>
            <a:r>
              <a:rPr lang="nl-NL" dirty="0" smtClean="0"/>
              <a:t> </a:t>
            </a:r>
            <a:r>
              <a:rPr lang="nl-NL" dirty="0" err="1" smtClean="0"/>
              <a:t>impression</a:t>
            </a:r>
            <a:r>
              <a:rPr lang="nl-NL" dirty="0" smtClean="0"/>
              <a:t> is </a:t>
            </a:r>
            <a:r>
              <a:rPr lang="nl-NL" dirty="0" err="1" smtClean="0"/>
              <a:t>that</a:t>
            </a:r>
            <a:r>
              <a:rPr lang="nl-NL" dirty="0" smtClean="0"/>
              <a:t> </a:t>
            </a:r>
            <a:r>
              <a:rPr lang="nl-NL" dirty="0" err="1" smtClean="0"/>
              <a:t>this</a:t>
            </a:r>
            <a:r>
              <a:rPr lang="nl-NL" dirty="0" smtClean="0"/>
              <a:t> is </a:t>
            </a:r>
            <a:r>
              <a:rPr lang="nl-NL" dirty="0" err="1" smtClean="0"/>
              <a:t>an</a:t>
            </a:r>
            <a:r>
              <a:rPr lang="nl-NL" dirty="0" smtClean="0"/>
              <a:t> </a:t>
            </a:r>
            <a:r>
              <a:rPr lang="nl-NL" dirty="0" err="1" smtClean="0"/>
              <a:t>attempt</a:t>
            </a:r>
            <a:r>
              <a:rPr lang="nl-NL" dirty="0" smtClean="0"/>
              <a:t> </a:t>
            </a:r>
            <a:r>
              <a:rPr lang="nl-NL" dirty="0" err="1" smtClean="0"/>
              <a:t>to</a:t>
            </a:r>
            <a:r>
              <a:rPr lang="nl-NL" dirty="0" smtClean="0"/>
              <a:t> bypass </a:t>
            </a:r>
            <a:r>
              <a:rPr lang="nl-NL" dirty="0" err="1" smtClean="0"/>
              <a:t>the</a:t>
            </a:r>
            <a:r>
              <a:rPr lang="nl-NL" dirty="0" smtClean="0"/>
              <a:t> GIL </a:t>
            </a:r>
            <a:r>
              <a:rPr lang="nl-NL" dirty="0" err="1" smtClean="0"/>
              <a:t>by</a:t>
            </a:r>
            <a:r>
              <a:rPr lang="nl-NL" dirty="0" smtClean="0"/>
              <a:t> </a:t>
            </a:r>
            <a:r>
              <a:rPr lang="nl-NL" dirty="0" err="1" smtClean="0"/>
              <a:t>using</a:t>
            </a:r>
            <a:r>
              <a:rPr lang="nl-NL" dirty="0" smtClean="0"/>
              <a:t> </a:t>
            </a:r>
            <a:r>
              <a:rPr lang="nl-NL" dirty="0" err="1" smtClean="0"/>
              <a:t>processes</a:t>
            </a:r>
            <a:r>
              <a:rPr lang="nl-NL" dirty="0" smtClean="0"/>
              <a:t> in </a:t>
            </a:r>
            <a:r>
              <a:rPr lang="nl-NL" dirty="0" err="1" smtClean="0"/>
              <a:t>stead</a:t>
            </a:r>
            <a:r>
              <a:rPr lang="nl-NL" dirty="0" smtClean="0"/>
              <a:t> of </a:t>
            </a:r>
            <a:r>
              <a:rPr lang="nl-NL" dirty="0" err="1" smtClean="0"/>
              <a:t>threads</a:t>
            </a:r>
            <a:r>
              <a:rPr lang="nl-NL" dirty="0" smtClean="0"/>
              <a:t>.</a:t>
            </a:r>
          </a:p>
          <a:p>
            <a:endParaRPr lang="nl-NL" dirty="0"/>
          </a:p>
          <a:p>
            <a:r>
              <a:rPr lang="nl-NL" dirty="0" smtClean="0"/>
              <a:t>My </a:t>
            </a:r>
            <a:r>
              <a:rPr lang="nl-NL" dirty="0" err="1" smtClean="0"/>
              <a:t>experience</a:t>
            </a:r>
            <a:r>
              <a:rPr lang="nl-NL" dirty="0" smtClean="0"/>
              <a:t> is </a:t>
            </a:r>
            <a:r>
              <a:rPr lang="nl-NL" dirty="0" err="1" smtClean="0"/>
              <a:t>that</a:t>
            </a:r>
            <a:r>
              <a:rPr lang="nl-NL" dirty="0" smtClean="0"/>
              <a:t> multiprocessing is even harder </a:t>
            </a:r>
            <a:r>
              <a:rPr lang="nl-NL" dirty="0" err="1" smtClean="0"/>
              <a:t>to</a:t>
            </a:r>
            <a:r>
              <a:rPr lang="nl-NL" dirty="0" smtClean="0"/>
              <a:t> get right </a:t>
            </a:r>
            <a:r>
              <a:rPr lang="nl-NL" dirty="0" err="1" smtClean="0"/>
              <a:t>than</a:t>
            </a:r>
            <a:r>
              <a:rPr lang="nl-NL" dirty="0" smtClean="0"/>
              <a:t> </a:t>
            </a:r>
            <a:r>
              <a:rPr lang="nl-NL" dirty="0" err="1" smtClean="0"/>
              <a:t>threading</a:t>
            </a:r>
            <a:endParaRPr lang="nl-NL" dirty="0" smtClean="0"/>
          </a:p>
          <a:p>
            <a:pPr marL="342900" indent="-342900">
              <a:buFont typeface="Arial" panose="020B0604020202020204" pitchFamily="34" charset="0"/>
              <a:buChar char="•"/>
            </a:pPr>
            <a:r>
              <a:rPr lang="nl-NL" dirty="0" smtClean="0"/>
              <a:t>But </a:t>
            </a:r>
            <a:r>
              <a:rPr lang="nl-NL" dirty="0" err="1" smtClean="0"/>
              <a:t>that</a:t>
            </a:r>
            <a:r>
              <a:rPr lang="nl-NL" dirty="0" smtClean="0"/>
              <a:t> </a:t>
            </a:r>
            <a:r>
              <a:rPr lang="nl-NL" dirty="0" err="1" smtClean="0"/>
              <a:t>may</a:t>
            </a:r>
            <a:r>
              <a:rPr lang="nl-NL" dirty="0" smtClean="0"/>
              <a:t> </a:t>
            </a:r>
            <a:r>
              <a:rPr lang="nl-NL" dirty="0" err="1" smtClean="0"/>
              <a:t>be</a:t>
            </a:r>
            <a:r>
              <a:rPr lang="nl-NL" dirty="0" smtClean="0"/>
              <a:t> </a:t>
            </a:r>
            <a:r>
              <a:rPr lang="nl-NL" dirty="0" err="1" smtClean="0"/>
              <a:t>just</a:t>
            </a:r>
            <a:r>
              <a:rPr lang="nl-NL" dirty="0" smtClean="0"/>
              <a:t> me</a:t>
            </a:r>
          </a:p>
          <a:p>
            <a:pPr marL="342900" indent="-342900">
              <a:buFont typeface="Arial" panose="020B0604020202020204" pitchFamily="34" charset="0"/>
              <a:buChar char="•"/>
            </a:pPr>
            <a:endParaRPr lang="nl-NL" dirty="0"/>
          </a:p>
          <a:p>
            <a:endParaRPr lang="en-US" dirty="0"/>
          </a:p>
        </p:txBody>
      </p:sp>
      <p:sp>
        <p:nvSpPr>
          <p:cNvPr id="4" name="Title 3"/>
          <p:cNvSpPr>
            <a:spLocks noGrp="1"/>
          </p:cNvSpPr>
          <p:nvPr>
            <p:ph type="title"/>
          </p:nvPr>
        </p:nvSpPr>
        <p:spPr/>
        <p:txBody>
          <a:bodyPr/>
          <a:lstStyle/>
          <a:p>
            <a:r>
              <a:rPr lang="nl-NL" dirty="0" smtClean="0"/>
              <a:t>Multiprocessing</a:t>
            </a:r>
            <a:endParaRPr lang="en-US" dirty="0"/>
          </a:p>
        </p:txBody>
      </p:sp>
    </p:spTree>
    <p:extLst>
      <p:ext uri="{BB962C8B-B14F-4D97-AF65-F5344CB8AC3E}">
        <p14:creationId xmlns:p14="http://schemas.microsoft.com/office/powerpoint/2010/main" val="923263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smtClean="0"/>
              <a:t>Multiprocessing offers </a:t>
            </a:r>
            <a:r>
              <a:rPr lang="nl-NL" dirty="0" err="1" smtClean="0"/>
              <a:t>similar</a:t>
            </a:r>
            <a:r>
              <a:rPr lang="nl-NL" dirty="0" smtClean="0"/>
              <a:t> </a:t>
            </a:r>
            <a:r>
              <a:rPr lang="nl-NL" dirty="0" err="1" smtClean="0"/>
              <a:t>primitives</a:t>
            </a:r>
            <a:r>
              <a:rPr lang="nl-NL" dirty="0" smtClean="0"/>
              <a:t> as </a:t>
            </a:r>
            <a:r>
              <a:rPr lang="nl-NL" dirty="0" err="1" smtClean="0"/>
              <a:t>threading</a:t>
            </a:r>
            <a:endParaRPr lang="nl-NL" dirty="0" smtClean="0"/>
          </a:p>
          <a:p>
            <a:r>
              <a:rPr lang="nl-NL" dirty="0" smtClean="0"/>
              <a:t>But </a:t>
            </a:r>
            <a:r>
              <a:rPr lang="nl-NL" dirty="0" err="1" smtClean="0"/>
              <a:t>implementation</a:t>
            </a:r>
            <a:r>
              <a:rPr lang="nl-NL" dirty="0" smtClean="0"/>
              <a:t> is different</a:t>
            </a:r>
          </a:p>
          <a:p>
            <a:endParaRPr lang="nl-NL" dirty="0"/>
          </a:p>
          <a:p>
            <a:pPr marL="342900" indent="-342900">
              <a:buFont typeface="Arial" panose="020B0604020202020204" pitchFamily="34" charset="0"/>
              <a:buChar char="•"/>
            </a:pPr>
            <a:r>
              <a:rPr lang="nl-NL" dirty="0" err="1" smtClean="0"/>
              <a:t>Only</a:t>
            </a:r>
            <a:r>
              <a:rPr lang="nl-NL" dirty="0" smtClean="0"/>
              <a:t> </a:t>
            </a:r>
            <a:r>
              <a:rPr lang="nl-NL" dirty="0" err="1" smtClean="0"/>
              <a:t>pickable</a:t>
            </a:r>
            <a:r>
              <a:rPr lang="nl-NL" dirty="0" smtClean="0"/>
              <a:t> </a:t>
            </a:r>
            <a:r>
              <a:rPr lang="nl-NL" dirty="0" err="1" smtClean="0"/>
              <a:t>objects</a:t>
            </a:r>
            <a:r>
              <a:rPr lang="nl-NL" dirty="0" smtClean="0"/>
              <a:t> </a:t>
            </a:r>
            <a:r>
              <a:rPr lang="nl-NL" dirty="0" err="1" smtClean="0"/>
              <a:t>can</a:t>
            </a:r>
            <a:r>
              <a:rPr lang="nl-NL" dirty="0" smtClean="0"/>
              <a:t> </a:t>
            </a:r>
            <a:r>
              <a:rPr lang="nl-NL" dirty="0" err="1" smtClean="0"/>
              <a:t>be</a:t>
            </a:r>
            <a:r>
              <a:rPr lang="nl-NL" dirty="0" smtClean="0"/>
              <a:t> sent </a:t>
            </a:r>
            <a:r>
              <a:rPr lang="nl-NL" dirty="0" err="1" smtClean="0"/>
              <a:t>to</a:t>
            </a:r>
            <a:r>
              <a:rPr lang="nl-NL" dirty="0" smtClean="0"/>
              <a:t> </a:t>
            </a:r>
            <a:r>
              <a:rPr lang="nl-NL" dirty="0" err="1" smtClean="0"/>
              <a:t>the</a:t>
            </a:r>
            <a:r>
              <a:rPr lang="nl-NL" dirty="0" smtClean="0"/>
              <a:t> </a:t>
            </a:r>
            <a:r>
              <a:rPr lang="nl-NL" dirty="0" err="1" smtClean="0"/>
              <a:t>other</a:t>
            </a:r>
            <a:r>
              <a:rPr lang="nl-NL" dirty="0" smtClean="0"/>
              <a:t> </a:t>
            </a:r>
            <a:r>
              <a:rPr lang="nl-NL" dirty="0" err="1" smtClean="0"/>
              <a:t>processes</a:t>
            </a:r>
            <a:endParaRPr lang="nl-NL" dirty="0" smtClean="0"/>
          </a:p>
          <a:p>
            <a:pPr marL="342900" indent="-342900">
              <a:buFont typeface="Arial" panose="020B0604020202020204" pitchFamily="34" charset="0"/>
              <a:buChar char="•"/>
            </a:pPr>
            <a:r>
              <a:rPr lang="nl-NL" dirty="0" smtClean="0"/>
              <a:t>Shared data is </a:t>
            </a:r>
            <a:r>
              <a:rPr lang="nl-NL" dirty="0" err="1" smtClean="0"/>
              <a:t>difficult</a:t>
            </a:r>
            <a:endParaRPr lang="nl-NL" dirty="0" smtClean="0"/>
          </a:p>
          <a:p>
            <a:pPr marL="520700" lvl="1" indent="-342900">
              <a:buFont typeface="Arial" panose="020B0604020202020204" pitchFamily="34" charset="0"/>
              <a:buChar char="•"/>
            </a:pPr>
            <a:r>
              <a:rPr lang="nl-NL" dirty="0" err="1" smtClean="0"/>
              <a:t>You</a:t>
            </a:r>
            <a:r>
              <a:rPr lang="nl-NL" dirty="0" smtClean="0"/>
              <a:t> </a:t>
            </a:r>
            <a:r>
              <a:rPr lang="nl-NL" dirty="0" err="1" smtClean="0"/>
              <a:t>can</a:t>
            </a:r>
            <a:r>
              <a:rPr lang="nl-NL" dirty="0" smtClean="0"/>
              <a:t> </a:t>
            </a:r>
            <a:r>
              <a:rPr lang="nl-NL" dirty="0" err="1" smtClean="0"/>
              <a:t>create</a:t>
            </a:r>
            <a:r>
              <a:rPr lang="nl-NL" dirty="0" smtClean="0"/>
              <a:t> </a:t>
            </a:r>
            <a:r>
              <a:rPr lang="nl-NL" dirty="0" err="1" smtClean="0"/>
              <a:t>namespaces</a:t>
            </a:r>
            <a:r>
              <a:rPr lang="nl-NL" dirty="0" smtClean="0"/>
              <a:t>, but changes </a:t>
            </a:r>
            <a:r>
              <a:rPr lang="nl-NL" dirty="0" err="1" smtClean="0"/>
              <a:t>to</a:t>
            </a:r>
            <a:r>
              <a:rPr lang="nl-NL" dirty="0" smtClean="0"/>
              <a:t> </a:t>
            </a:r>
            <a:r>
              <a:rPr lang="nl-NL" dirty="0" err="1" smtClean="0"/>
              <a:t>mutable</a:t>
            </a:r>
            <a:r>
              <a:rPr lang="nl-NL" dirty="0" smtClean="0"/>
              <a:t> </a:t>
            </a:r>
            <a:r>
              <a:rPr lang="nl-NL" dirty="0" err="1" smtClean="0"/>
              <a:t>elements</a:t>
            </a:r>
            <a:r>
              <a:rPr lang="nl-NL" dirty="0" smtClean="0"/>
              <a:t> in </a:t>
            </a:r>
            <a:r>
              <a:rPr lang="nl-NL" dirty="0" err="1" smtClean="0"/>
              <a:t>that</a:t>
            </a:r>
            <a:r>
              <a:rPr lang="nl-NL" dirty="0" smtClean="0"/>
              <a:t> </a:t>
            </a:r>
            <a:r>
              <a:rPr lang="nl-NL" dirty="0" err="1" smtClean="0"/>
              <a:t>namespace</a:t>
            </a:r>
            <a:r>
              <a:rPr lang="nl-NL" dirty="0" smtClean="0"/>
              <a:t> are </a:t>
            </a:r>
            <a:r>
              <a:rPr lang="nl-NL" dirty="0" err="1" smtClean="0"/>
              <a:t>not</a:t>
            </a:r>
            <a:r>
              <a:rPr lang="nl-NL" dirty="0" smtClean="0"/>
              <a:t> </a:t>
            </a:r>
            <a:r>
              <a:rPr lang="nl-NL" dirty="0" err="1" smtClean="0"/>
              <a:t>communicated</a:t>
            </a:r>
            <a:r>
              <a:rPr lang="nl-NL" dirty="0" smtClean="0"/>
              <a:t> </a:t>
            </a:r>
            <a:r>
              <a:rPr lang="nl-NL" dirty="0" err="1" smtClean="0"/>
              <a:t>to</a:t>
            </a:r>
            <a:r>
              <a:rPr lang="nl-NL" dirty="0" smtClean="0"/>
              <a:t> </a:t>
            </a:r>
            <a:r>
              <a:rPr lang="nl-NL" dirty="0" err="1" smtClean="0"/>
              <a:t>the</a:t>
            </a:r>
            <a:r>
              <a:rPr lang="nl-NL" dirty="0" smtClean="0"/>
              <a:t> far end. </a:t>
            </a:r>
            <a:r>
              <a:rPr lang="nl-NL" dirty="0" err="1" smtClean="0"/>
              <a:t>You</a:t>
            </a:r>
            <a:r>
              <a:rPr lang="nl-NL" dirty="0" smtClean="0"/>
              <a:t> have </a:t>
            </a:r>
            <a:r>
              <a:rPr lang="nl-NL" dirty="0" err="1" smtClean="0"/>
              <a:t>to</a:t>
            </a:r>
            <a:r>
              <a:rPr lang="nl-NL" dirty="0" smtClean="0"/>
              <a:t> re-</a:t>
            </a:r>
            <a:r>
              <a:rPr lang="nl-NL" dirty="0" err="1" smtClean="0"/>
              <a:t>assign</a:t>
            </a:r>
            <a:r>
              <a:rPr lang="nl-NL" dirty="0" smtClean="0"/>
              <a:t> data</a:t>
            </a:r>
            <a:endParaRPr lang="nl-NL" dirty="0"/>
          </a:p>
          <a:p>
            <a:pPr marL="520700" lvl="1" indent="-342900">
              <a:buFont typeface="Arial" panose="020B0604020202020204" pitchFamily="34" charset="0"/>
              <a:buChar char="•"/>
            </a:pPr>
            <a:r>
              <a:rPr lang="nl-NL" dirty="0" smtClean="0"/>
              <a:t>See </a:t>
            </a:r>
            <a:r>
              <a:rPr lang="nl-NL" dirty="0" err="1" smtClean="0"/>
              <a:t>the</a:t>
            </a:r>
            <a:r>
              <a:rPr lang="nl-NL" dirty="0" smtClean="0"/>
              <a:t> Python </a:t>
            </a:r>
            <a:r>
              <a:rPr lang="nl-NL" dirty="0" err="1" smtClean="0"/>
              <a:t>documentation</a:t>
            </a:r>
            <a:r>
              <a:rPr lang="nl-NL" dirty="0" smtClean="0"/>
              <a:t> </a:t>
            </a:r>
            <a:r>
              <a:rPr lang="nl-NL" dirty="0" err="1" smtClean="0"/>
              <a:t>for</a:t>
            </a:r>
            <a:r>
              <a:rPr lang="nl-NL" dirty="0" smtClean="0"/>
              <a:t> more details.</a:t>
            </a:r>
          </a:p>
        </p:txBody>
      </p:sp>
      <p:sp>
        <p:nvSpPr>
          <p:cNvPr id="3" name="Title 2"/>
          <p:cNvSpPr>
            <a:spLocks noGrp="1"/>
          </p:cNvSpPr>
          <p:nvPr>
            <p:ph type="title"/>
          </p:nvPr>
        </p:nvSpPr>
        <p:spPr/>
        <p:txBody>
          <a:bodyPr/>
          <a:lstStyle/>
          <a:p>
            <a:r>
              <a:rPr lang="nl-NL" dirty="0" err="1" smtClean="0"/>
              <a:t>Main</a:t>
            </a:r>
            <a:r>
              <a:rPr lang="nl-NL" dirty="0" smtClean="0"/>
              <a:t> </a:t>
            </a:r>
            <a:r>
              <a:rPr lang="nl-NL" dirty="0" err="1" smtClean="0"/>
              <a:t>differences</a:t>
            </a:r>
            <a:endParaRPr lang="en-US" dirty="0"/>
          </a:p>
        </p:txBody>
      </p:sp>
    </p:spTree>
    <p:extLst>
      <p:ext uri="{BB962C8B-B14F-4D97-AF65-F5344CB8AC3E}">
        <p14:creationId xmlns:p14="http://schemas.microsoft.com/office/powerpoint/2010/main" val="4112836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Concurrency In General</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337468842"/>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err="1" smtClean="0"/>
              <a:t>Closing</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nl-NL" dirty="0"/>
              <a:t>4</a:t>
            </a:r>
            <a:endParaRPr lang="en-US" dirty="0"/>
          </a:p>
        </p:txBody>
      </p:sp>
    </p:spTree>
    <p:extLst>
      <p:ext uri="{BB962C8B-B14F-4D97-AF65-F5344CB8AC3E}">
        <p14:creationId xmlns:p14="http://schemas.microsoft.com/office/powerpoint/2010/main" val="22669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nl-NL" dirty="0" smtClean="0"/>
              <a:t>For </a:t>
            </a:r>
            <a:r>
              <a:rPr lang="nl-NL" dirty="0" err="1" smtClean="0"/>
              <a:t>this</a:t>
            </a:r>
            <a:r>
              <a:rPr lang="nl-NL" dirty="0" smtClean="0"/>
              <a:t> </a:t>
            </a:r>
            <a:r>
              <a:rPr lang="nl-NL" dirty="0" err="1" smtClean="0"/>
              <a:t>presentation</a:t>
            </a:r>
            <a:r>
              <a:rPr lang="nl-NL" dirty="0" smtClean="0"/>
              <a:t> I </a:t>
            </a:r>
            <a:r>
              <a:rPr lang="nl-NL" dirty="0" err="1" smtClean="0"/>
              <a:t>borrowed</a:t>
            </a:r>
            <a:r>
              <a:rPr lang="nl-NL" dirty="0" smtClean="0"/>
              <a:t> </a:t>
            </a:r>
            <a:r>
              <a:rPr lang="nl-NL" dirty="0" err="1" smtClean="0"/>
              <a:t>heavily</a:t>
            </a:r>
            <a:r>
              <a:rPr lang="nl-NL" dirty="0" smtClean="0"/>
              <a:t> </a:t>
            </a:r>
            <a:r>
              <a:rPr lang="nl-NL" dirty="0" err="1" smtClean="0"/>
              <a:t>from</a:t>
            </a:r>
            <a:r>
              <a:rPr lang="nl-NL" dirty="0" smtClean="0"/>
              <a:t> </a:t>
            </a:r>
            <a:r>
              <a:rPr lang="nl-NL" dirty="0" err="1" smtClean="0"/>
              <a:t>the</a:t>
            </a:r>
            <a:r>
              <a:rPr lang="nl-NL" dirty="0" smtClean="0"/>
              <a:t> </a:t>
            </a:r>
            <a:r>
              <a:rPr lang="nl-NL" dirty="0" err="1" smtClean="0"/>
              <a:t>following</a:t>
            </a:r>
            <a:r>
              <a:rPr lang="nl-NL" dirty="0" smtClean="0"/>
              <a:t> sources:</a:t>
            </a:r>
          </a:p>
          <a:p>
            <a:pPr marL="342900" indent="-342900">
              <a:buFont typeface="Arial" panose="020B0604020202020204" pitchFamily="34" charset="0"/>
              <a:buChar char="•"/>
            </a:pPr>
            <a:r>
              <a:rPr lang="en-US" dirty="0"/>
              <a:t>Python behind the scenes #13: the GIL and its effects on Python multithreading (https://tenthousandmeters.com/blog/python-behind-the-scenes-13-the-gil-and-its-effects-on-python-multithreading</a:t>
            </a:r>
            <a:r>
              <a:rPr lang="en-US" dirty="0" smtClean="0"/>
              <a:t>/)</a:t>
            </a:r>
          </a:p>
          <a:p>
            <a:pPr marL="342900" indent="-342900">
              <a:buFont typeface="Arial" panose="020B0604020202020204" pitchFamily="34" charset="0"/>
              <a:buChar char="•"/>
            </a:pPr>
            <a:r>
              <a:rPr lang="en-US" dirty="0"/>
              <a:t>David Beazley - Python Concurrency From the Ground Up: LIVE! - </a:t>
            </a:r>
            <a:r>
              <a:rPr lang="en-US" dirty="0" err="1"/>
              <a:t>PyCon</a:t>
            </a:r>
            <a:r>
              <a:rPr lang="en-US" dirty="0"/>
              <a:t> </a:t>
            </a:r>
            <a:r>
              <a:rPr lang="en-US" dirty="0" smtClean="0"/>
              <a:t>2015. An video of an amazing talk where David </a:t>
            </a:r>
            <a:r>
              <a:rPr lang="en-US" dirty="0" err="1" smtClean="0"/>
              <a:t>Beazly</a:t>
            </a:r>
            <a:r>
              <a:rPr lang="en-US" dirty="0" smtClean="0"/>
              <a:t> demonstrates the GIL and its effects</a:t>
            </a:r>
            <a:r>
              <a:rPr lang="en-US" dirty="0"/>
              <a:t>. </a:t>
            </a:r>
            <a:r>
              <a:rPr lang="en-US" dirty="0" smtClean="0"/>
              <a:t>I took the Fibonacci examples from this talk. (https</a:t>
            </a:r>
            <a:r>
              <a:rPr lang="en-US" dirty="0"/>
              <a:t>://</a:t>
            </a:r>
            <a:r>
              <a:rPr lang="en-US" dirty="0" smtClean="0"/>
              <a:t>www.youtube.com/watch?v=MCs5OvhV9S4)</a:t>
            </a:r>
            <a:endParaRPr lang="nl-NL" dirty="0" smtClean="0"/>
          </a:p>
          <a:p>
            <a:endParaRPr lang="nl-NL" dirty="0" smtClean="0"/>
          </a:p>
        </p:txBody>
      </p:sp>
      <p:sp>
        <p:nvSpPr>
          <p:cNvPr id="3" name="Title 2"/>
          <p:cNvSpPr>
            <a:spLocks noGrp="1"/>
          </p:cNvSpPr>
          <p:nvPr>
            <p:ph type="title"/>
          </p:nvPr>
        </p:nvSpPr>
        <p:spPr/>
        <p:txBody>
          <a:bodyPr/>
          <a:lstStyle/>
          <a:p>
            <a:r>
              <a:rPr lang="nl-NL" dirty="0" smtClean="0"/>
              <a:t>Resources</a:t>
            </a:r>
            <a:endParaRPr lang="en-US" dirty="0"/>
          </a:p>
        </p:txBody>
      </p:sp>
    </p:spTree>
    <p:extLst>
      <p:ext uri="{BB962C8B-B14F-4D97-AF65-F5344CB8AC3E}">
        <p14:creationId xmlns:p14="http://schemas.microsoft.com/office/powerpoint/2010/main" val="1898155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smtClean="0">
                <a:solidFill>
                  <a:schemeClr val="bg1"/>
                </a:solidFill>
                <a:latin typeface="Ubuntu" panose="020B0504030602030204" pitchFamily="34" charset="0"/>
              </a:rPr>
              <a:t>Questions?</a:t>
            </a:r>
            <a:endParaRPr lang="en-GB" sz="138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1617930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36E561D7-15D0-4E09-BAF0-0E0ABC4FFA39}"/>
              </a:ext>
            </a:extLst>
          </p:cNvPr>
          <p:cNvSpPr/>
          <p:nvPr/>
        </p:nvSpPr>
        <p:spPr>
          <a:xfrm>
            <a:off x="3719736" y="1470869"/>
            <a:ext cx="12238441" cy="5542796"/>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89000">
                <a:schemeClr val="accent2">
                  <a:alpha val="0"/>
                </a:schemeClr>
              </a:gs>
              <a:gs pos="11000">
                <a:schemeClr val="accent2">
                  <a:alpha val="0"/>
                </a:schemeClr>
              </a:gs>
              <a:gs pos="64000">
                <a:srgbClr val="12ABDB"/>
              </a:gs>
              <a:gs pos="36000">
                <a:srgbClr val="12ABDB"/>
              </a:gs>
            </a:gsLst>
            <a:lin ang="540000" scaled="0"/>
          </a:gradFill>
          <a:ln w="9525" cap="flat">
            <a:noFill/>
            <a:prstDash val="solid"/>
            <a:miter/>
          </a:ln>
        </p:spPr>
        <p:txBody>
          <a:bodyPr rtlCol="0" anchor="ctr"/>
          <a:lstStyle/>
          <a:p>
            <a:endParaRPr lang="en-GB"/>
          </a:p>
        </p:txBody>
      </p:sp>
      <p:sp>
        <p:nvSpPr>
          <p:cNvPr id="2" name="Title 1"/>
          <p:cNvSpPr>
            <a:spLocks noGrp="1"/>
          </p:cNvSpPr>
          <p:nvPr>
            <p:ph type="ctrTitle"/>
          </p:nvPr>
        </p:nvSpPr>
        <p:spPr>
          <a:xfrm>
            <a:off x="404813" y="3003625"/>
            <a:ext cx="11329987" cy="738664"/>
          </a:xfrm>
        </p:spPr>
        <p:txBody>
          <a:bodyPr/>
          <a:lstStyle/>
          <a:p>
            <a:r>
              <a:rPr lang="en-GB" dirty="0" smtClean="0"/>
              <a:t>What is concurrency?</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1763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551384" y="1124744"/>
            <a:ext cx="11379200" cy="4516621"/>
          </a:xfrm>
          <a:prstGeom prst="rect">
            <a:avLst/>
          </a:prstGeom>
          <a:noFill/>
        </p:spPr>
        <p:txBody>
          <a:bodyPr wrap="square" rtlCol="0">
            <a:spAutoFit/>
          </a:bodyPr>
          <a:lstStyle/>
          <a:p>
            <a:pPr algn="ctr">
              <a:lnSpc>
                <a:spcPct val="50000"/>
              </a:lnSpc>
            </a:pPr>
            <a:r>
              <a:rPr lang="en-GB" sz="11500" b="1" dirty="0">
                <a:solidFill>
                  <a:schemeClr val="bg1"/>
                </a:solidFill>
                <a:latin typeface="Ubuntu" panose="020B0504030602030204" pitchFamily="34" charset="0"/>
              </a:rPr>
              <a:t>Concurrency</a:t>
            </a:r>
          </a:p>
          <a:p>
            <a:pPr algn="ctr"/>
            <a:r>
              <a:rPr lang="en-GB" sz="11500" b="1" dirty="0">
                <a:solidFill>
                  <a:schemeClr val="bg1"/>
                </a:solidFill>
                <a:latin typeface="Ubuntu" panose="020B0504030602030204" pitchFamily="34" charset="0"/>
              </a:rPr>
              <a:t>≠</a:t>
            </a:r>
          </a:p>
          <a:p>
            <a:pPr algn="ctr"/>
            <a:r>
              <a:rPr lang="en-GB" sz="11500" b="1" dirty="0">
                <a:solidFill>
                  <a:schemeClr val="bg1"/>
                </a:solidFill>
                <a:latin typeface="Ubuntu" panose="020B0504030602030204" pitchFamily="34" charset="0"/>
              </a:rPr>
              <a:t>parallelism</a:t>
            </a:r>
          </a:p>
        </p:txBody>
      </p:sp>
    </p:spTree>
    <p:extLst>
      <p:ext uri="{BB962C8B-B14F-4D97-AF65-F5344CB8AC3E}">
        <p14:creationId xmlns:p14="http://schemas.microsoft.com/office/powerpoint/2010/main" val="2133942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4812" y="2205318"/>
            <a:ext cx="5600701" cy="3325532"/>
          </a:xfrm>
          <a:solidFill>
            <a:schemeClr val="bg2"/>
          </a:solidFill>
        </p:spPr>
        <p:txBody>
          <a:bodyPr lIns="91440" tIns="108000"/>
          <a:lstStyle/>
          <a:p>
            <a:r>
              <a:rPr lang="en-GB" dirty="0"/>
              <a:t>Dealing with several (interacting) things at once</a:t>
            </a:r>
          </a:p>
          <a:p>
            <a:endParaRPr lang="en-GB" dirty="0"/>
          </a:p>
          <a:p>
            <a:r>
              <a:rPr lang="en-GB" dirty="0"/>
              <a:t>Structuring </a:t>
            </a:r>
            <a:r>
              <a:rPr lang="en-GB" dirty="0" smtClean="0"/>
              <a:t>the </a:t>
            </a:r>
            <a:r>
              <a:rPr lang="en-GB" dirty="0"/>
              <a:t>solution to a problem</a:t>
            </a:r>
          </a:p>
          <a:p>
            <a:endParaRPr lang="en-GB" dirty="0"/>
          </a:p>
          <a:p>
            <a:r>
              <a:rPr lang="en-GB" dirty="0"/>
              <a:t>Dividing a program in partially-ordered subprograms that can be executed semi-independently</a:t>
            </a:r>
          </a:p>
          <a:p>
            <a:endParaRPr lang="en-GB" dirty="0"/>
          </a:p>
          <a:p>
            <a:r>
              <a:rPr lang="en-GB" dirty="0"/>
              <a:t>Lifetime of subprograms overlap</a:t>
            </a:r>
          </a:p>
          <a:p>
            <a:endParaRPr lang="en-GB" dirty="0"/>
          </a:p>
          <a:p>
            <a:r>
              <a:rPr lang="en-GB" dirty="0"/>
              <a:t>Non-concurrent programs are called </a:t>
            </a:r>
            <a:r>
              <a:rPr lang="en-GB" i="1" dirty="0"/>
              <a:t>sequential</a:t>
            </a:r>
          </a:p>
          <a:p>
            <a:endParaRPr lang="en-GB" dirty="0"/>
          </a:p>
          <a:p>
            <a:endParaRPr lang="en-GB" dirty="0"/>
          </a:p>
          <a:p>
            <a:pPr marL="360362" lvl="1" indent="0">
              <a:buNone/>
            </a:pPr>
            <a:endParaRPr lang="en-GB" dirty="0"/>
          </a:p>
          <a:p>
            <a:endParaRPr lang="en-GB" dirty="0"/>
          </a:p>
        </p:txBody>
      </p:sp>
      <p:sp>
        <p:nvSpPr>
          <p:cNvPr id="6" name="Text Placeholder 5"/>
          <p:cNvSpPr>
            <a:spLocks noGrp="1"/>
          </p:cNvSpPr>
          <p:nvPr>
            <p:ph type="body" sz="quarter" idx="12"/>
          </p:nvPr>
        </p:nvSpPr>
        <p:spPr>
          <a:solidFill>
            <a:schemeClr val="accent4"/>
          </a:solidFill>
        </p:spPr>
        <p:txBody>
          <a:bodyPr lIns="91440" tIns="0" rIns="36000"/>
          <a:lstStyle/>
          <a:p>
            <a:r>
              <a:rPr lang="en-GB" dirty="0"/>
              <a:t>Concurrency</a:t>
            </a:r>
          </a:p>
        </p:txBody>
      </p:sp>
      <p:sp>
        <p:nvSpPr>
          <p:cNvPr id="7" name="Text Placeholder 6"/>
          <p:cNvSpPr>
            <a:spLocks noGrp="1"/>
          </p:cNvSpPr>
          <p:nvPr>
            <p:ph type="body" sz="quarter" idx="13"/>
          </p:nvPr>
        </p:nvSpPr>
        <p:spPr>
          <a:solidFill>
            <a:schemeClr val="accent4"/>
          </a:solidFill>
        </p:spPr>
        <p:txBody>
          <a:bodyPr lIns="91440" tIns="0" rIns="36000"/>
          <a:lstStyle/>
          <a:p>
            <a:r>
              <a:rPr lang="en-GB" dirty="0"/>
              <a:t>Parallelism</a:t>
            </a:r>
          </a:p>
        </p:txBody>
      </p:sp>
      <p:sp>
        <p:nvSpPr>
          <p:cNvPr id="8" name="Text Placeholder 7"/>
          <p:cNvSpPr>
            <a:spLocks noGrp="1"/>
          </p:cNvSpPr>
          <p:nvPr>
            <p:ph type="body" sz="quarter" idx="14"/>
          </p:nvPr>
        </p:nvSpPr>
        <p:spPr>
          <a:xfrm>
            <a:off x="6196013" y="2205318"/>
            <a:ext cx="5594351" cy="3325531"/>
          </a:xfrm>
          <a:solidFill>
            <a:schemeClr val="bg2"/>
          </a:solidFill>
        </p:spPr>
        <p:txBody>
          <a:bodyPr lIns="91440" tIns="108000"/>
          <a:lstStyle/>
          <a:p>
            <a:r>
              <a:rPr lang="en-GB" dirty="0"/>
              <a:t>Doing several things at once</a:t>
            </a:r>
          </a:p>
          <a:p>
            <a:endParaRPr lang="en-GB" dirty="0"/>
          </a:p>
          <a:p>
            <a:r>
              <a:rPr lang="en-GB" smtClean="0"/>
              <a:t>Implementation of the </a:t>
            </a:r>
            <a:r>
              <a:rPr lang="en-GB" dirty="0"/>
              <a:t>solution of a problem</a:t>
            </a:r>
          </a:p>
          <a:p>
            <a:endParaRPr lang="en-GB" dirty="0"/>
          </a:p>
          <a:p>
            <a:r>
              <a:rPr lang="en-GB" dirty="0"/>
              <a:t>Actually executing the semi-independent subprograms on e.g. multiple processors or multiple machines</a:t>
            </a:r>
          </a:p>
          <a:p>
            <a:endParaRPr lang="en-GB" dirty="0"/>
          </a:p>
          <a:p>
            <a:r>
              <a:rPr lang="en-GB" dirty="0"/>
              <a:t>Execution of subprograms overlap</a:t>
            </a:r>
          </a:p>
          <a:p>
            <a:endParaRPr lang="en-GB" dirty="0"/>
          </a:p>
          <a:p>
            <a:r>
              <a:rPr lang="en-GB" dirty="0"/>
              <a:t>Non-parallel execution is called </a:t>
            </a:r>
            <a:r>
              <a:rPr lang="en-GB" i="1" dirty="0"/>
              <a:t>serial</a:t>
            </a:r>
          </a:p>
        </p:txBody>
      </p:sp>
      <p:cxnSp>
        <p:nvCxnSpPr>
          <p:cNvPr id="14" name="Straight Connector 13"/>
          <p:cNvCxnSpPr>
            <a:cxnSpLocks/>
          </p:cNvCxnSpPr>
          <p:nvPr/>
        </p:nvCxnSpPr>
        <p:spPr>
          <a:xfrm>
            <a:off x="6096000" y="2205319"/>
            <a:ext cx="0" cy="3325530"/>
          </a:xfrm>
          <a:prstGeom prst="line">
            <a:avLst/>
          </a:prstGeom>
          <a:solidFill>
            <a:schemeClr val="tx1"/>
          </a:solidFill>
          <a:ln w="2857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4ED4F6AC-1C42-44E6-874F-20F3813199AA}"/>
              </a:ext>
            </a:extLst>
          </p:cNvPr>
          <p:cNvSpPr>
            <a:spLocks noGrp="1"/>
          </p:cNvSpPr>
          <p:nvPr>
            <p:ph type="title"/>
          </p:nvPr>
        </p:nvSpPr>
        <p:spPr>
          <a:xfrm>
            <a:off x="404813" y="388188"/>
            <a:ext cx="10947772" cy="716711"/>
          </a:xfrm>
        </p:spPr>
        <p:txBody>
          <a:bodyPr/>
          <a:lstStyle/>
          <a:p>
            <a:r>
              <a:rPr lang="en-GB" dirty="0"/>
              <a:t>Concurrency </a:t>
            </a:r>
            <a:r>
              <a:rPr lang="en-GB" dirty="0">
                <a:cs typeface="Times New Roman" panose="02020603050405020304" pitchFamily="18" charset="0"/>
              </a:rPr>
              <a:t>≠ Parallelism</a:t>
            </a:r>
            <a:endParaRPr lang="en-GB" dirty="0"/>
          </a:p>
        </p:txBody>
      </p:sp>
      <p:sp>
        <p:nvSpPr>
          <p:cNvPr id="3" name="Tekstvak 2">
            <a:extLst>
              <a:ext uri="{FF2B5EF4-FFF2-40B4-BE49-F238E27FC236}">
                <a16:creationId xmlns:a16="http://schemas.microsoft.com/office/drawing/2014/main" id="{BBF86341-D52F-4D8D-B763-577B10B27467}"/>
              </a:ext>
            </a:extLst>
          </p:cNvPr>
          <p:cNvSpPr txBox="1"/>
          <p:nvPr/>
        </p:nvSpPr>
        <p:spPr>
          <a:xfrm>
            <a:off x="401636" y="5951021"/>
            <a:ext cx="11388728" cy="646331"/>
          </a:xfrm>
          <a:prstGeom prst="rect">
            <a:avLst/>
          </a:prstGeom>
          <a:noFill/>
        </p:spPr>
        <p:txBody>
          <a:bodyPr wrap="square" rtlCol="0">
            <a:spAutoFit/>
          </a:bodyPr>
          <a:lstStyle/>
          <a:p>
            <a:pPr marL="285750" indent="-285750">
              <a:buFont typeface="Arial" panose="020B0604020202020204" pitchFamily="34" charset="0"/>
              <a:buChar char="•"/>
            </a:pPr>
            <a:r>
              <a:rPr lang="nl-NL" dirty="0"/>
              <a:t>A concurrent solution </a:t>
            </a:r>
            <a:r>
              <a:rPr lang="nl-NL" dirty="0" err="1"/>
              <a:t>to</a:t>
            </a:r>
            <a:r>
              <a:rPr lang="nl-NL" dirty="0"/>
              <a:t> a </a:t>
            </a:r>
            <a:r>
              <a:rPr lang="nl-NL" dirty="0" err="1"/>
              <a:t>problem</a:t>
            </a:r>
            <a:r>
              <a:rPr lang="nl-NL" dirty="0"/>
              <a:t> does </a:t>
            </a:r>
            <a:r>
              <a:rPr lang="nl-NL" dirty="0" err="1"/>
              <a:t>not</a:t>
            </a:r>
            <a:r>
              <a:rPr lang="nl-NL" dirty="0"/>
              <a:t> </a:t>
            </a:r>
            <a:r>
              <a:rPr lang="nl-NL" dirty="0" err="1"/>
              <a:t>necessarily</a:t>
            </a:r>
            <a:r>
              <a:rPr lang="nl-NL" dirty="0"/>
              <a:t> </a:t>
            </a:r>
            <a:r>
              <a:rPr lang="nl-NL" dirty="0" err="1"/>
              <a:t>imply</a:t>
            </a:r>
            <a:r>
              <a:rPr lang="nl-NL" dirty="0"/>
              <a:t> </a:t>
            </a:r>
            <a:r>
              <a:rPr lang="nl-NL" dirty="0" err="1"/>
              <a:t>parallelism</a:t>
            </a:r>
            <a:endParaRPr lang="nl-NL" dirty="0"/>
          </a:p>
          <a:p>
            <a:pPr marL="285750" indent="-285750">
              <a:buFont typeface="Arial" panose="020B0604020202020204" pitchFamily="34" charset="0"/>
              <a:buChar char="•"/>
            </a:pPr>
            <a:r>
              <a:rPr lang="nl-NL" dirty="0"/>
              <a:t>It </a:t>
            </a:r>
            <a:r>
              <a:rPr lang="nl-NL" dirty="0" err="1"/>
              <a:t>works</a:t>
            </a:r>
            <a:r>
              <a:rPr lang="nl-NL" dirty="0"/>
              <a:t> </a:t>
            </a:r>
            <a:r>
              <a:rPr lang="nl-NL" dirty="0" err="1"/>
              <a:t>also</a:t>
            </a:r>
            <a:r>
              <a:rPr lang="nl-NL" dirty="0"/>
              <a:t> on single </a:t>
            </a:r>
            <a:r>
              <a:rPr lang="nl-NL" dirty="0" err="1"/>
              <a:t>core</a:t>
            </a:r>
            <a:r>
              <a:rPr lang="nl-NL" dirty="0"/>
              <a:t> machines, e.g. </a:t>
            </a:r>
            <a:r>
              <a:rPr lang="nl-NL" dirty="0" err="1" smtClean="0"/>
              <a:t>by</a:t>
            </a:r>
            <a:r>
              <a:rPr lang="nl-NL" dirty="0" smtClean="0"/>
              <a:t> </a:t>
            </a:r>
            <a:r>
              <a:rPr lang="nl-NL" dirty="0" err="1" smtClean="0"/>
              <a:t>using</a:t>
            </a:r>
            <a:r>
              <a:rPr lang="nl-NL" dirty="0" smtClean="0"/>
              <a:t> </a:t>
            </a:r>
            <a:r>
              <a:rPr lang="nl-NL" dirty="0" err="1"/>
              <a:t>threads</a:t>
            </a:r>
            <a:r>
              <a:rPr lang="nl-NL" dirty="0"/>
              <a:t> or event loops</a:t>
            </a:r>
          </a:p>
        </p:txBody>
      </p:sp>
    </p:spTree>
    <p:extLst>
      <p:ext uri="{BB962C8B-B14F-4D97-AF65-F5344CB8AC3E}">
        <p14:creationId xmlns:p14="http://schemas.microsoft.com/office/powerpoint/2010/main" val="752727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8DF6669-1034-4D17-8406-4FE564A1A0CF}"/>
              </a:ext>
            </a:extLst>
          </p:cNvPr>
          <p:cNvSpPr>
            <a:spLocks noGrp="1"/>
          </p:cNvSpPr>
          <p:nvPr>
            <p:ph type="title"/>
          </p:nvPr>
        </p:nvSpPr>
        <p:spPr/>
        <p:txBody>
          <a:bodyPr/>
          <a:lstStyle/>
          <a:p>
            <a:r>
              <a:rPr lang="nl-NL" dirty="0" err="1"/>
              <a:t>Concurrency</a:t>
            </a:r>
            <a:r>
              <a:rPr lang="nl-NL" dirty="0"/>
              <a:t> / </a:t>
            </a:r>
            <a:r>
              <a:rPr lang="nl-NL" dirty="0" err="1"/>
              <a:t>parallelism</a:t>
            </a:r>
            <a:r>
              <a:rPr lang="nl-NL" dirty="0"/>
              <a:t> </a:t>
            </a:r>
            <a:r>
              <a:rPr lang="nl-NL" dirty="0" err="1"/>
              <a:t>combinations</a:t>
            </a:r>
            <a:endParaRPr lang="nl-NL" dirty="0"/>
          </a:p>
        </p:txBody>
      </p:sp>
      <p:graphicFrame>
        <p:nvGraphicFramePr>
          <p:cNvPr id="10" name="Tabel 10">
            <a:extLst>
              <a:ext uri="{FF2B5EF4-FFF2-40B4-BE49-F238E27FC236}">
                <a16:creationId xmlns:a16="http://schemas.microsoft.com/office/drawing/2014/main" id="{14B9B4E0-F269-471B-A816-86CB28DC93F3}"/>
              </a:ext>
            </a:extLst>
          </p:cNvPr>
          <p:cNvGraphicFramePr>
            <a:graphicFrameLocks noGrp="1"/>
          </p:cNvGraphicFramePr>
          <p:nvPr>
            <p:extLst>
              <p:ext uri="{D42A27DB-BD31-4B8C-83A1-F6EECF244321}">
                <p14:modId xmlns:p14="http://schemas.microsoft.com/office/powerpoint/2010/main" val="616726048"/>
              </p:ext>
            </p:extLst>
          </p:nvPr>
        </p:nvGraphicFramePr>
        <p:xfrm>
          <a:off x="623392" y="2132856"/>
          <a:ext cx="10873208" cy="3990773"/>
        </p:xfrm>
        <a:graphic>
          <a:graphicData uri="http://schemas.openxmlformats.org/drawingml/2006/table">
            <a:tbl>
              <a:tblPr firstRow="1" firstCol="1" bandRow="1">
                <a:tableStyleId>{7DF18680-E054-41AD-8BC1-D1AEF772440D}</a:tableStyleId>
              </a:tblPr>
              <a:tblGrid>
                <a:gridCol w="1437761">
                  <a:extLst>
                    <a:ext uri="{9D8B030D-6E8A-4147-A177-3AD203B41FA5}">
                      <a16:colId xmlns:a16="http://schemas.microsoft.com/office/drawing/2014/main" val="4100972875"/>
                    </a:ext>
                  </a:extLst>
                </a:gridCol>
                <a:gridCol w="3145149">
                  <a:extLst>
                    <a:ext uri="{9D8B030D-6E8A-4147-A177-3AD203B41FA5}">
                      <a16:colId xmlns:a16="http://schemas.microsoft.com/office/drawing/2014/main" val="1116774702"/>
                    </a:ext>
                  </a:extLst>
                </a:gridCol>
                <a:gridCol w="3145149">
                  <a:extLst>
                    <a:ext uri="{9D8B030D-6E8A-4147-A177-3AD203B41FA5}">
                      <a16:colId xmlns:a16="http://schemas.microsoft.com/office/drawing/2014/main" val="4285517518"/>
                    </a:ext>
                  </a:extLst>
                </a:gridCol>
                <a:gridCol w="3145149">
                  <a:extLst>
                    <a:ext uri="{9D8B030D-6E8A-4147-A177-3AD203B41FA5}">
                      <a16:colId xmlns:a16="http://schemas.microsoft.com/office/drawing/2014/main" val="3388035880"/>
                    </a:ext>
                  </a:extLst>
                </a:gridCol>
              </a:tblGrid>
              <a:tr h="636757">
                <a:tc>
                  <a:txBody>
                    <a:bodyPr/>
                    <a:lstStyle/>
                    <a:p>
                      <a:endParaRPr lang="nl-NL"/>
                    </a:p>
                  </a:txBody>
                  <a:tcPr/>
                </a:tc>
                <a:tc>
                  <a:txBody>
                    <a:bodyPr/>
                    <a:lstStyle/>
                    <a:p>
                      <a:r>
                        <a:rPr lang="nl-NL" dirty="0" err="1"/>
                        <a:t>Serial</a:t>
                      </a:r>
                      <a:endParaRPr lang="nl-NL" dirty="0"/>
                    </a:p>
                  </a:txBody>
                  <a:tcPr/>
                </a:tc>
                <a:tc>
                  <a:txBody>
                    <a:bodyPr/>
                    <a:lstStyle/>
                    <a:p>
                      <a:r>
                        <a:rPr lang="nl-NL" dirty="0"/>
                        <a:t>Parallel (</a:t>
                      </a:r>
                      <a:r>
                        <a:rPr lang="nl-NL" dirty="0" err="1"/>
                        <a:t>multi</a:t>
                      </a:r>
                      <a:r>
                        <a:rPr lang="nl-NL" dirty="0"/>
                        <a:t>-computer)</a:t>
                      </a:r>
                    </a:p>
                  </a:txBody>
                  <a:tcPr/>
                </a:tc>
                <a:tc>
                  <a:txBody>
                    <a:bodyPr/>
                    <a:lstStyle/>
                    <a:p>
                      <a:r>
                        <a:rPr lang="nl-NL" dirty="0"/>
                        <a:t>Parallel (</a:t>
                      </a:r>
                      <a:r>
                        <a:rPr lang="nl-NL" dirty="0" err="1"/>
                        <a:t>multi-core</a:t>
                      </a:r>
                      <a:r>
                        <a:rPr lang="nl-NL" dirty="0"/>
                        <a:t>)</a:t>
                      </a:r>
                    </a:p>
                  </a:txBody>
                  <a:tcPr/>
                </a:tc>
                <a:extLst>
                  <a:ext uri="{0D108BD9-81ED-4DB2-BD59-A6C34878D82A}">
                    <a16:rowId xmlns:a16="http://schemas.microsoft.com/office/drawing/2014/main" val="2610975037"/>
                  </a:ext>
                </a:extLst>
              </a:tr>
              <a:tr h="1616656">
                <a:tc>
                  <a:txBody>
                    <a:bodyPr/>
                    <a:lstStyle/>
                    <a:p>
                      <a:r>
                        <a:rPr lang="nl-NL" dirty="0" err="1"/>
                        <a:t>Sequential</a:t>
                      </a:r>
                      <a:endParaRPr lang="nl-NL" dirty="0"/>
                    </a:p>
                  </a:txBody>
                  <a:tcPr/>
                </a:tc>
                <a:tc>
                  <a:txBody>
                    <a:bodyPr/>
                    <a:lstStyle/>
                    <a:p>
                      <a:pPr marL="285750" indent="-285750">
                        <a:buFont typeface="Arial" panose="020B0604020202020204" pitchFamily="34" charset="0"/>
                        <a:buChar char="•"/>
                      </a:pPr>
                      <a:r>
                        <a:rPr lang="nl-NL" dirty="0"/>
                        <a:t>Batch </a:t>
                      </a:r>
                      <a:r>
                        <a:rPr lang="nl-NL" dirty="0" err="1"/>
                        <a:t>execution</a:t>
                      </a:r>
                      <a:r>
                        <a:rPr lang="nl-NL" dirty="0"/>
                        <a:t> on a single </a:t>
                      </a:r>
                      <a:r>
                        <a:rPr lang="nl-NL" dirty="0" err="1"/>
                        <a:t>core</a:t>
                      </a:r>
                      <a:endParaRPr lang="nl-NL" dirty="0"/>
                    </a:p>
                    <a:p>
                      <a:pPr marL="285750" indent="-285750">
                        <a:buFont typeface="Arial" panose="020B0604020202020204" pitchFamily="34" charset="0"/>
                        <a:buChar char="•"/>
                      </a:pPr>
                      <a:r>
                        <a:rPr lang="nl-NL" dirty="0"/>
                        <a:t>Multitasking of </a:t>
                      </a:r>
                      <a:r>
                        <a:rPr lang="nl-NL" dirty="0" err="1"/>
                        <a:t>several</a:t>
                      </a:r>
                      <a:r>
                        <a:rPr lang="nl-NL" dirty="0"/>
                        <a:t> independent </a:t>
                      </a:r>
                      <a:r>
                        <a:rPr lang="nl-NL" dirty="0" err="1"/>
                        <a:t>processes</a:t>
                      </a:r>
                      <a:r>
                        <a:rPr lang="nl-NL" dirty="0"/>
                        <a:t> on a single </a:t>
                      </a:r>
                      <a:r>
                        <a:rPr lang="nl-NL" dirty="0" err="1"/>
                        <a:t>core</a:t>
                      </a:r>
                      <a:endParaRPr lang="nl-NL" dirty="0"/>
                    </a:p>
                  </a:txBody>
                  <a:tcPr/>
                </a:tc>
                <a:tc>
                  <a:txBody>
                    <a:bodyPr/>
                    <a:lstStyle/>
                    <a:p>
                      <a:pPr marL="285750" indent="-285750">
                        <a:buFont typeface="Arial" panose="020B0604020202020204" pitchFamily="34" charset="0"/>
                        <a:buChar char="•"/>
                      </a:pPr>
                      <a:r>
                        <a:rPr lang="nl-NL" dirty="0"/>
                        <a:t>Independent </a:t>
                      </a:r>
                      <a:r>
                        <a:rPr lang="nl-NL" dirty="0" err="1"/>
                        <a:t>processes</a:t>
                      </a:r>
                      <a:r>
                        <a:rPr lang="nl-NL" dirty="0"/>
                        <a:t> on multiple computers</a:t>
                      </a:r>
                    </a:p>
                    <a:p>
                      <a:endParaRPr lang="nl-NL"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dirty="0"/>
                        <a:t>Independent </a:t>
                      </a:r>
                      <a:r>
                        <a:rPr lang="nl-NL" dirty="0" err="1"/>
                        <a:t>processes</a:t>
                      </a:r>
                      <a:r>
                        <a:rPr lang="nl-NL" dirty="0"/>
                        <a:t> on multiple </a:t>
                      </a:r>
                      <a:r>
                        <a:rPr lang="nl-NL" dirty="0" err="1"/>
                        <a:t>cores</a:t>
                      </a:r>
                      <a:endParaRPr lang="nl-NL" dirty="0"/>
                    </a:p>
                    <a:p>
                      <a:endParaRPr lang="nl-NL" dirty="0"/>
                    </a:p>
                  </a:txBody>
                  <a:tcPr/>
                </a:tc>
                <a:extLst>
                  <a:ext uri="{0D108BD9-81ED-4DB2-BD59-A6C34878D82A}">
                    <a16:rowId xmlns:a16="http://schemas.microsoft.com/office/drawing/2014/main" val="1026667420"/>
                  </a:ext>
                </a:extLst>
              </a:tr>
              <a:tr h="1707026">
                <a:tc>
                  <a:txBody>
                    <a:bodyPr/>
                    <a:lstStyle/>
                    <a:p>
                      <a:r>
                        <a:rPr lang="nl-NL" dirty="0"/>
                        <a:t>Concurrent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dirty="0" err="1" smtClean="0"/>
                        <a:t>Interacting</a:t>
                      </a:r>
                      <a:r>
                        <a:rPr lang="nl-NL" dirty="0" smtClean="0"/>
                        <a:t> </a:t>
                      </a:r>
                      <a:r>
                        <a:rPr lang="nl-NL" dirty="0" err="1" smtClean="0"/>
                        <a:t>processes</a:t>
                      </a:r>
                      <a:r>
                        <a:rPr lang="nl-NL" dirty="0" smtClean="0"/>
                        <a:t> on a single </a:t>
                      </a:r>
                      <a:r>
                        <a:rPr lang="nl-NL" dirty="0" err="1" smtClean="0"/>
                        <a:t>core</a:t>
                      </a:r>
                      <a:endParaRPr lang="nl-NL" dirty="0" smtClean="0"/>
                    </a:p>
                    <a:p>
                      <a:pPr marL="285750" indent="-285750">
                        <a:buFont typeface="Arial" panose="020B0604020202020204" pitchFamily="34" charset="0"/>
                        <a:buChar char="•"/>
                      </a:pPr>
                      <a:r>
                        <a:rPr lang="nl-NL" dirty="0" smtClean="0"/>
                        <a:t>Multi-</a:t>
                      </a:r>
                      <a:r>
                        <a:rPr lang="nl-NL" dirty="0" err="1" smtClean="0"/>
                        <a:t>threaded</a:t>
                      </a:r>
                      <a:r>
                        <a:rPr lang="nl-NL" dirty="0" smtClean="0"/>
                        <a:t> </a:t>
                      </a:r>
                      <a:r>
                        <a:rPr lang="nl-NL" dirty="0" err="1"/>
                        <a:t>processes</a:t>
                      </a:r>
                      <a:r>
                        <a:rPr lang="nl-NL" dirty="0"/>
                        <a:t> on a single </a:t>
                      </a:r>
                      <a:r>
                        <a:rPr lang="nl-NL" dirty="0" err="1"/>
                        <a:t>core</a:t>
                      </a:r>
                      <a:endParaRPr lang="nl-NL" dirty="0"/>
                    </a:p>
                    <a:p>
                      <a:pPr marL="285750" indent="-285750">
                        <a:buFont typeface="Arial" panose="020B0604020202020204" pitchFamily="34" charset="0"/>
                        <a:buChar char="•"/>
                      </a:pPr>
                      <a:r>
                        <a:rPr lang="nl-NL" dirty="0"/>
                        <a:t>Event-loop </a:t>
                      </a:r>
                      <a:r>
                        <a:rPr lang="nl-NL" dirty="0" err="1"/>
                        <a:t>processes</a:t>
                      </a:r>
                      <a:r>
                        <a:rPr lang="nl-NL" dirty="0"/>
                        <a:t> (most </a:t>
                      </a:r>
                      <a:r>
                        <a:rPr lang="nl-NL" dirty="0" err="1"/>
                        <a:t>GUIs</a:t>
                      </a:r>
                      <a:r>
                        <a:rPr lang="nl-NL" dirty="0" smtClean="0"/>
                        <a:t>)</a:t>
                      </a:r>
                      <a:endParaRPr lang="nl-NL" dirty="0"/>
                    </a:p>
                  </a:txBody>
                  <a:tcPr/>
                </a:tc>
                <a:tc>
                  <a:txBody>
                    <a:bodyPr/>
                    <a:lstStyle/>
                    <a:p>
                      <a:pPr marL="285750" indent="-285750">
                        <a:buFont typeface="Arial" panose="020B0604020202020204" pitchFamily="34" charset="0"/>
                        <a:buChar char="•"/>
                      </a:pPr>
                      <a:r>
                        <a:rPr lang="nl-NL" dirty="0" err="1"/>
                        <a:t>Tasks</a:t>
                      </a:r>
                      <a:r>
                        <a:rPr lang="nl-NL" dirty="0"/>
                        <a:t> </a:t>
                      </a:r>
                      <a:r>
                        <a:rPr lang="nl-NL" dirty="0" err="1"/>
                        <a:t>delegated</a:t>
                      </a:r>
                      <a:r>
                        <a:rPr lang="nl-NL" dirty="0"/>
                        <a:t> </a:t>
                      </a:r>
                      <a:r>
                        <a:rPr lang="nl-NL" dirty="0" err="1"/>
                        <a:t>to</a:t>
                      </a:r>
                      <a:r>
                        <a:rPr lang="nl-NL" dirty="0"/>
                        <a:t> </a:t>
                      </a:r>
                      <a:r>
                        <a:rPr lang="nl-NL" dirty="0" smtClean="0"/>
                        <a:t>(</a:t>
                      </a:r>
                      <a:r>
                        <a:rPr lang="nl-NL" dirty="0" err="1" smtClean="0"/>
                        <a:t>processes</a:t>
                      </a:r>
                      <a:r>
                        <a:rPr lang="nl-NL" dirty="0" smtClean="0"/>
                        <a:t> on) </a:t>
                      </a:r>
                      <a:r>
                        <a:rPr lang="nl-NL" dirty="0" err="1" smtClean="0"/>
                        <a:t>other</a:t>
                      </a:r>
                      <a:r>
                        <a:rPr lang="nl-NL" dirty="0" smtClean="0"/>
                        <a:t> </a:t>
                      </a:r>
                      <a:r>
                        <a:rPr lang="nl-NL" dirty="0"/>
                        <a:t>computers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dirty="0" err="1" smtClean="0"/>
                        <a:t>Interacting</a:t>
                      </a:r>
                      <a:r>
                        <a:rPr lang="nl-NL" dirty="0" smtClean="0"/>
                        <a:t> </a:t>
                      </a:r>
                      <a:r>
                        <a:rPr lang="nl-NL" dirty="0" err="1" smtClean="0"/>
                        <a:t>processes</a:t>
                      </a:r>
                      <a:r>
                        <a:rPr lang="nl-NL" dirty="0" smtClean="0"/>
                        <a:t> on multiple </a:t>
                      </a:r>
                      <a:r>
                        <a:rPr lang="nl-NL" dirty="0" err="1" smtClean="0"/>
                        <a:t>cores</a:t>
                      </a:r>
                      <a:endParaRPr lang="nl-NL" dirty="0" smtClean="0"/>
                    </a:p>
                    <a:p>
                      <a:pPr marL="285750" indent="-285750">
                        <a:buFont typeface="Arial" panose="020B0604020202020204" pitchFamily="34" charset="0"/>
                        <a:buChar char="•"/>
                      </a:pPr>
                      <a:r>
                        <a:rPr lang="nl-NL" dirty="0" err="1" smtClean="0"/>
                        <a:t>Threads</a:t>
                      </a:r>
                      <a:r>
                        <a:rPr lang="nl-NL" dirty="0" smtClean="0"/>
                        <a:t> </a:t>
                      </a:r>
                      <a:r>
                        <a:rPr lang="nl-NL" dirty="0" err="1"/>
                        <a:t>executing</a:t>
                      </a:r>
                      <a:r>
                        <a:rPr lang="nl-NL" dirty="0"/>
                        <a:t> on multiple </a:t>
                      </a:r>
                      <a:r>
                        <a:rPr lang="nl-NL" dirty="0" err="1"/>
                        <a:t>cores</a:t>
                      </a:r>
                      <a:endParaRPr lang="nl-NL" dirty="0"/>
                    </a:p>
                    <a:p>
                      <a:pPr marL="285750" indent="-285750">
                        <a:buFont typeface="Arial" panose="020B0604020202020204" pitchFamily="34" charset="0"/>
                        <a:buChar char="•"/>
                      </a:pPr>
                      <a:endParaRPr lang="nl-NL" dirty="0"/>
                    </a:p>
                  </a:txBody>
                  <a:tcPr/>
                </a:tc>
                <a:extLst>
                  <a:ext uri="{0D108BD9-81ED-4DB2-BD59-A6C34878D82A}">
                    <a16:rowId xmlns:a16="http://schemas.microsoft.com/office/drawing/2014/main" val="1052614765"/>
                  </a:ext>
                </a:extLst>
              </a:tr>
            </a:tbl>
          </a:graphicData>
        </a:graphic>
      </p:graphicFrame>
      <p:sp>
        <p:nvSpPr>
          <p:cNvPr id="11" name="Tekstballon: ovaal 10">
            <a:extLst>
              <a:ext uri="{FF2B5EF4-FFF2-40B4-BE49-F238E27FC236}">
                <a16:creationId xmlns:a16="http://schemas.microsoft.com/office/drawing/2014/main" id="{39AAF43D-8F43-41EA-B166-D248A3C96904}"/>
              </a:ext>
            </a:extLst>
          </p:cNvPr>
          <p:cNvSpPr/>
          <p:nvPr/>
        </p:nvSpPr>
        <p:spPr>
          <a:xfrm>
            <a:off x="8040216" y="306258"/>
            <a:ext cx="3600400" cy="1312620"/>
          </a:xfrm>
          <a:prstGeom prst="wedgeEllipseCallout">
            <a:avLst>
              <a:gd name="adj1" fmla="val 3550"/>
              <a:gd name="adj2" fmla="val 896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a:t>Relatively</a:t>
            </a:r>
            <a:r>
              <a:rPr lang="nl-NL" sz="1600" dirty="0"/>
              <a:t> recent</a:t>
            </a:r>
          </a:p>
        </p:txBody>
      </p:sp>
    </p:spTree>
    <p:extLst>
      <p:ext uri="{BB962C8B-B14F-4D97-AF65-F5344CB8AC3E}">
        <p14:creationId xmlns:p14="http://schemas.microsoft.com/office/powerpoint/2010/main" val="1920126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56FDC3-830C-4455-A30E-79EA2ACE9DB8}"/>
              </a:ext>
            </a:extLst>
          </p:cNvPr>
          <p:cNvSpPr txBox="1"/>
          <p:nvPr/>
        </p:nvSpPr>
        <p:spPr>
          <a:xfrm>
            <a:off x="406400" y="1105574"/>
            <a:ext cx="11379200" cy="4339650"/>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Concurrency </a:t>
            </a:r>
            <a:r>
              <a:rPr lang="en-GB" sz="13800" b="1" dirty="0" smtClean="0">
                <a:solidFill>
                  <a:schemeClr val="bg1"/>
                </a:solidFill>
                <a:latin typeface="Ubuntu" panose="020B0504030602030204" pitchFamily="34" charset="0"/>
              </a:rPr>
              <a:t>models</a:t>
            </a:r>
            <a:endParaRPr lang="en-GB" sz="13800"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42626817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bd661d4c-a817-4f27-b896-8d7a0239d9a2"/>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6e365201-3e16-4171-91fb-c71d19607f70"/>
    <ds:schemaRef ds:uri="http://www.w3.org/XML/1998/namespac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3340</TotalTime>
  <Words>2191</Words>
  <Application>Microsoft Office PowerPoint</Application>
  <PresentationFormat>Widescreen</PresentationFormat>
  <Paragraphs>414</Paragraphs>
  <Slides>43</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43</vt:i4>
      </vt:variant>
    </vt:vector>
  </HeadingPairs>
  <TitlesOfParts>
    <vt:vector size="56" baseType="lpstr">
      <vt:lpstr>Ubuntu</vt:lpstr>
      <vt:lpstr>Wingdings</vt:lpstr>
      <vt:lpstr>Verdana</vt:lpstr>
      <vt:lpstr>Ubuntu Medium</vt:lpstr>
      <vt:lpstr>Times New Roman</vt:lpstr>
      <vt:lpstr>Arial</vt:lpstr>
      <vt:lpstr>Consolas</vt:lpstr>
      <vt:lpstr>Ubuntu Light</vt:lpstr>
      <vt:lpstr>Capgemini Master 2021</vt:lpstr>
      <vt:lpstr>Cover options_Section</vt:lpstr>
      <vt:lpstr>Capgemini Master</vt:lpstr>
      <vt:lpstr>1_Capgemini Master 2021</vt:lpstr>
      <vt:lpstr>think-cell Slide</vt:lpstr>
      <vt:lpstr>Concurrency in Python</vt:lpstr>
      <vt:lpstr>Python masterclasses</vt:lpstr>
      <vt:lpstr>Agenda</vt:lpstr>
      <vt:lpstr>Concurrency In General</vt:lpstr>
      <vt:lpstr>What is concurrency?</vt:lpstr>
      <vt:lpstr>PowerPoint Presentation</vt:lpstr>
      <vt:lpstr>Concurrency ≠ Parallelism</vt:lpstr>
      <vt:lpstr>Concurrency / parallelism combinations</vt:lpstr>
      <vt:lpstr>PowerPoint Presentation</vt:lpstr>
      <vt:lpstr>Concurrency</vt:lpstr>
      <vt:lpstr>Concurrency models</vt:lpstr>
      <vt:lpstr>Scheduling</vt:lpstr>
      <vt:lpstr>OS Scheduling</vt:lpstr>
      <vt:lpstr>PowerPoint Presentation</vt:lpstr>
      <vt:lpstr>Common concurrency problems</vt:lpstr>
      <vt:lpstr>Threads in Python</vt:lpstr>
      <vt:lpstr>Python threads</vt:lpstr>
      <vt:lpstr>Understanding threads in Python</vt:lpstr>
      <vt:lpstr>releasing the GIL</vt:lpstr>
      <vt:lpstr>Acquiring the GIL</vt:lpstr>
      <vt:lpstr>GIL consequence</vt:lpstr>
      <vt:lpstr>Demo</vt:lpstr>
      <vt:lpstr>Exercises</vt:lpstr>
      <vt:lpstr>Python concurrency timeline</vt:lpstr>
      <vt:lpstr>Threading guidelines</vt:lpstr>
      <vt:lpstr>Relation between threads and objects</vt:lpstr>
      <vt:lpstr>Common problems</vt:lpstr>
      <vt:lpstr>Common data</vt:lpstr>
      <vt:lpstr>Threads keep running</vt:lpstr>
      <vt:lpstr>Threads keep running</vt:lpstr>
      <vt:lpstr>Thread not in proper state when communicating</vt:lpstr>
      <vt:lpstr>THREAD Signaling, Synchronization, and Messages</vt:lpstr>
      <vt:lpstr>Exception handling</vt:lpstr>
      <vt:lpstr>Publish-Subscribe Exercise</vt:lpstr>
      <vt:lpstr>Publish-Subscribe Model</vt:lpstr>
      <vt:lpstr>Exercise</vt:lpstr>
      <vt:lpstr>Multiprocessing</vt:lpstr>
      <vt:lpstr>Multiprocessing</vt:lpstr>
      <vt:lpstr>Main differences</vt:lpstr>
      <vt:lpstr>Closing</vt:lpstr>
      <vt:lpstr>Resources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103</cp:revision>
  <dcterms:created xsi:type="dcterms:W3CDTF">2021-07-21T09:49:07Z</dcterms:created>
  <dcterms:modified xsi:type="dcterms:W3CDTF">2021-12-01T17:28:13Z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