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84"/>
  </p:notesMasterIdLst>
  <p:handoutMasterIdLst>
    <p:handoutMasterId r:id="rId85"/>
  </p:handoutMasterIdLst>
  <p:sldIdLst>
    <p:sldId id="1043" r:id="rId9"/>
    <p:sldId id="1081" r:id="rId10"/>
    <p:sldId id="1082" r:id="rId11"/>
    <p:sldId id="1001" r:id="rId12"/>
    <p:sldId id="1177" r:id="rId13"/>
    <p:sldId id="1196" r:id="rId14"/>
    <p:sldId id="1101" r:id="rId15"/>
    <p:sldId id="1195" r:id="rId16"/>
    <p:sldId id="1175" r:id="rId17"/>
    <p:sldId id="1178" r:id="rId18"/>
    <p:sldId id="1179" r:id="rId19"/>
    <p:sldId id="1180" r:id="rId20"/>
    <p:sldId id="1181" r:id="rId21"/>
    <p:sldId id="1185" r:id="rId22"/>
    <p:sldId id="1183" r:id="rId23"/>
    <p:sldId id="1235" r:id="rId24"/>
    <p:sldId id="1236" r:id="rId25"/>
    <p:sldId id="1237" r:id="rId26"/>
    <p:sldId id="1238" r:id="rId27"/>
    <p:sldId id="1186" r:id="rId28"/>
    <p:sldId id="1184" r:id="rId29"/>
    <p:sldId id="1094" r:id="rId30"/>
    <p:sldId id="1189" r:id="rId31"/>
    <p:sldId id="1197" r:id="rId32"/>
    <p:sldId id="1171" r:id="rId33"/>
    <p:sldId id="1167" r:id="rId34"/>
    <p:sldId id="1198" r:id="rId35"/>
    <p:sldId id="1165" r:id="rId36"/>
    <p:sldId id="1199" r:id="rId37"/>
    <p:sldId id="1166" r:id="rId38"/>
    <p:sldId id="1200" r:id="rId39"/>
    <p:sldId id="1170" r:id="rId40"/>
    <p:sldId id="1201" r:id="rId41"/>
    <p:sldId id="1190" r:id="rId42"/>
    <p:sldId id="1202" r:id="rId43"/>
    <p:sldId id="1191" r:id="rId44"/>
    <p:sldId id="1203" r:id="rId45"/>
    <p:sldId id="1158" r:id="rId46"/>
    <p:sldId id="1192" r:id="rId47"/>
    <p:sldId id="1225" r:id="rId48"/>
    <p:sldId id="1204" r:id="rId49"/>
    <p:sldId id="1205" r:id="rId50"/>
    <p:sldId id="1206" r:id="rId51"/>
    <p:sldId id="1227" r:id="rId52"/>
    <p:sldId id="1207" r:id="rId53"/>
    <p:sldId id="1208" r:id="rId54"/>
    <p:sldId id="1214" r:id="rId55"/>
    <p:sldId id="1226" r:id="rId56"/>
    <p:sldId id="1228" r:id="rId57"/>
    <p:sldId id="1229" r:id="rId58"/>
    <p:sldId id="1230" r:id="rId59"/>
    <p:sldId id="1239" r:id="rId60"/>
    <p:sldId id="1241" r:id="rId61"/>
    <p:sldId id="1243" r:id="rId62"/>
    <p:sldId id="1215" r:id="rId63"/>
    <p:sldId id="1216" r:id="rId64"/>
    <p:sldId id="1211" r:id="rId65"/>
    <p:sldId id="1212" r:id="rId66"/>
    <p:sldId id="1217" r:id="rId67"/>
    <p:sldId id="1213" r:id="rId68"/>
    <p:sldId id="1219" r:id="rId69"/>
    <p:sldId id="1220" r:id="rId70"/>
    <p:sldId id="1221" r:id="rId71"/>
    <p:sldId id="1223" r:id="rId72"/>
    <p:sldId id="1222" r:id="rId73"/>
    <p:sldId id="1210" r:id="rId74"/>
    <p:sldId id="1224" r:id="rId75"/>
    <p:sldId id="1231" r:id="rId76"/>
    <p:sldId id="1232" r:id="rId77"/>
    <p:sldId id="1233" r:id="rId78"/>
    <p:sldId id="1244" r:id="rId79"/>
    <p:sldId id="1245" r:id="rId80"/>
    <p:sldId id="1092" r:id="rId81"/>
    <p:sldId id="1154" r:id="rId82"/>
    <p:sldId id="1091" r:id="rId83"/>
  </p:sldIdLst>
  <p:sldSz cx="12192000" cy="6858000"/>
  <p:notesSz cx="6858000" cy="9144000"/>
  <p:embeddedFontLst>
    <p:embeddedFont>
      <p:font typeface="Consolas" panose="020B0609020204030204" pitchFamily="49" charset="0"/>
      <p:regular r:id="rId86"/>
      <p:bold r:id="rId87"/>
      <p:italic r:id="rId88"/>
      <p:boldItalic r:id="rId89"/>
    </p:embeddedFont>
    <p:embeddedFont>
      <p:font typeface="Ubuntu" panose="020B0504030602030204" pitchFamily="34" charset="0"/>
      <p:regular r:id="rId90"/>
      <p:bold r:id="rId91"/>
      <p:italic r:id="rId92"/>
      <p:boldItalic r:id="rId93"/>
    </p:embeddedFont>
    <p:embeddedFont>
      <p:font typeface="Ubuntu Light" panose="020B0304030602030204" pitchFamily="34" charset="0"/>
      <p:regular r:id="rId94"/>
      <p:italic r:id="rId95"/>
    </p:embeddedFont>
    <p:embeddedFont>
      <p:font typeface="Ubuntu Medium" panose="020B0604030602030204" pitchFamily="34" charset="0"/>
      <p:regular r:id="rId96"/>
      <p:italic r:id="rId97"/>
    </p:embeddedFont>
    <p:embeddedFont>
      <p:font typeface="Verdana" panose="020B0604030504040204" pitchFamily="34" charset="0"/>
      <p:regular r:id="rId98"/>
      <p:bold r:id="rId99"/>
      <p:italic r:id="rId100"/>
      <p:boldItalic r:id="rId101"/>
    </p:embeddedFont>
  </p:embeddedFontLst>
  <p:custDataLst>
    <p:tags r:id="rId10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25" autoAdjust="0"/>
    <p:restoredTop sz="95838" autoAdjust="0"/>
  </p:normalViewPr>
  <p:slideViewPr>
    <p:cSldViewPr>
      <p:cViewPr varScale="1">
        <p:scale>
          <a:sx n="75" d="100"/>
          <a:sy n="75" d="100"/>
        </p:scale>
        <p:origin x="54" y="246"/>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notesMaster" Target="notesMasters/notesMaster1.xml"/><Relationship Id="rId89"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07" Type="http://schemas.openxmlformats.org/officeDocument/2006/relationships/tableStyles" Target="tableStyles.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font" Target="fonts/font2.fntdata"/><Relationship Id="rId102"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font" Target="fonts/font5.fntdata"/><Relationship Id="rId95" Type="http://schemas.openxmlformats.org/officeDocument/2006/relationships/font" Target="fonts/font10.fntdata"/><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font" Target="fonts/font15.fntdata"/><Relationship Id="rId105"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handoutMaster" Target="handoutMasters/handoutMaster1.xml"/><Relationship Id="rId93" Type="http://schemas.openxmlformats.org/officeDocument/2006/relationships/font" Target="fonts/font8.fntdata"/><Relationship Id="rId98"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commentAuthors" Target="commentAuthors.xml"/><Relationship Id="rId108" Type="http://schemas.microsoft.com/office/2016/11/relationships/changesInfo" Target="changesInfos/changesInfo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theme" Target="theme/theme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font" Target="fonts/font14.fntdata"/><Relationship Id="rId101"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microsoft.com/office/2015/10/relationships/revisionInfo" Target="revisionInfo.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font" Target="fonts/font12.fntdata"/><Relationship Id="rId104"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JONG, Ruud" userId="067c1632-da17-4d72-b76b-09c00f747912" providerId="ADAL" clId="{22DF285A-C8BC-4B0D-A66D-1830FE0E492E}"/>
    <pc:docChg chg="undo custSel addSld delSld modSld sldOrd">
      <pc:chgData name="DE JONG, Ruud" userId="067c1632-da17-4d72-b76b-09c00f747912" providerId="ADAL" clId="{22DF285A-C8BC-4B0D-A66D-1830FE0E492E}" dt="2022-12-15T15:39:35.882" v="30881" actId="20577"/>
      <pc:docMkLst>
        <pc:docMk/>
      </pc:docMkLst>
      <pc:sldChg chg="modSp mod">
        <pc:chgData name="DE JONG, Ruud" userId="067c1632-da17-4d72-b76b-09c00f747912" providerId="ADAL" clId="{22DF285A-C8BC-4B0D-A66D-1830FE0E492E}" dt="2022-11-25T09:30:56.410" v="2120" actId="20577"/>
        <pc:sldMkLst>
          <pc:docMk/>
          <pc:sldMk cId="337468842" sldId="1001"/>
        </pc:sldMkLst>
        <pc:spChg chg="mod">
          <ac:chgData name="DE JONG, Ruud" userId="067c1632-da17-4d72-b76b-09c00f747912" providerId="ADAL" clId="{22DF285A-C8BC-4B0D-A66D-1830FE0E492E}" dt="2022-11-25T09:30:56.410" v="2120" actId="20577"/>
          <ac:spMkLst>
            <pc:docMk/>
            <pc:sldMk cId="337468842" sldId="1001"/>
            <ac:spMk id="4" creationId="{15E659B3-EA4B-405E-9FAE-00661F32418F}"/>
          </ac:spMkLst>
        </pc:spChg>
      </pc:sldChg>
      <pc:sldChg chg="modSp del">
        <pc:chgData name="DE JONG, Ruud" userId="067c1632-da17-4d72-b76b-09c00f747912" providerId="ADAL" clId="{22DF285A-C8BC-4B0D-A66D-1830FE0E492E}" dt="2022-12-14T12:38:36.699" v="27393" actId="47"/>
        <pc:sldMkLst>
          <pc:docMk/>
          <pc:sldMk cId="3258127861" sldId="1060"/>
        </pc:sldMkLst>
        <pc:spChg chg="mod">
          <ac:chgData name="DE JONG, Ruud" userId="067c1632-da17-4d72-b76b-09c00f747912" providerId="ADAL" clId="{22DF285A-C8BC-4B0D-A66D-1830FE0E492E}" dt="2022-11-11T07:39:03.434" v="1" actId="20578"/>
          <ac:spMkLst>
            <pc:docMk/>
            <pc:sldMk cId="3258127861" sldId="1060"/>
            <ac:spMk id="13" creationId="{00000000-0000-0000-0000-000000000000}"/>
          </ac:spMkLst>
        </pc:spChg>
      </pc:sldChg>
      <pc:sldChg chg="modSp mod">
        <pc:chgData name="DE JONG, Ruud" userId="067c1632-da17-4d72-b76b-09c00f747912" providerId="ADAL" clId="{22DF285A-C8BC-4B0D-A66D-1830FE0E492E}" dt="2022-11-25T15:42:32.198" v="10113" actId="2711"/>
        <pc:sldMkLst>
          <pc:docMk/>
          <pc:sldMk cId="2674498977" sldId="1081"/>
        </pc:sldMkLst>
        <pc:spChg chg="mod">
          <ac:chgData name="DE JONG, Ruud" userId="067c1632-da17-4d72-b76b-09c00f747912" providerId="ADAL" clId="{22DF285A-C8BC-4B0D-A66D-1830FE0E492E}" dt="2022-11-25T15:42:32.198" v="10113" actId="2711"/>
          <ac:spMkLst>
            <pc:docMk/>
            <pc:sldMk cId="2674498977" sldId="1081"/>
            <ac:spMk id="4" creationId="{00000000-0000-0000-0000-000000000000}"/>
          </ac:spMkLst>
        </pc:spChg>
        <pc:spChg chg="mod">
          <ac:chgData name="DE JONG, Ruud" userId="067c1632-da17-4d72-b76b-09c00f747912" providerId="ADAL" clId="{22DF285A-C8BC-4B0D-A66D-1830FE0E492E}" dt="2022-11-25T15:42:17.145" v="10112" actId="2711"/>
          <ac:spMkLst>
            <pc:docMk/>
            <pc:sldMk cId="2674498977" sldId="1081"/>
            <ac:spMk id="5" creationId="{00000000-0000-0000-0000-000000000000}"/>
          </ac:spMkLst>
        </pc:spChg>
      </pc:sldChg>
      <pc:sldChg chg="modSp mod">
        <pc:chgData name="DE JONG, Ruud" userId="067c1632-da17-4d72-b76b-09c00f747912" providerId="ADAL" clId="{22DF285A-C8BC-4B0D-A66D-1830FE0E492E}" dt="2022-12-13T17:24:48.097" v="26839" actId="20577"/>
        <pc:sldMkLst>
          <pc:docMk/>
          <pc:sldMk cId="2236288173" sldId="1082"/>
        </pc:sldMkLst>
        <pc:spChg chg="mod">
          <ac:chgData name="DE JONG, Ruud" userId="067c1632-da17-4d72-b76b-09c00f747912" providerId="ADAL" clId="{22DF285A-C8BC-4B0D-A66D-1830FE0E492E}" dt="2022-11-25T15:41:47.421" v="10110" actId="2711"/>
          <ac:spMkLst>
            <pc:docMk/>
            <pc:sldMk cId="2236288173" sldId="1082"/>
            <ac:spMk id="4" creationId="{00000000-0000-0000-0000-000000000000}"/>
          </ac:spMkLst>
        </pc:spChg>
        <pc:spChg chg="mod">
          <ac:chgData name="DE JONG, Ruud" userId="067c1632-da17-4d72-b76b-09c00f747912" providerId="ADAL" clId="{22DF285A-C8BC-4B0D-A66D-1830FE0E492E}" dt="2022-12-13T17:24:48.097" v="26839" actId="20577"/>
          <ac:spMkLst>
            <pc:docMk/>
            <pc:sldMk cId="2236288173" sldId="1082"/>
            <ac:spMk id="5" creationId="{00000000-0000-0000-0000-000000000000}"/>
          </ac:spMkLst>
        </pc:spChg>
        <pc:spChg chg="mod">
          <ac:chgData name="DE JONG, Ruud" userId="067c1632-da17-4d72-b76b-09c00f747912" providerId="ADAL" clId="{22DF285A-C8BC-4B0D-A66D-1830FE0E492E}" dt="2022-11-25T15:41:58.974" v="10111" actId="2711"/>
          <ac:spMkLst>
            <pc:docMk/>
            <pc:sldMk cId="2236288173" sldId="1082"/>
            <ac:spMk id="9" creationId="{00000000-0000-0000-0000-000000000000}"/>
          </ac:spMkLst>
        </pc:spChg>
      </pc:sldChg>
      <pc:sldChg chg="del">
        <pc:chgData name="DE JONG, Ruud" userId="067c1632-da17-4d72-b76b-09c00f747912" providerId="ADAL" clId="{22DF285A-C8BC-4B0D-A66D-1830FE0E492E}" dt="2022-12-08T16:09:13.761" v="10665" actId="47"/>
        <pc:sldMkLst>
          <pc:docMk/>
          <pc:sldMk cId="1976849917" sldId="1083"/>
        </pc:sldMkLst>
      </pc:sldChg>
      <pc:sldChg chg="del">
        <pc:chgData name="DE JONG, Ruud" userId="067c1632-da17-4d72-b76b-09c00f747912" providerId="ADAL" clId="{22DF285A-C8BC-4B0D-A66D-1830FE0E492E}" dt="2022-12-14T12:38:36.699" v="27393" actId="47"/>
        <pc:sldMkLst>
          <pc:docMk/>
          <pc:sldMk cId="1065914524" sldId="1093"/>
        </pc:sldMkLst>
      </pc:sldChg>
      <pc:sldChg chg="addSp delSp modSp mod">
        <pc:chgData name="DE JONG, Ruud" userId="067c1632-da17-4d72-b76b-09c00f747912" providerId="ADAL" clId="{22DF285A-C8BC-4B0D-A66D-1830FE0E492E}" dt="2022-12-14T16:04:52.450" v="29182" actId="20577"/>
        <pc:sldMkLst>
          <pc:docMk/>
          <pc:sldMk cId="1491731281" sldId="1094"/>
        </pc:sldMkLst>
        <pc:spChg chg="mod">
          <ac:chgData name="DE JONG, Ruud" userId="067c1632-da17-4d72-b76b-09c00f747912" providerId="ADAL" clId="{22DF285A-C8BC-4B0D-A66D-1830FE0E492E}" dt="2022-11-25T13:26:03.054" v="8346" actId="20577"/>
          <ac:spMkLst>
            <pc:docMk/>
            <pc:sldMk cId="1491731281" sldId="1094"/>
            <ac:spMk id="2" creationId="{00000000-0000-0000-0000-000000000000}"/>
          </ac:spMkLst>
        </pc:spChg>
        <pc:spChg chg="mod">
          <ac:chgData name="DE JONG, Ruud" userId="067c1632-da17-4d72-b76b-09c00f747912" providerId="ADAL" clId="{22DF285A-C8BC-4B0D-A66D-1830FE0E492E}" dt="2022-12-14T16:04:30.281" v="29176" actId="20577"/>
          <ac:spMkLst>
            <pc:docMk/>
            <pc:sldMk cId="1491731281" sldId="1094"/>
            <ac:spMk id="3" creationId="{00000000-0000-0000-0000-000000000000}"/>
          </ac:spMkLst>
        </pc:spChg>
        <pc:spChg chg="add del mod">
          <ac:chgData name="DE JONG, Ruud" userId="067c1632-da17-4d72-b76b-09c00f747912" providerId="ADAL" clId="{22DF285A-C8BC-4B0D-A66D-1830FE0E492E}" dt="2022-11-25T13:20:38.936" v="8128"/>
          <ac:spMkLst>
            <pc:docMk/>
            <pc:sldMk cId="1491731281" sldId="1094"/>
            <ac:spMk id="4" creationId="{06506558-16B4-48FC-B1EE-34CACB9D7020}"/>
          </ac:spMkLst>
        </pc:spChg>
        <pc:spChg chg="add mod">
          <ac:chgData name="DE JONG, Ruud" userId="067c1632-da17-4d72-b76b-09c00f747912" providerId="ADAL" clId="{22DF285A-C8BC-4B0D-A66D-1830FE0E492E}" dt="2022-11-11T07:59:11.325" v="3" actId="767"/>
          <ac:spMkLst>
            <pc:docMk/>
            <pc:sldMk cId="1491731281" sldId="1094"/>
            <ac:spMk id="4" creationId="{361E5CCB-DE40-4EF2-A707-93C11FBA2EE2}"/>
          </ac:spMkLst>
        </pc:spChg>
        <pc:spChg chg="add mod">
          <ac:chgData name="DE JONG, Ruud" userId="067c1632-da17-4d72-b76b-09c00f747912" providerId="ADAL" clId="{22DF285A-C8BC-4B0D-A66D-1830FE0E492E}" dt="2022-12-14T16:03:43.258" v="29161" actId="20577"/>
          <ac:spMkLst>
            <pc:docMk/>
            <pc:sldMk cId="1491731281" sldId="1094"/>
            <ac:spMk id="5" creationId="{DDEF475B-7185-4401-86A6-F810331C37D6}"/>
          </ac:spMkLst>
        </pc:spChg>
        <pc:spChg chg="add mod">
          <ac:chgData name="DE JONG, Ruud" userId="067c1632-da17-4d72-b76b-09c00f747912" providerId="ADAL" clId="{22DF285A-C8BC-4B0D-A66D-1830FE0E492E}" dt="2022-12-14T16:04:52.450" v="29182" actId="20577"/>
          <ac:spMkLst>
            <pc:docMk/>
            <pc:sldMk cId="1491731281" sldId="1094"/>
            <ac:spMk id="6" creationId="{AEFEF4DE-F86E-4861-80A4-BD99DEFAC9FB}"/>
          </ac:spMkLst>
        </pc:spChg>
      </pc:sldChg>
      <pc:sldChg chg="del">
        <pc:chgData name="DE JONG, Ruud" userId="067c1632-da17-4d72-b76b-09c00f747912" providerId="ADAL" clId="{22DF285A-C8BC-4B0D-A66D-1830FE0E492E}" dt="2022-12-14T12:38:36.699" v="27393" actId="47"/>
        <pc:sldMkLst>
          <pc:docMk/>
          <pc:sldMk cId="1922602917" sldId="1095"/>
        </pc:sldMkLst>
      </pc:sldChg>
      <pc:sldChg chg="modSp del">
        <pc:chgData name="DE JONG, Ruud" userId="067c1632-da17-4d72-b76b-09c00f747912" providerId="ADAL" clId="{22DF285A-C8BC-4B0D-A66D-1830FE0E492E}" dt="2022-12-14T12:38:36.699" v="27393" actId="47"/>
        <pc:sldMkLst>
          <pc:docMk/>
          <pc:sldMk cId="799897071" sldId="1096"/>
        </pc:sldMkLst>
        <pc:spChg chg="mod">
          <ac:chgData name="DE JONG, Ruud" userId="067c1632-da17-4d72-b76b-09c00f747912" providerId="ADAL" clId="{22DF285A-C8BC-4B0D-A66D-1830FE0E492E}" dt="2022-11-11T07:39:03.434" v="1" actId="20578"/>
          <ac:spMkLst>
            <pc:docMk/>
            <pc:sldMk cId="799897071" sldId="1096"/>
            <ac:spMk id="13" creationId="{00000000-0000-0000-0000-000000000000}"/>
          </ac:spMkLst>
        </pc:spChg>
      </pc:sldChg>
      <pc:sldChg chg="del">
        <pc:chgData name="DE JONG, Ruud" userId="067c1632-da17-4d72-b76b-09c00f747912" providerId="ADAL" clId="{22DF285A-C8BC-4B0D-A66D-1830FE0E492E}" dt="2022-12-14T12:38:36.699" v="27393" actId="47"/>
        <pc:sldMkLst>
          <pc:docMk/>
          <pc:sldMk cId="2122681351" sldId="1097"/>
        </pc:sldMkLst>
      </pc:sldChg>
      <pc:sldChg chg="del">
        <pc:chgData name="DE JONG, Ruud" userId="067c1632-da17-4d72-b76b-09c00f747912" providerId="ADAL" clId="{22DF285A-C8BC-4B0D-A66D-1830FE0E492E}" dt="2022-12-14T12:38:36.699" v="27393" actId="47"/>
        <pc:sldMkLst>
          <pc:docMk/>
          <pc:sldMk cId="1838603999" sldId="1098"/>
        </pc:sldMkLst>
      </pc:sldChg>
      <pc:sldChg chg="del">
        <pc:chgData name="DE JONG, Ruud" userId="067c1632-da17-4d72-b76b-09c00f747912" providerId="ADAL" clId="{22DF285A-C8BC-4B0D-A66D-1830FE0E492E}" dt="2022-12-14T12:38:36.699" v="27393" actId="47"/>
        <pc:sldMkLst>
          <pc:docMk/>
          <pc:sldMk cId="2177222531" sldId="1099"/>
        </pc:sldMkLst>
      </pc:sldChg>
      <pc:sldChg chg="del">
        <pc:chgData name="DE JONG, Ruud" userId="067c1632-da17-4d72-b76b-09c00f747912" providerId="ADAL" clId="{22DF285A-C8BC-4B0D-A66D-1830FE0E492E}" dt="2022-12-14T12:38:36.699" v="27393" actId="47"/>
        <pc:sldMkLst>
          <pc:docMk/>
          <pc:sldMk cId="1876028484" sldId="1100"/>
        </pc:sldMkLst>
      </pc:sldChg>
      <pc:sldChg chg="modSp mod">
        <pc:chgData name="DE JONG, Ruud" userId="067c1632-da17-4d72-b76b-09c00f747912" providerId="ADAL" clId="{22DF285A-C8BC-4B0D-A66D-1830FE0E492E}" dt="2022-12-14T15:29:20.012" v="28613" actId="1038"/>
        <pc:sldMkLst>
          <pc:docMk/>
          <pc:sldMk cId="150779548" sldId="1101"/>
        </pc:sldMkLst>
        <pc:spChg chg="mod">
          <ac:chgData name="DE JONG, Ruud" userId="067c1632-da17-4d72-b76b-09c00f747912" providerId="ADAL" clId="{22DF285A-C8BC-4B0D-A66D-1830FE0E492E}" dt="2022-12-14T15:29:15.602" v="28612" actId="20577"/>
          <ac:spMkLst>
            <pc:docMk/>
            <pc:sldMk cId="150779548" sldId="1101"/>
            <ac:spMk id="19" creationId="{00000000-0000-0000-0000-000000000000}"/>
          </ac:spMkLst>
        </pc:spChg>
        <pc:spChg chg="mod">
          <ac:chgData name="DE JONG, Ruud" userId="067c1632-da17-4d72-b76b-09c00f747912" providerId="ADAL" clId="{22DF285A-C8BC-4B0D-A66D-1830FE0E492E}" dt="2022-12-14T15:29:20.012" v="28613" actId="1038"/>
          <ac:spMkLst>
            <pc:docMk/>
            <pc:sldMk cId="150779548" sldId="1101"/>
            <ac:spMk id="21" creationId="{00000000-0000-0000-0000-000000000000}"/>
          </ac:spMkLst>
        </pc:spChg>
        <pc:spChg chg="mod">
          <ac:chgData name="DE JONG, Ruud" userId="067c1632-da17-4d72-b76b-09c00f747912" providerId="ADAL" clId="{22DF285A-C8BC-4B0D-A66D-1830FE0E492E}" dt="2022-12-14T15:28:11.941" v="28601" actId="1037"/>
          <ac:spMkLst>
            <pc:docMk/>
            <pc:sldMk cId="150779548" sldId="1101"/>
            <ac:spMk id="22" creationId="{00000000-0000-0000-0000-000000000000}"/>
          </ac:spMkLst>
        </pc:spChg>
        <pc:cxnChg chg="mod">
          <ac:chgData name="DE JONG, Ruud" userId="067c1632-da17-4d72-b76b-09c00f747912" providerId="ADAL" clId="{22DF285A-C8BC-4B0D-A66D-1830FE0E492E}" dt="2022-12-14T15:29:20.012" v="28613" actId="1038"/>
          <ac:cxnSpMkLst>
            <pc:docMk/>
            <pc:sldMk cId="150779548" sldId="1101"/>
            <ac:cxnSpMk id="20" creationId="{00000000-0000-0000-0000-000000000000}"/>
          </ac:cxnSpMkLst>
        </pc:cxnChg>
        <pc:cxnChg chg="mod">
          <ac:chgData name="DE JONG, Ruud" userId="067c1632-da17-4d72-b76b-09c00f747912" providerId="ADAL" clId="{22DF285A-C8BC-4B0D-A66D-1830FE0E492E}" dt="2022-12-14T15:28:11.941" v="28601" actId="1037"/>
          <ac:cxnSpMkLst>
            <pc:docMk/>
            <pc:sldMk cId="150779548" sldId="1101"/>
            <ac:cxnSpMk id="23" creationId="{00000000-0000-0000-0000-000000000000}"/>
          </ac:cxnSpMkLst>
        </pc:cxnChg>
      </pc:sldChg>
      <pc:sldChg chg="del">
        <pc:chgData name="DE JONG, Ruud" userId="067c1632-da17-4d72-b76b-09c00f747912" providerId="ADAL" clId="{22DF285A-C8BC-4B0D-A66D-1830FE0E492E}" dt="2022-12-14T12:38:36.699" v="27393" actId="47"/>
        <pc:sldMkLst>
          <pc:docMk/>
          <pc:sldMk cId="2904885283" sldId="1102"/>
        </pc:sldMkLst>
      </pc:sldChg>
      <pc:sldChg chg="del">
        <pc:chgData name="DE JONG, Ruud" userId="067c1632-da17-4d72-b76b-09c00f747912" providerId="ADAL" clId="{22DF285A-C8BC-4B0D-A66D-1830FE0E492E}" dt="2022-12-14T12:38:36.699" v="27393" actId="47"/>
        <pc:sldMkLst>
          <pc:docMk/>
          <pc:sldMk cId="3168145960" sldId="1103"/>
        </pc:sldMkLst>
      </pc:sldChg>
      <pc:sldChg chg="del">
        <pc:chgData name="DE JONG, Ruud" userId="067c1632-da17-4d72-b76b-09c00f747912" providerId="ADAL" clId="{22DF285A-C8BC-4B0D-A66D-1830FE0E492E}" dt="2022-12-14T12:38:36.699" v="27393" actId="47"/>
        <pc:sldMkLst>
          <pc:docMk/>
          <pc:sldMk cId="2849130515" sldId="1104"/>
        </pc:sldMkLst>
      </pc:sldChg>
      <pc:sldChg chg="del">
        <pc:chgData name="DE JONG, Ruud" userId="067c1632-da17-4d72-b76b-09c00f747912" providerId="ADAL" clId="{22DF285A-C8BC-4B0D-A66D-1830FE0E492E}" dt="2022-12-14T12:38:36.699" v="27393" actId="47"/>
        <pc:sldMkLst>
          <pc:docMk/>
          <pc:sldMk cId="2338957943" sldId="1105"/>
        </pc:sldMkLst>
      </pc:sldChg>
      <pc:sldChg chg="del">
        <pc:chgData name="DE JONG, Ruud" userId="067c1632-da17-4d72-b76b-09c00f747912" providerId="ADAL" clId="{22DF285A-C8BC-4B0D-A66D-1830FE0E492E}" dt="2022-12-14T12:38:36.699" v="27393" actId="47"/>
        <pc:sldMkLst>
          <pc:docMk/>
          <pc:sldMk cId="1562095494" sldId="1106"/>
        </pc:sldMkLst>
      </pc:sldChg>
      <pc:sldChg chg="del">
        <pc:chgData name="DE JONG, Ruud" userId="067c1632-da17-4d72-b76b-09c00f747912" providerId="ADAL" clId="{22DF285A-C8BC-4B0D-A66D-1830FE0E492E}" dt="2022-12-14T12:38:36.699" v="27393" actId="47"/>
        <pc:sldMkLst>
          <pc:docMk/>
          <pc:sldMk cId="1961609223" sldId="1107"/>
        </pc:sldMkLst>
      </pc:sldChg>
      <pc:sldChg chg="del">
        <pc:chgData name="DE JONG, Ruud" userId="067c1632-da17-4d72-b76b-09c00f747912" providerId="ADAL" clId="{22DF285A-C8BC-4B0D-A66D-1830FE0E492E}" dt="2022-12-14T12:38:36.699" v="27393" actId="47"/>
        <pc:sldMkLst>
          <pc:docMk/>
          <pc:sldMk cId="4122017515" sldId="1108"/>
        </pc:sldMkLst>
      </pc:sldChg>
      <pc:sldChg chg="del">
        <pc:chgData name="DE JONG, Ruud" userId="067c1632-da17-4d72-b76b-09c00f747912" providerId="ADAL" clId="{22DF285A-C8BC-4B0D-A66D-1830FE0E492E}" dt="2022-12-14T12:38:36.699" v="27393" actId="47"/>
        <pc:sldMkLst>
          <pc:docMk/>
          <pc:sldMk cId="1069813947" sldId="1109"/>
        </pc:sldMkLst>
      </pc:sldChg>
      <pc:sldChg chg="del">
        <pc:chgData name="DE JONG, Ruud" userId="067c1632-da17-4d72-b76b-09c00f747912" providerId="ADAL" clId="{22DF285A-C8BC-4B0D-A66D-1830FE0E492E}" dt="2022-12-14T12:38:36.699" v="27393" actId="47"/>
        <pc:sldMkLst>
          <pc:docMk/>
          <pc:sldMk cId="2396456083" sldId="1111"/>
        </pc:sldMkLst>
      </pc:sldChg>
      <pc:sldChg chg="del">
        <pc:chgData name="DE JONG, Ruud" userId="067c1632-da17-4d72-b76b-09c00f747912" providerId="ADAL" clId="{22DF285A-C8BC-4B0D-A66D-1830FE0E492E}" dt="2022-12-14T12:38:36.699" v="27393" actId="47"/>
        <pc:sldMkLst>
          <pc:docMk/>
          <pc:sldMk cId="3493318329" sldId="1112"/>
        </pc:sldMkLst>
      </pc:sldChg>
      <pc:sldChg chg="del">
        <pc:chgData name="DE JONG, Ruud" userId="067c1632-da17-4d72-b76b-09c00f747912" providerId="ADAL" clId="{22DF285A-C8BC-4B0D-A66D-1830FE0E492E}" dt="2022-12-14T12:38:36.699" v="27393" actId="47"/>
        <pc:sldMkLst>
          <pc:docMk/>
          <pc:sldMk cId="854468404" sldId="1113"/>
        </pc:sldMkLst>
      </pc:sldChg>
      <pc:sldChg chg="del">
        <pc:chgData name="DE JONG, Ruud" userId="067c1632-da17-4d72-b76b-09c00f747912" providerId="ADAL" clId="{22DF285A-C8BC-4B0D-A66D-1830FE0E492E}" dt="2022-12-14T12:38:36.699" v="27393" actId="47"/>
        <pc:sldMkLst>
          <pc:docMk/>
          <pc:sldMk cId="3734157242" sldId="1114"/>
        </pc:sldMkLst>
      </pc:sldChg>
      <pc:sldChg chg="del">
        <pc:chgData name="DE JONG, Ruud" userId="067c1632-da17-4d72-b76b-09c00f747912" providerId="ADAL" clId="{22DF285A-C8BC-4B0D-A66D-1830FE0E492E}" dt="2022-12-14T12:38:36.699" v="27393" actId="47"/>
        <pc:sldMkLst>
          <pc:docMk/>
          <pc:sldMk cId="4012483339" sldId="1115"/>
        </pc:sldMkLst>
      </pc:sldChg>
      <pc:sldChg chg="del">
        <pc:chgData name="DE JONG, Ruud" userId="067c1632-da17-4d72-b76b-09c00f747912" providerId="ADAL" clId="{22DF285A-C8BC-4B0D-A66D-1830FE0E492E}" dt="2022-12-14T12:38:36.699" v="27393" actId="47"/>
        <pc:sldMkLst>
          <pc:docMk/>
          <pc:sldMk cId="3279656755" sldId="1117"/>
        </pc:sldMkLst>
      </pc:sldChg>
      <pc:sldChg chg="del">
        <pc:chgData name="DE JONG, Ruud" userId="067c1632-da17-4d72-b76b-09c00f747912" providerId="ADAL" clId="{22DF285A-C8BC-4B0D-A66D-1830FE0E492E}" dt="2022-12-14T12:38:36.699" v="27393" actId="47"/>
        <pc:sldMkLst>
          <pc:docMk/>
          <pc:sldMk cId="333745117" sldId="1118"/>
        </pc:sldMkLst>
      </pc:sldChg>
      <pc:sldChg chg="del">
        <pc:chgData name="DE JONG, Ruud" userId="067c1632-da17-4d72-b76b-09c00f747912" providerId="ADAL" clId="{22DF285A-C8BC-4B0D-A66D-1830FE0E492E}" dt="2022-12-14T12:38:36.699" v="27393" actId="47"/>
        <pc:sldMkLst>
          <pc:docMk/>
          <pc:sldMk cId="721683852" sldId="1119"/>
        </pc:sldMkLst>
      </pc:sldChg>
      <pc:sldChg chg="del">
        <pc:chgData name="DE JONG, Ruud" userId="067c1632-da17-4d72-b76b-09c00f747912" providerId="ADAL" clId="{22DF285A-C8BC-4B0D-A66D-1830FE0E492E}" dt="2022-12-14T12:38:36.699" v="27393" actId="47"/>
        <pc:sldMkLst>
          <pc:docMk/>
          <pc:sldMk cId="783631746" sldId="1121"/>
        </pc:sldMkLst>
      </pc:sldChg>
      <pc:sldChg chg="del">
        <pc:chgData name="DE JONG, Ruud" userId="067c1632-da17-4d72-b76b-09c00f747912" providerId="ADAL" clId="{22DF285A-C8BC-4B0D-A66D-1830FE0E492E}" dt="2022-12-14T12:38:36.699" v="27393" actId="47"/>
        <pc:sldMkLst>
          <pc:docMk/>
          <pc:sldMk cId="2215557293" sldId="1122"/>
        </pc:sldMkLst>
      </pc:sldChg>
      <pc:sldChg chg="del">
        <pc:chgData name="DE JONG, Ruud" userId="067c1632-da17-4d72-b76b-09c00f747912" providerId="ADAL" clId="{22DF285A-C8BC-4B0D-A66D-1830FE0E492E}" dt="2022-12-14T12:38:36.699" v="27393" actId="47"/>
        <pc:sldMkLst>
          <pc:docMk/>
          <pc:sldMk cId="2649293555" sldId="1123"/>
        </pc:sldMkLst>
      </pc:sldChg>
      <pc:sldChg chg="del">
        <pc:chgData name="DE JONG, Ruud" userId="067c1632-da17-4d72-b76b-09c00f747912" providerId="ADAL" clId="{22DF285A-C8BC-4B0D-A66D-1830FE0E492E}" dt="2022-12-14T12:38:36.699" v="27393" actId="47"/>
        <pc:sldMkLst>
          <pc:docMk/>
          <pc:sldMk cId="1294575945" sldId="1124"/>
        </pc:sldMkLst>
      </pc:sldChg>
      <pc:sldChg chg="del">
        <pc:chgData name="DE JONG, Ruud" userId="067c1632-da17-4d72-b76b-09c00f747912" providerId="ADAL" clId="{22DF285A-C8BC-4B0D-A66D-1830FE0E492E}" dt="2022-12-14T12:38:36.699" v="27393" actId="47"/>
        <pc:sldMkLst>
          <pc:docMk/>
          <pc:sldMk cId="742255316" sldId="1125"/>
        </pc:sldMkLst>
      </pc:sldChg>
      <pc:sldChg chg="del">
        <pc:chgData name="DE JONG, Ruud" userId="067c1632-da17-4d72-b76b-09c00f747912" providerId="ADAL" clId="{22DF285A-C8BC-4B0D-A66D-1830FE0E492E}" dt="2022-12-14T12:38:36.699" v="27393" actId="47"/>
        <pc:sldMkLst>
          <pc:docMk/>
          <pc:sldMk cId="3846544973" sldId="1126"/>
        </pc:sldMkLst>
      </pc:sldChg>
      <pc:sldChg chg="del">
        <pc:chgData name="DE JONG, Ruud" userId="067c1632-da17-4d72-b76b-09c00f747912" providerId="ADAL" clId="{22DF285A-C8BC-4B0D-A66D-1830FE0E492E}" dt="2022-12-14T12:38:36.699" v="27393" actId="47"/>
        <pc:sldMkLst>
          <pc:docMk/>
          <pc:sldMk cId="2320152162" sldId="1127"/>
        </pc:sldMkLst>
      </pc:sldChg>
      <pc:sldChg chg="del">
        <pc:chgData name="DE JONG, Ruud" userId="067c1632-da17-4d72-b76b-09c00f747912" providerId="ADAL" clId="{22DF285A-C8BC-4B0D-A66D-1830FE0E492E}" dt="2022-12-14T12:38:36.699" v="27393" actId="47"/>
        <pc:sldMkLst>
          <pc:docMk/>
          <pc:sldMk cId="3748733116" sldId="1128"/>
        </pc:sldMkLst>
      </pc:sldChg>
      <pc:sldChg chg="del">
        <pc:chgData name="DE JONG, Ruud" userId="067c1632-da17-4d72-b76b-09c00f747912" providerId="ADAL" clId="{22DF285A-C8BC-4B0D-A66D-1830FE0E492E}" dt="2022-12-14T12:38:36.699" v="27393" actId="47"/>
        <pc:sldMkLst>
          <pc:docMk/>
          <pc:sldMk cId="3396996603" sldId="1129"/>
        </pc:sldMkLst>
      </pc:sldChg>
      <pc:sldChg chg="del">
        <pc:chgData name="DE JONG, Ruud" userId="067c1632-da17-4d72-b76b-09c00f747912" providerId="ADAL" clId="{22DF285A-C8BC-4B0D-A66D-1830FE0E492E}" dt="2022-12-14T12:38:36.699" v="27393" actId="47"/>
        <pc:sldMkLst>
          <pc:docMk/>
          <pc:sldMk cId="110774751" sldId="1130"/>
        </pc:sldMkLst>
      </pc:sldChg>
      <pc:sldChg chg="del">
        <pc:chgData name="DE JONG, Ruud" userId="067c1632-da17-4d72-b76b-09c00f747912" providerId="ADAL" clId="{22DF285A-C8BC-4B0D-A66D-1830FE0E492E}" dt="2022-12-14T12:38:36.699" v="27393" actId="47"/>
        <pc:sldMkLst>
          <pc:docMk/>
          <pc:sldMk cId="95435453" sldId="1131"/>
        </pc:sldMkLst>
      </pc:sldChg>
      <pc:sldChg chg="del">
        <pc:chgData name="DE JONG, Ruud" userId="067c1632-da17-4d72-b76b-09c00f747912" providerId="ADAL" clId="{22DF285A-C8BC-4B0D-A66D-1830FE0E492E}" dt="2022-12-14T12:38:36.699" v="27393" actId="47"/>
        <pc:sldMkLst>
          <pc:docMk/>
          <pc:sldMk cId="585031500" sldId="1132"/>
        </pc:sldMkLst>
      </pc:sldChg>
      <pc:sldChg chg="del">
        <pc:chgData name="DE JONG, Ruud" userId="067c1632-da17-4d72-b76b-09c00f747912" providerId="ADAL" clId="{22DF285A-C8BC-4B0D-A66D-1830FE0E492E}" dt="2022-12-14T12:38:36.699" v="27393" actId="47"/>
        <pc:sldMkLst>
          <pc:docMk/>
          <pc:sldMk cId="2639730873" sldId="1133"/>
        </pc:sldMkLst>
      </pc:sldChg>
      <pc:sldChg chg="del">
        <pc:chgData name="DE JONG, Ruud" userId="067c1632-da17-4d72-b76b-09c00f747912" providerId="ADAL" clId="{22DF285A-C8BC-4B0D-A66D-1830FE0E492E}" dt="2022-12-14T12:38:36.699" v="27393" actId="47"/>
        <pc:sldMkLst>
          <pc:docMk/>
          <pc:sldMk cId="1641097057" sldId="1134"/>
        </pc:sldMkLst>
      </pc:sldChg>
      <pc:sldChg chg="del">
        <pc:chgData name="DE JONG, Ruud" userId="067c1632-da17-4d72-b76b-09c00f747912" providerId="ADAL" clId="{22DF285A-C8BC-4B0D-A66D-1830FE0E492E}" dt="2022-12-14T12:38:36.699" v="27393" actId="47"/>
        <pc:sldMkLst>
          <pc:docMk/>
          <pc:sldMk cId="2753314549" sldId="1135"/>
        </pc:sldMkLst>
      </pc:sldChg>
      <pc:sldChg chg="del">
        <pc:chgData name="DE JONG, Ruud" userId="067c1632-da17-4d72-b76b-09c00f747912" providerId="ADAL" clId="{22DF285A-C8BC-4B0D-A66D-1830FE0E492E}" dt="2022-12-14T12:38:36.699" v="27393" actId="47"/>
        <pc:sldMkLst>
          <pc:docMk/>
          <pc:sldMk cId="342574634" sldId="1136"/>
        </pc:sldMkLst>
      </pc:sldChg>
      <pc:sldChg chg="del">
        <pc:chgData name="DE JONG, Ruud" userId="067c1632-da17-4d72-b76b-09c00f747912" providerId="ADAL" clId="{22DF285A-C8BC-4B0D-A66D-1830FE0E492E}" dt="2022-12-14T12:38:36.699" v="27393" actId="47"/>
        <pc:sldMkLst>
          <pc:docMk/>
          <pc:sldMk cId="2286477482" sldId="1137"/>
        </pc:sldMkLst>
      </pc:sldChg>
      <pc:sldChg chg="del">
        <pc:chgData name="DE JONG, Ruud" userId="067c1632-da17-4d72-b76b-09c00f747912" providerId="ADAL" clId="{22DF285A-C8BC-4B0D-A66D-1830FE0E492E}" dt="2022-12-14T12:38:36.699" v="27393" actId="47"/>
        <pc:sldMkLst>
          <pc:docMk/>
          <pc:sldMk cId="592523611" sldId="1138"/>
        </pc:sldMkLst>
      </pc:sldChg>
      <pc:sldChg chg="del">
        <pc:chgData name="DE JONG, Ruud" userId="067c1632-da17-4d72-b76b-09c00f747912" providerId="ADAL" clId="{22DF285A-C8BC-4B0D-A66D-1830FE0E492E}" dt="2022-12-14T12:38:36.699" v="27393" actId="47"/>
        <pc:sldMkLst>
          <pc:docMk/>
          <pc:sldMk cId="4189636848" sldId="1139"/>
        </pc:sldMkLst>
      </pc:sldChg>
      <pc:sldChg chg="del">
        <pc:chgData name="DE JONG, Ruud" userId="067c1632-da17-4d72-b76b-09c00f747912" providerId="ADAL" clId="{22DF285A-C8BC-4B0D-A66D-1830FE0E492E}" dt="2022-12-14T12:38:36.699" v="27393" actId="47"/>
        <pc:sldMkLst>
          <pc:docMk/>
          <pc:sldMk cId="3985098677" sldId="1140"/>
        </pc:sldMkLst>
      </pc:sldChg>
      <pc:sldChg chg="del">
        <pc:chgData name="DE JONG, Ruud" userId="067c1632-da17-4d72-b76b-09c00f747912" providerId="ADAL" clId="{22DF285A-C8BC-4B0D-A66D-1830FE0E492E}" dt="2022-12-14T12:38:36.699" v="27393" actId="47"/>
        <pc:sldMkLst>
          <pc:docMk/>
          <pc:sldMk cId="3178121520" sldId="1141"/>
        </pc:sldMkLst>
      </pc:sldChg>
      <pc:sldChg chg="del">
        <pc:chgData name="DE JONG, Ruud" userId="067c1632-da17-4d72-b76b-09c00f747912" providerId="ADAL" clId="{22DF285A-C8BC-4B0D-A66D-1830FE0E492E}" dt="2022-12-14T12:38:36.699" v="27393" actId="47"/>
        <pc:sldMkLst>
          <pc:docMk/>
          <pc:sldMk cId="1336055248" sldId="1142"/>
        </pc:sldMkLst>
      </pc:sldChg>
      <pc:sldChg chg="del">
        <pc:chgData name="DE JONG, Ruud" userId="067c1632-da17-4d72-b76b-09c00f747912" providerId="ADAL" clId="{22DF285A-C8BC-4B0D-A66D-1830FE0E492E}" dt="2022-12-14T12:38:36.699" v="27393" actId="47"/>
        <pc:sldMkLst>
          <pc:docMk/>
          <pc:sldMk cId="1044194737" sldId="1143"/>
        </pc:sldMkLst>
      </pc:sldChg>
      <pc:sldChg chg="del">
        <pc:chgData name="DE JONG, Ruud" userId="067c1632-da17-4d72-b76b-09c00f747912" providerId="ADAL" clId="{22DF285A-C8BC-4B0D-A66D-1830FE0E492E}" dt="2022-12-14T12:38:36.699" v="27393" actId="47"/>
        <pc:sldMkLst>
          <pc:docMk/>
          <pc:sldMk cId="3123262566" sldId="1144"/>
        </pc:sldMkLst>
      </pc:sldChg>
      <pc:sldChg chg="del">
        <pc:chgData name="DE JONG, Ruud" userId="067c1632-da17-4d72-b76b-09c00f747912" providerId="ADAL" clId="{22DF285A-C8BC-4B0D-A66D-1830FE0E492E}" dt="2022-12-14T12:38:36.699" v="27393" actId="47"/>
        <pc:sldMkLst>
          <pc:docMk/>
          <pc:sldMk cId="1181097250" sldId="1145"/>
        </pc:sldMkLst>
      </pc:sldChg>
      <pc:sldChg chg="del">
        <pc:chgData name="DE JONG, Ruud" userId="067c1632-da17-4d72-b76b-09c00f747912" providerId="ADAL" clId="{22DF285A-C8BC-4B0D-A66D-1830FE0E492E}" dt="2022-12-14T12:38:36.699" v="27393" actId="47"/>
        <pc:sldMkLst>
          <pc:docMk/>
          <pc:sldMk cId="3290124722" sldId="1146"/>
        </pc:sldMkLst>
      </pc:sldChg>
      <pc:sldChg chg="del">
        <pc:chgData name="DE JONG, Ruud" userId="067c1632-da17-4d72-b76b-09c00f747912" providerId="ADAL" clId="{22DF285A-C8BC-4B0D-A66D-1830FE0E492E}" dt="2022-12-14T12:38:36.699" v="27393" actId="47"/>
        <pc:sldMkLst>
          <pc:docMk/>
          <pc:sldMk cId="895808900" sldId="1147"/>
        </pc:sldMkLst>
      </pc:sldChg>
      <pc:sldChg chg="del">
        <pc:chgData name="DE JONG, Ruud" userId="067c1632-da17-4d72-b76b-09c00f747912" providerId="ADAL" clId="{22DF285A-C8BC-4B0D-A66D-1830FE0E492E}" dt="2022-12-14T12:38:36.699" v="27393" actId="47"/>
        <pc:sldMkLst>
          <pc:docMk/>
          <pc:sldMk cId="699645193" sldId="1148"/>
        </pc:sldMkLst>
      </pc:sldChg>
      <pc:sldChg chg="del">
        <pc:chgData name="DE JONG, Ruud" userId="067c1632-da17-4d72-b76b-09c00f747912" providerId="ADAL" clId="{22DF285A-C8BC-4B0D-A66D-1830FE0E492E}" dt="2022-12-14T12:38:36.699" v="27393" actId="47"/>
        <pc:sldMkLst>
          <pc:docMk/>
          <pc:sldMk cId="1951327094" sldId="1149"/>
        </pc:sldMkLst>
      </pc:sldChg>
      <pc:sldChg chg="del">
        <pc:chgData name="DE JONG, Ruud" userId="067c1632-da17-4d72-b76b-09c00f747912" providerId="ADAL" clId="{22DF285A-C8BC-4B0D-A66D-1830FE0E492E}" dt="2022-12-14T12:38:36.699" v="27393" actId="47"/>
        <pc:sldMkLst>
          <pc:docMk/>
          <pc:sldMk cId="2183796111" sldId="1150"/>
        </pc:sldMkLst>
      </pc:sldChg>
      <pc:sldChg chg="del">
        <pc:chgData name="DE JONG, Ruud" userId="067c1632-da17-4d72-b76b-09c00f747912" providerId="ADAL" clId="{22DF285A-C8BC-4B0D-A66D-1830FE0E492E}" dt="2022-12-14T12:38:36.699" v="27393" actId="47"/>
        <pc:sldMkLst>
          <pc:docMk/>
          <pc:sldMk cId="596153436" sldId="1151"/>
        </pc:sldMkLst>
      </pc:sldChg>
      <pc:sldChg chg="del">
        <pc:chgData name="DE JONG, Ruud" userId="067c1632-da17-4d72-b76b-09c00f747912" providerId="ADAL" clId="{22DF285A-C8BC-4B0D-A66D-1830FE0E492E}" dt="2022-12-14T12:38:36.699" v="27393" actId="47"/>
        <pc:sldMkLst>
          <pc:docMk/>
          <pc:sldMk cId="1348335543" sldId="1152"/>
        </pc:sldMkLst>
      </pc:sldChg>
      <pc:sldChg chg="del">
        <pc:chgData name="DE JONG, Ruud" userId="067c1632-da17-4d72-b76b-09c00f747912" providerId="ADAL" clId="{22DF285A-C8BC-4B0D-A66D-1830FE0E492E}" dt="2022-12-14T12:38:36.699" v="27393" actId="47"/>
        <pc:sldMkLst>
          <pc:docMk/>
          <pc:sldMk cId="4030705090" sldId="1153"/>
        </pc:sldMkLst>
      </pc:sldChg>
      <pc:sldChg chg="modSp mod">
        <pc:chgData name="DE JONG, Ruud" userId="067c1632-da17-4d72-b76b-09c00f747912" providerId="ADAL" clId="{22DF285A-C8BC-4B0D-A66D-1830FE0E492E}" dt="2022-12-14T12:44:19.249" v="27446" actId="6549"/>
        <pc:sldMkLst>
          <pc:docMk/>
          <pc:sldMk cId="3875889706" sldId="1154"/>
        </pc:sldMkLst>
        <pc:spChg chg="mod">
          <ac:chgData name="DE JONG, Ruud" userId="067c1632-da17-4d72-b76b-09c00f747912" providerId="ADAL" clId="{22DF285A-C8BC-4B0D-A66D-1830FE0E492E}" dt="2022-12-14T12:44:19.249" v="27446" actId="6549"/>
          <ac:spMkLst>
            <pc:docMk/>
            <pc:sldMk cId="3875889706" sldId="1154"/>
            <ac:spMk id="2" creationId="{61BE2D3E-33AC-8C56-DBB4-0F9EB92527FF}"/>
          </ac:spMkLst>
        </pc:spChg>
      </pc:sldChg>
      <pc:sldChg chg="modSp del mod">
        <pc:chgData name="DE JONG, Ruud" userId="067c1632-da17-4d72-b76b-09c00f747912" providerId="ADAL" clId="{22DF285A-C8BC-4B0D-A66D-1830FE0E492E}" dt="2022-11-25T16:02:30.241" v="10217" actId="47"/>
        <pc:sldMkLst>
          <pc:docMk/>
          <pc:sldMk cId="2138059449" sldId="1155"/>
        </pc:sldMkLst>
        <pc:spChg chg="mod">
          <ac:chgData name="DE JONG, Ruud" userId="067c1632-da17-4d72-b76b-09c00f747912" providerId="ADAL" clId="{22DF285A-C8BC-4B0D-A66D-1830FE0E492E}" dt="2022-11-24T18:40:18.796" v="19" actId="20577"/>
          <ac:spMkLst>
            <pc:docMk/>
            <pc:sldMk cId="2138059449" sldId="1155"/>
            <ac:spMk id="8" creationId="{DA753217-8A7D-44D4-A9BE-D22936975870}"/>
          </ac:spMkLst>
        </pc:spChg>
      </pc:sldChg>
      <pc:sldChg chg="modSp add del mod">
        <pc:chgData name="DE JONG, Ruud" userId="067c1632-da17-4d72-b76b-09c00f747912" providerId="ADAL" clId="{22DF285A-C8BC-4B0D-A66D-1830FE0E492E}" dt="2022-11-25T13:40:39.427" v="8796" actId="47"/>
        <pc:sldMkLst>
          <pc:docMk/>
          <pc:sldMk cId="1759925372" sldId="1156"/>
        </pc:sldMkLst>
        <pc:spChg chg="mod">
          <ac:chgData name="DE JONG, Ruud" userId="067c1632-da17-4d72-b76b-09c00f747912" providerId="ADAL" clId="{22DF285A-C8BC-4B0D-A66D-1830FE0E492E}" dt="2022-11-24T19:25:32.805" v="524" actId="20577"/>
          <ac:spMkLst>
            <pc:docMk/>
            <pc:sldMk cId="1759925372" sldId="1156"/>
            <ac:spMk id="2" creationId="{00000000-0000-0000-0000-000000000000}"/>
          </ac:spMkLst>
        </pc:spChg>
        <pc:spChg chg="mod">
          <ac:chgData name="DE JONG, Ruud" userId="067c1632-da17-4d72-b76b-09c00f747912" providerId="ADAL" clId="{22DF285A-C8BC-4B0D-A66D-1830FE0E492E}" dt="2022-11-24T19:25:38.258" v="525" actId="6549"/>
          <ac:spMkLst>
            <pc:docMk/>
            <pc:sldMk cId="1759925372" sldId="1156"/>
            <ac:spMk id="3" creationId="{00000000-0000-0000-0000-000000000000}"/>
          </ac:spMkLst>
        </pc:spChg>
      </pc:sldChg>
      <pc:sldChg chg="del">
        <pc:chgData name="DE JONG, Ruud" userId="067c1632-da17-4d72-b76b-09c00f747912" providerId="ADAL" clId="{22DF285A-C8BC-4B0D-A66D-1830FE0E492E}" dt="2022-12-14T12:38:36.699" v="27393" actId="47"/>
        <pc:sldMkLst>
          <pc:docMk/>
          <pc:sldMk cId="124997397" sldId="1157"/>
        </pc:sldMkLst>
      </pc:sldChg>
      <pc:sldChg chg="modSp add mod">
        <pc:chgData name="DE JONG, Ruud" userId="067c1632-da17-4d72-b76b-09c00f747912" providerId="ADAL" clId="{22DF285A-C8BC-4B0D-A66D-1830FE0E492E}" dt="2022-12-14T16:08:09.822" v="29193" actId="6549"/>
        <pc:sldMkLst>
          <pc:docMk/>
          <pc:sldMk cId="3084422668" sldId="1158"/>
        </pc:sldMkLst>
        <pc:spChg chg="mod">
          <ac:chgData name="DE JONG, Ruud" userId="067c1632-da17-4d72-b76b-09c00f747912" providerId="ADAL" clId="{22DF285A-C8BC-4B0D-A66D-1830FE0E492E}" dt="2022-11-25T16:02:57.231" v="10226" actId="20577"/>
          <ac:spMkLst>
            <pc:docMk/>
            <pc:sldMk cId="3084422668" sldId="1158"/>
            <ac:spMk id="2" creationId="{00000000-0000-0000-0000-000000000000}"/>
          </ac:spMkLst>
        </pc:spChg>
        <pc:spChg chg="mod">
          <ac:chgData name="DE JONG, Ruud" userId="067c1632-da17-4d72-b76b-09c00f747912" providerId="ADAL" clId="{22DF285A-C8BC-4B0D-A66D-1830FE0E492E}" dt="2022-12-14T16:08:09.822" v="29193" actId="6549"/>
          <ac:spMkLst>
            <pc:docMk/>
            <pc:sldMk cId="3084422668" sldId="1158"/>
            <ac:spMk id="3" creationId="{00000000-0000-0000-0000-000000000000}"/>
          </ac:spMkLst>
        </pc:spChg>
      </pc:sldChg>
      <pc:sldChg chg="del">
        <pc:chgData name="DE JONG, Ruud" userId="067c1632-da17-4d72-b76b-09c00f747912" providerId="ADAL" clId="{22DF285A-C8BC-4B0D-A66D-1830FE0E492E}" dt="2022-11-25T16:08:12.942" v="10279" actId="47"/>
        <pc:sldMkLst>
          <pc:docMk/>
          <pc:sldMk cId="3739643757" sldId="1159"/>
        </pc:sldMkLst>
      </pc:sldChg>
      <pc:sldChg chg="modSp del mod">
        <pc:chgData name="DE JONG, Ruud" userId="067c1632-da17-4d72-b76b-09c00f747912" providerId="ADAL" clId="{22DF285A-C8BC-4B0D-A66D-1830FE0E492E}" dt="2022-12-14T12:38:36.699" v="27393" actId="47"/>
        <pc:sldMkLst>
          <pc:docMk/>
          <pc:sldMk cId="2608390114" sldId="1160"/>
        </pc:sldMkLst>
        <pc:spChg chg="mod">
          <ac:chgData name="DE JONG, Ruud" userId="067c1632-da17-4d72-b76b-09c00f747912" providerId="ADAL" clId="{22DF285A-C8BC-4B0D-A66D-1830FE0E492E}" dt="2022-11-25T16:19:53.382" v="10655" actId="20577"/>
          <ac:spMkLst>
            <pc:docMk/>
            <pc:sldMk cId="2608390114" sldId="1160"/>
            <ac:spMk id="2" creationId="{0164AE9A-F523-4D90-9588-2E9F0CED20C7}"/>
          </ac:spMkLst>
        </pc:spChg>
        <pc:spChg chg="mod">
          <ac:chgData name="DE JONG, Ruud" userId="067c1632-da17-4d72-b76b-09c00f747912" providerId="ADAL" clId="{22DF285A-C8BC-4B0D-A66D-1830FE0E492E}" dt="2022-12-08T16:43:58.602" v="11501" actId="20577"/>
          <ac:spMkLst>
            <pc:docMk/>
            <pc:sldMk cId="2608390114" sldId="1160"/>
            <ac:spMk id="3" creationId="{AD1AE9A6-E52D-42F6-827B-B420B444F911}"/>
          </ac:spMkLst>
        </pc:spChg>
      </pc:sldChg>
      <pc:sldChg chg="add del">
        <pc:chgData name="DE JONG, Ruud" userId="067c1632-da17-4d72-b76b-09c00f747912" providerId="ADAL" clId="{22DF285A-C8BC-4B0D-A66D-1830FE0E492E}" dt="2022-11-25T16:08:08.153" v="10278" actId="47"/>
        <pc:sldMkLst>
          <pc:docMk/>
          <pc:sldMk cId="3320082882" sldId="1161"/>
        </pc:sldMkLst>
      </pc:sldChg>
      <pc:sldChg chg="modSp del mod ord">
        <pc:chgData name="DE JONG, Ruud" userId="067c1632-da17-4d72-b76b-09c00f747912" providerId="ADAL" clId="{22DF285A-C8BC-4B0D-A66D-1830FE0E492E}" dt="2022-11-25T13:40:35.726" v="8794" actId="47"/>
        <pc:sldMkLst>
          <pc:docMk/>
          <pc:sldMk cId="2080161342" sldId="1162"/>
        </pc:sldMkLst>
        <pc:spChg chg="mod">
          <ac:chgData name="DE JONG, Ruud" userId="067c1632-da17-4d72-b76b-09c00f747912" providerId="ADAL" clId="{22DF285A-C8BC-4B0D-A66D-1830FE0E492E}" dt="2022-11-24T19:26:55.727" v="586" actId="114"/>
          <ac:spMkLst>
            <pc:docMk/>
            <pc:sldMk cId="2080161342" sldId="1162"/>
            <ac:spMk id="3" creationId="{00000000-0000-0000-0000-000000000000}"/>
          </ac:spMkLst>
        </pc:spChg>
      </pc:sldChg>
      <pc:sldChg chg="modSp add del mod">
        <pc:chgData name="DE JONG, Ruud" userId="067c1632-da17-4d72-b76b-09c00f747912" providerId="ADAL" clId="{22DF285A-C8BC-4B0D-A66D-1830FE0E492E}" dt="2022-11-25T13:40:38.227" v="8795" actId="47"/>
        <pc:sldMkLst>
          <pc:docMk/>
          <pc:sldMk cId="124986848" sldId="1163"/>
        </pc:sldMkLst>
        <pc:spChg chg="mod">
          <ac:chgData name="DE JONG, Ruud" userId="067c1632-da17-4d72-b76b-09c00f747912" providerId="ADAL" clId="{22DF285A-C8BC-4B0D-A66D-1830FE0E492E}" dt="2022-11-24T20:24:53.453" v="2055" actId="20577"/>
          <ac:spMkLst>
            <pc:docMk/>
            <pc:sldMk cId="124986848" sldId="1163"/>
            <ac:spMk id="3" creationId="{00000000-0000-0000-0000-000000000000}"/>
          </ac:spMkLst>
        </pc:spChg>
      </pc:sldChg>
      <pc:sldChg chg="addSp delSp modSp add del mod">
        <pc:chgData name="DE JONG, Ruud" userId="067c1632-da17-4d72-b76b-09c00f747912" providerId="ADAL" clId="{22DF285A-C8BC-4B0D-A66D-1830FE0E492E}" dt="2022-11-24T20:25:14.456" v="2056" actId="47"/>
        <pc:sldMkLst>
          <pc:docMk/>
          <pc:sldMk cId="3692198572" sldId="1164"/>
        </pc:sldMkLst>
        <pc:spChg chg="mod">
          <ac:chgData name="DE JONG, Ruud" userId="067c1632-da17-4d72-b76b-09c00f747912" providerId="ADAL" clId="{22DF285A-C8BC-4B0D-A66D-1830FE0E492E}" dt="2022-11-24T19:51:00.634" v="1200" actId="20577"/>
          <ac:spMkLst>
            <pc:docMk/>
            <pc:sldMk cId="3692198572" sldId="1164"/>
            <ac:spMk id="2" creationId="{00000000-0000-0000-0000-000000000000}"/>
          </ac:spMkLst>
        </pc:spChg>
        <pc:spChg chg="mod">
          <ac:chgData name="DE JONG, Ruud" userId="067c1632-da17-4d72-b76b-09c00f747912" providerId="ADAL" clId="{22DF285A-C8BC-4B0D-A66D-1830FE0E492E}" dt="2022-11-24T20:16:41.407" v="1713" actId="21"/>
          <ac:spMkLst>
            <pc:docMk/>
            <pc:sldMk cId="3692198572" sldId="1164"/>
            <ac:spMk id="3" creationId="{00000000-0000-0000-0000-000000000000}"/>
          </ac:spMkLst>
        </pc:spChg>
        <pc:spChg chg="add del mod">
          <ac:chgData name="DE JONG, Ruud" userId="067c1632-da17-4d72-b76b-09c00f747912" providerId="ADAL" clId="{22DF285A-C8BC-4B0D-A66D-1830FE0E492E}" dt="2022-11-24T19:51:08.151" v="1202" actId="478"/>
          <ac:spMkLst>
            <pc:docMk/>
            <pc:sldMk cId="3692198572" sldId="1164"/>
            <ac:spMk id="4" creationId="{C2B0F8E5-91E0-4843-8F6C-EBF7E3DDA38D}"/>
          </ac:spMkLst>
        </pc:spChg>
      </pc:sldChg>
      <pc:sldChg chg="addSp delSp modSp mod ord modClrScheme delAnim modAnim chgLayout">
        <pc:chgData name="DE JONG, Ruud" userId="067c1632-da17-4d72-b76b-09c00f747912" providerId="ADAL" clId="{22DF285A-C8BC-4B0D-A66D-1830FE0E492E}" dt="2022-12-08T16:21:54.031" v="10852" actId="478"/>
        <pc:sldMkLst>
          <pc:docMk/>
          <pc:sldMk cId="845927058" sldId="1165"/>
        </pc:sldMkLst>
        <pc:spChg chg="mod ord">
          <ac:chgData name="DE JONG, Ruud" userId="067c1632-da17-4d72-b76b-09c00f747912" providerId="ADAL" clId="{22DF285A-C8BC-4B0D-A66D-1830FE0E492E}" dt="2022-11-25T14:21:38.502" v="9355" actId="20577"/>
          <ac:spMkLst>
            <pc:docMk/>
            <pc:sldMk cId="845927058" sldId="1165"/>
            <ac:spMk id="2" creationId="{00000000-0000-0000-0000-000000000000}"/>
          </ac:spMkLst>
        </pc:spChg>
        <pc:spChg chg="del mod">
          <ac:chgData name="DE JONG, Ruud" userId="067c1632-da17-4d72-b76b-09c00f747912" providerId="ADAL" clId="{22DF285A-C8BC-4B0D-A66D-1830FE0E492E}" dt="2022-11-24T18:55:29.053" v="74" actId="478"/>
          <ac:spMkLst>
            <pc:docMk/>
            <pc:sldMk cId="845927058" sldId="1165"/>
            <ac:spMk id="3" creationId="{00000000-0000-0000-0000-000000000000}"/>
          </ac:spMkLst>
        </pc:spChg>
        <pc:spChg chg="del mod">
          <ac:chgData name="DE JONG, Ruud" userId="067c1632-da17-4d72-b76b-09c00f747912" providerId="ADAL" clId="{22DF285A-C8BC-4B0D-A66D-1830FE0E492E}" dt="2022-11-24T18:55:27.437" v="73" actId="478"/>
          <ac:spMkLst>
            <pc:docMk/>
            <pc:sldMk cId="845927058" sldId="1165"/>
            <ac:spMk id="4" creationId="{C2B0F8E5-91E0-4843-8F6C-EBF7E3DDA38D}"/>
          </ac:spMkLst>
        </pc:spChg>
        <pc:spChg chg="add mod ord">
          <ac:chgData name="DE JONG, Ruud" userId="067c1632-da17-4d72-b76b-09c00f747912" providerId="ADAL" clId="{22DF285A-C8BC-4B0D-A66D-1830FE0E492E}" dt="2022-11-25T15:15:01.151" v="9905"/>
          <ac:spMkLst>
            <pc:docMk/>
            <pc:sldMk cId="845927058" sldId="1165"/>
            <ac:spMk id="5" creationId="{B262B862-778D-4A03-A30E-0E093A46F687}"/>
          </ac:spMkLst>
        </pc:spChg>
        <pc:spChg chg="add del mod ord">
          <ac:chgData name="DE JONG, Ruud" userId="067c1632-da17-4d72-b76b-09c00f747912" providerId="ADAL" clId="{22DF285A-C8BC-4B0D-A66D-1830FE0E492E}" dt="2022-11-24T18:55:51.842" v="77" actId="478"/>
          <ac:spMkLst>
            <pc:docMk/>
            <pc:sldMk cId="845927058" sldId="1165"/>
            <ac:spMk id="6" creationId="{C8C2FCAD-0A06-4D93-A95C-7B42D99AC57A}"/>
          </ac:spMkLst>
        </pc:spChg>
        <pc:spChg chg="add del mod ord">
          <ac:chgData name="DE JONG, Ruud" userId="067c1632-da17-4d72-b76b-09c00f747912" providerId="ADAL" clId="{22DF285A-C8BC-4B0D-A66D-1830FE0E492E}" dt="2022-11-24T18:55:53.649" v="78" actId="478"/>
          <ac:spMkLst>
            <pc:docMk/>
            <pc:sldMk cId="845927058" sldId="1165"/>
            <ac:spMk id="7" creationId="{CB5786ED-618C-4FF2-827A-7AF9E272EDCE}"/>
          </ac:spMkLst>
        </pc:spChg>
        <pc:spChg chg="add mod ord">
          <ac:chgData name="DE JONG, Ruud" userId="067c1632-da17-4d72-b76b-09c00f747912" providerId="ADAL" clId="{22DF285A-C8BC-4B0D-A66D-1830FE0E492E}" dt="2022-11-24T18:59:41.599" v="252" actId="255"/>
          <ac:spMkLst>
            <pc:docMk/>
            <pc:sldMk cId="845927058" sldId="1165"/>
            <ac:spMk id="8" creationId="{B3DA6FE9-9D47-4210-BCCF-4309DE4117B1}"/>
          </ac:spMkLst>
        </pc:spChg>
        <pc:picChg chg="add del mod">
          <ac:chgData name="DE JONG, Ruud" userId="067c1632-da17-4d72-b76b-09c00f747912" providerId="ADAL" clId="{22DF285A-C8BC-4B0D-A66D-1830FE0E492E}" dt="2022-12-08T16:21:54.031" v="10852" actId="478"/>
          <ac:picMkLst>
            <pc:docMk/>
            <pc:sldMk cId="845927058" sldId="1165"/>
            <ac:picMk id="6" creationId="{35DD4A37-8135-4166-8965-AA6BD3163ADA}"/>
          </ac:picMkLst>
        </pc:picChg>
      </pc:sldChg>
      <pc:sldChg chg="addSp delSp modSp add mod ord delAnim modAnim">
        <pc:chgData name="DE JONG, Ruud" userId="067c1632-da17-4d72-b76b-09c00f747912" providerId="ADAL" clId="{22DF285A-C8BC-4B0D-A66D-1830FE0E492E}" dt="2022-12-08T16:24:55.022" v="11021" actId="478"/>
        <pc:sldMkLst>
          <pc:docMk/>
          <pc:sldMk cId="2784086030" sldId="1166"/>
        </pc:sldMkLst>
        <pc:spChg chg="mod">
          <ac:chgData name="DE JONG, Ruud" userId="067c1632-da17-4d72-b76b-09c00f747912" providerId="ADAL" clId="{22DF285A-C8BC-4B0D-A66D-1830FE0E492E}" dt="2022-11-25T15:03:03.324" v="9486" actId="20577"/>
          <ac:spMkLst>
            <pc:docMk/>
            <pc:sldMk cId="2784086030" sldId="1166"/>
            <ac:spMk id="2" creationId="{00000000-0000-0000-0000-000000000000}"/>
          </ac:spMkLst>
        </pc:spChg>
        <pc:spChg chg="mod">
          <ac:chgData name="DE JONG, Ruud" userId="067c1632-da17-4d72-b76b-09c00f747912" providerId="ADAL" clId="{22DF285A-C8BC-4B0D-A66D-1830FE0E492E}" dt="2022-11-25T15:15:08.998" v="9906"/>
          <ac:spMkLst>
            <pc:docMk/>
            <pc:sldMk cId="2784086030" sldId="1166"/>
            <ac:spMk id="5" creationId="{B262B862-778D-4A03-A30E-0E093A46F687}"/>
          </ac:spMkLst>
        </pc:spChg>
        <pc:spChg chg="mod">
          <ac:chgData name="DE JONG, Ruud" userId="067c1632-da17-4d72-b76b-09c00f747912" providerId="ADAL" clId="{22DF285A-C8BC-4B0D-A66D-1830FE0E492E}" dt="2022-11-24T19:02:35.270" v="347" actId="113"/>
          <ac:spMkLst>
            <pc:docMk/>
            <pc:sldMk cId="2784086030" sldId="1166"/>
            <ac:spMk id="8" creationId="{B3DA6FE9-9D47-4210-BCCF-4309DE4117B1}"/>
          </ac:spMkLst>
        </pc:spChg>
        <pc:picChg chg="add del mod">
          <ac:chgData name="DE JONG, Ruud" userId="067c1632-da17-4d72-b76b-09c00f747912" providerId="ADAL" clId="{22DF285A-C8BC-4B0D-A66D-1830FE0E492E}" dt="2022-12-08T16:24:55.022" v="11021" actId="478"/>
          <ac:picMkLst>
            <pc:docMk/>
            <pc:sldMk cId="2784086030" sldId="1166"/>
            <ac:picMk id="6" creationId="{BDF90E07-1730-44B0-8F1E-817370A42AA7}"/>
          </ac:picMkLst>
        </pc:picChg>
      </pc:sldChg>
      <pc:sldChg chg="addSp delSp modSp add mod ord delAnim modAnim">
        <pc:chgData name="DE JONG, Ruud" userId="067c1632-da17-4d72-b76b-09c00f747912" providerId="ADAL" clId="{22DF285A-C8BC-4B0D-A66D-1830FE0E492E}" dt="2022-12-08T16:18:56.564" v="10764" actId="478"/>
        <pc:sldMkLst>
          <pc:docMk/>
          <pc:sldMk cId="3075643141" sldId="1167"/>
        </pc:sldMkLst>
        <pc:spChg chg="mod">
          <ac:chgData name="DE JONG, Ruud" userId="067c1632-da17-4d72-b76b-09c00f747912" providerId="ADAL" clId="{22DF285A-C8BC-4B0D-A66D-1830FE0E492E}" dt="2022-11-25T14:16:52.778" v="9237" actId="20577"/>
          <ac:spMkLst>
            <pc:docMk/>
            <pc:sldMk cId="3075643141" sldId="1167"/>
            <ac:spMk id="2" creationId="{00000000-0000-0000-0000-000000000000}"/>
          </ac:spMkLst>
        </pc:spChg>
        <pc:spChg chg="mod">
          <ac:chgData name="DE JONG, Ruud" userId="067c1632-da17-4d72-b76b-09c00f747912" providerId="ADAL" clId="{22DF285A-C8BC-4B0D-A66D-1830FE0E492E}" dt="2022-11-25T13:48:30.041" v="8845" actId="20577"/>
          <ac:spMkLst>
            <pc:docMk/>
            <pc:sldMk cId="3075643141" sldId="1167"/>
            <ac:spMk id="5" creationId="{B262B862-778D-4A03-A30E-0E093A46F687}"/>
          </ac:spMkLst>
        </pc:spChg>
        <pc:spChg chg="mod">
          <ac:chgData name="DE JONG, Ruud" userId="067c1632-da17-4d72-b76b-09c00f747912" providerId="ADAL" clId="{22DF285A-C8BC-4B0D-A66D-1830FE0E492E}" dt="2022-11-24T19:29:26.338" v="604" actId="20577"/>
          <ac:spMkLst>
            <pc:docMk/>
            <pc:sldMk cId="3075643141" sldId="1167"/>
            <ac:spMk id="8" creationId="{B3DA6FE9-9D47-4210-BCCF-4309DE4117B1}"/>
          </ac:spMkLst>
        </pc:spChg>
        <pc:picChg chg="add del mod">
          <ac:chgData name="DE JONG, Ruud" userId="067c1632-da17-4d72-b76b-09c00f747912" providerId="ADAL" clId="{22DF285A-C8BC-4B0D-A66D-1830FE0E492E}" dt="2022-12-08T16:18:56.564" v="10764" actId="478"/>
          <ac:picMkLst>
            <pc:docMk/>
            <pc:sldMk cId="3075643141" sldId="1167"/>
            <ac:picMk id="6" creationId="{D9A0AE6A-5EDB-4AF5-956D-3C0F92704C42}"/>
          </ac:picMkLst>
        </pc:picChg>
      </pc:sldChg>
      <pc:sldChg chg="modSp add del mod">
        <pc:chgData name="DE JONG, Ruud" userId="067c1632-da17-4d72-b76b-09c00f747912" providerId="ADAL" clId="{22DF285A-C8BC-4B0D-A66D-1830FE0E492E}" dt="2022-11-25T16:07:29.199" v="10273" actId="47"/>
        <pc:sldMkLst>
          <pc:docMk/>
          <pc:sldMk cId="489128560" sldId="1168"/>
        </pc:sldMkLst>
        <pc:spChg chg="mod">
          <ac:chgData name="DE JONG, Ruud" userId="067c1632-da17-4d72-b76b-09c00f747912" providerId="ADAL" clId="{22DF285A-C8BC-4B0D-A66D-1830FE0E492E}" dt="2022-11-25T16:06:02.886" v="10253" actId="20577"/>
          <ac:spMkLst>
            <pc:docMk/>
            <pc:sldMk cId="489128560" sldId="1168"/>
            <ac:spMk id="2" creationId="{00000000-0000-0000-0000-000000000000}"/>
          </ac:spMkLst>
        </pc:spChg>
        <pc:spChg chg="mod">
          <ac:chgData name="DE JONG, Ruud" userId="067c1632-da17-4d72-b76b-09c00f747912" providerId="ADAL" clId="{22DF285A-C8BC-4B0D-A66D-1830FE0E492E}" dt="2022-11-25T16:07:03.013" v="10254" actId="6549"/>
          <ac:spMkLst>
            <pc:docMk/>
            <pc:sldMk cId="489128560" sldId="1168"/>
            <ac:spMk id="3" creationId="{00000000-0000-0000-0000-000000000000}"/>
          </ac:spMkLst>
        </pc:spChg>
      </pc:sldChg>
      <pc:sldChg chg="delSp new del mod modClrScheme chgLayout">
        <pc:chgData name="DE JONG, Ruud" userId="067c1632-da17-4d72-b76b-09c00f747912" providerId="ADAL" clId="{22DF285A-C8BC-4B0D-A66D-1830FE0E492E}" dt="2022-11-24T19:21:17.495" v="452" actId="47"/>
        <pc:sldMkLst>
          <pc:docMk/>
          <pc:sldMk cId="1012835890" sldId="1168"/>
        </pc:sldMkLst>
        <pc:spChg chg="del">
          <ac:chgData name="DE JONG, Ruud" userId="067c1632-da17-4d72-b76b-09c00f747912" providerId="ADAL" clId="{22DF285A-C8BC-4B0D-A66D-1830FE0E492E}" dt="2022-11-24T19:20:38.939" v="419" actId="700"/>
          <ac:spMkLst>
            <pc:docMk/>
            <pc:sldMk cId="1012835890" sldId="1168"/>
            <ac:spMk id="2" creationId="{5BBF7DA4-F406-42B2-BDFE-8FB56F440905}"/>
          </ac:spMkLst>
        </pc:spChg>
        <pc:spChg chg="del">
          <ac:chgData name="DE JONG, Ruud" userId="067c1632-da17-4d72-b76b-09c00f747912" providerId="ADAL" clId="{22DF285A-C8BC-4B0D-A66D-1830FE0E492E}" dt="2022-11-24T19:20:38.939" v="419" actId="700"/>
          <ac:spMkLst>
            <pc:docMk/>
            <pc:sldMk cId="1012835890" sldId="1168"/>
            <ac:spMk id="3" creationId="{687D701A-B2F7-4A81-BA69-E5569EFBAD5F}"/>
          </ac:spMkLst>
        </pc:spChg>
        <pc:spChg chg="del">
          <ac:chgData name="DE JONG, Ruud" userId="067c1632-da17-4d72-b76b-09c00f747912" providerId="ADAL" clId="{22DF285A-C8BC-4B0D-A66D-1830FE0E492E}" dt="2022-11-24T19:20:38.939" v="419" actId="700"/>
          <ac:spMkLst>
            <pc:docMk/>
            <pc:sldMk cId="1012835890" sldId="1168"/>
            <ac:spMk id="4" creationId="{AC8BB6BC-7A4C-4678-9166-B98CD8C9526B}"/>
          </ac:spMkLst>
        </pc:spChg>
      </pc:sldChg>
      <pc:sldChg chg="modSp add del mod">
        <pc:chgData name="DE JONG, Ruud" userId="067c1632-da17-4d72-b76b-09c00f747912" providerId="ADAL" clId="{22DF285A-C8BC-4B0D-A66D-1830FE0E492E}" dt="2022-11-25T13:40:41.710" v="8797" actId="47"/>
        <pc:sldMkLst>
          <pc:docMk/>
          <pc:sldMk cId="774419392" sldId="1169"/>
        </pc:sldMkLst>
        <pc:spChg chg="mod">
          <ac:chgData name="DE JONG, Ruud" userId="067c1632-da17-4d72-b76b-09c00f747912" providerId="ADAL" clId="{22DF285A-C8BC-4B0D-A66D-1830FE0E492E}" dt="2022-11-24T19:46:24.516" v="1091" actId="20577"/>
          <ac:spMkLst>
            <pc:docMk/>
            <pc:sldMk cId="774419392" sldId="1169"/>
            <ac:spMk id="2" creationId="{00000000-0000-0000-0000-000000000000}"/>
          </ac:spMkLst>
        </pc:spChg>
      </pc:sldChg>
      <pc:sldChg chg="addSp delSp modSp add mod ord delAnim modAnim">
        <pc:chgData name="DE JONG, Ruud" userId="067c1632-da17-4d72-b76b-09c00f747912" providerId="ADAL" clId="{22DF285A-C8BC-4B0D-A66D-1830FE0E492E}" dt="2022-12-08T16:27:18.521" v="11132" actId="478"/>
        <pc:sldMkLst>
          <pc:docMk/>
          <pc:sldMk cId="324540093" sldId="1170"/>
        </pc:sldMkLst>
        <pc:spChg chg="mod">
          <ac:chgData name="DE JONG, Ruud" userId="067c1632-da17-4d72-b76b-09c00f747912" providerId="ADAL" clId="{22DF285A-C8BC-4B0D-A66D-1830FE0E492E}" dt="2022-11-25T15:04:26.473" v="9615" actId="20577"/>
          <ac:spMkLst>
            <pc:docMk/>
            <pc:sldMk cId="324540093" sldId="1170"/>
            <ac:spMk id="2" creationId="{00000000-0000-0000-0000-000000000000}"/>
          </ac:spMkLst>
        </pc:spChg>
        <pc:spChg chg="mod">
          <ac:chgData name="DE JONG, Ruud" userId="067c1632-da17-4d72-b76b-09c00f747912" providerId="ADAL" clId="{22DF285A-C8BC-4B0D-A66D-1830FE0E492E}" dt="2022-11-25T15:15:13.189" v="9907"/>
          <ac:spMkLst>
            <pc:docMk/>
            <pc:sldMk cId="324540093" sldId="1170"/>
            <ac:spMk id="5" creationId="{B262B862-778D-4A03-A30E-0E093A46F687}"/>
          </ac:spMkLst>
        </pc:spChg>
        <pc:spChg chg="mod">
          <ac:chgData name="DE JONG, Ruud" userId="067c1632-da17-4d72-b76b-09c00f747912" providerId="ADAL" clId="{22DF285A-C8BC-4B0D-A66D-1830FE0E492E}" dt="2022-11-24T19:54:48.647" v="1352" actId="113"/>
          <ac:spMkLst>
            <pc:docMk/>
            <pc:sldMk cId="324540093" sldId="1170"/>
            <ac:spMk id="8" creationId="{B3DA6FE9-9D47-4210-BCCF-4309DE4117B1}"/>
          </ac:spMkLst>
        </pc:spChg>
        <pc:picChg chg="add del mod">
          <ac:chgData name="DE JONG, Ruud" userId="067c1632-da17-4d72-b76b-09c00f747912" providerId="ADAL" clId="{22DF285A-C8BC-4B0D-A66D-1830FE0E492E}" dt="2022-12-08T16:27:18.521" v="11132" actId="478"/>
          <ac:picMkLst>
            <pc:docMk/>
            <pc:sldMk cId="324540093" sldId="1170"/>
            <ac:picMk id="6" creationId="{AB2A821E-C782-4137-A3F4-5DB76260AEA8}"/>
          </ac:picMkLst>
        </pc:picChg>
      </pc:sldChg>
      <pc:sldChg chg="modSp add mod ord">
        <pc:chgData name="DE JONG, Ruud" userId="067c1632-da17-4d72-b76b-09c00f747912" providerId="ADAL" clId="{22DF285A-C8BC-4B0D-A66D-1830FE0E492E}" dt="2022-11-25T15:14:56.486" v="9904"/>
        <pc:sldMkLst>
          <pc:docMk/>
          <pc:sldMk cId="2474806006" sldId="1171"/>
        </pc:sldMkLst>
        <pc:spChg chg="mod">
          <ac:chgData name="DE JONG, Ruud" userId="067c1632-da17-4d72-b76b-09c00f747912" providerId="ADAL" clId="{22DF285A-C8BC-4B0D-A66D-1830FE0E492E}" dt="2022-11-25T14:16:15.635" v="9233" actId="20577"/>
          <ac:spMkLst>
            <pc:docMk/>
            <pc:sldMk cId="2474806006" sldId="1171"/>
            <ac:spMk id="3" creationId="{00000000-0000-0000-0000-000000000000}"/>
          </ac:spMkLst>
        </pc:spChg>
        <pc:spChg chg="mod">
          <ac:chgData name="DE JONG, Ruud" userId="067c1632-da17-4d72-b76b-09c00f747912" providerId="ADAL" clId="{22DF285A-C8BC-4B0D-A66D-1830FE0E492E}" dt="2022-11-25T15:14:56.486" v="9904"/>
          <ac:spMkLst>
            <pc:docMk/>
            <pc:sldMk cId="2474806006" sldId="1171"/>
            <ac:spMk id="4" creationId="{C2B0F8E5-91E0-4843-8F6C-EBF7E3DDA38D}"/>
          </ac:spMkLst>
        </pc:spChg>
      </pc:sldChg>
      <pc:sldChg chg="modSp add del mod">
        <pc:chgData name="DE JONG, Ruud" userId="067c1632-da17-4d72-b76b-09c00f747912" providerId="ADAL" clId="{22DF285A-C8BC-4B0D-A66D-1830FE0E492E}" dt="2022-11-25T16:08:03.898" v="10276" actId="47"/>
        <pc:sldMkLst>
          <pc:docMk/>
          <pc:sldMk cId="1959374497" sldId="1172"/>
        </pc:sldMkLst>
        <pc:spChg chg="mod">
          <ac:chgData name="DE JONG, Ruud" userId="067c1632-da17-4d72-b76b-09c00f747912" providerId="ADAL" clId="{22DF285A-C8BC-4B0D-A66D-1830FE0E492E}" dt="2022-11-24T20:06:53.743" v="1382" actId="20577"/>
          <ac:spMkLst>
            <pc:docMk/>
            <pc:sldMk cId="1959374497" sldId="1172"/>
            <ac:spMk id="2" creationId="{00000000-0000-0000-0000-000000000000}"/>
          </ac:spMkLst>
        </pc:spChg>
        <pc:spChg chg="mod">
          <ac:chgData name="DE JONG, Ruud" userId="067c1632-da17-4d72-b76b-09c00f747912" providerId="ADAL" clId="{22DF285A-C8BC-4B0D-A66D-1830FE0E492E}" dt="2022-11-24T20:13:05.214" v="1708" actId="20577"/>
          <ac:spMkLst>
            <pc:docMk/>
            <pc:sldMk cId="1959374497" sldId="1172"/>
            <ac:spMk id="8" creationId="{B3DA6FE9-9D47-4210-BCCF-4309DE4117B1}"/>
          </ac:spMkLst>
        </pc:spChg>
      </pc:sldChg>
      <pc:sldChg chg="modSp add del mod">
        <pc:chgData name="DE JONG, Ruud" userId="067c1632-da17-4d72-b76b-09c00f747912" providerId="ADAL" clId="{22DF285A-C8BC-4B0D-A66D-1830FE0E492E}" dt="2022-11-25T16:08:02.052" v="10275" actId="2696"/>
        <pc:sldMkLst>
          <pc:docMk/>
          <pc:sldMk cId="2204989989" sldId="1173"/>
        </pc:sldMkLst>
        <pc:spChg chg="mod">
          <ac:chgData name="DE JONG, Ruud" userId="067c1632-da17-4d72-b76b-09c00f747912" providerId="ADAL" clId="{22DF285A-C8BC-4B0D-A66D-1830FE0E492E}" dt="2022-11-24T19:57:14.218" v="1380" actId="20577"/>
          <ac:spMkLst>
            <pc:docMk/>
            <pc:sldMk cId="2204989989" sldId="1173"/>
            <ac:spMk id="2" creationId="{00000000-0000-0000-0000-000000000000}"/>
          </ac:spMkLst>
        </pc:spChg>
        <pc:spChg chg="mod">
          <ac:chgData name="DE JONG, Ruud" userId="067c1632-da17-4d72-b76b-09c00f747912" providerId="ADAL" clId="{22DF285A-C8BC-4B0D-A66D-1830FE0E492E}" dt="2022-11-25T16:07:37.834" v="10274" actId="6549"/>
          <ac:spMkLst>
            <pc:docMk/>
            <pc:sldMk cId="2204989989" sldId="1173"/>
            <ac:spMk id="3" creationId="{00000000-0000-0000-0000-000000000000}"/>
          </ac:spMkLst>
        </pc:spChg>
      </pc:sldChg>
      <pc:sldChg chg="modSp add del mod">
        <pc:chgData name="DE JONG, Ruud" userId="067c1632-da17-4d72-b76b-09c00f747912" providerId="ADAL" clId="{22DF285A-C8BC-4B0D-A66D-1830FE0E492E}" dt="2022-11-25T16:08:05.062" v="10277" actId="47"/>
        <pc:sldMkLst>
          <pc:docMk/>
          <pc:sldMk cId="286280228" sldId="1174"/>
        </pc:sldMkLst>
        <pc:spChg chg="mod">
          <ac:chgData name="DE JONG, Ruud" userId="067c1632-da17-4d72-b76b-09c00f747912" providerId="ADAL" clId="{22DF285A-C8BC-4B0D-A66D-1830FE0E492E}" dt="2022-11-24T20:07:12.312" v="1385" actId="20577"/>
          <ac:spMkLst>
            <pc:docMk/>
            <pc:sldMk cId="286280228" sldId="1174"/>
            <ac:spMk id="2" creationId="{00000000-0000-0000-0000-000000000000}"/>
          </ac:spMkLst>
        </pc:spChg>
      </pc:sldChg>
      <pc:sldChg chg="modSp add mod">
        <pc:chgData name="DE JONG, Ruud" userId="067c1632-da17-4d72-b76b-09c00f747912" providerId="ADAL" clId="{22DF285A-C8BC-4B0D-A66D-1830FE0E492E}" dt="2022-11-25T09:45:42.071" v="3205" actId="20577"/>
        <pc:sldMkLst>
          <pc:docMk/>
          <pc:sldMk cId="4193543530" sldId="1175"/>
        </pc:sldMkLst>
        <pc:spChg chg="mod">
          <ac:chgData name="DE JONG, Ruud" userId="067c1632-da17-4d72-b76b-09c00f747912" providerId="ADAL" clId="{22DF285A-C8BC-4B0D-A66D-1830FE0E492E}" dt="2022-11-25T09:31:01.600" v="2122" actId="20577"/>
          <ac:spMkLst>
            <pc:docMk/>
            <pc:sldMk cId="4193543530" sldId="1175"/>
            <ac:spMk id="3" creationId="{E1F9D801-434D-4FD6-A38C-A6C187DD7E2B}"/>
          </ac:spMkLst>
        </pc:spChg>
        <pc:spChg chg="mod">
          <ac:chgData name="DE JONG, Ruud" userId="067c1632-da17-4d72-b76b-09c00f747912" providerId="ADAL" clId="{22DF285A-C8BC-4B0D-A66D-1830FE0E492E}" dt="2022-11-25T09:45:42.071" v="3205" actId="20577"/>
          <ac:spMkLst>
            <pc:docMk/>
            <pc:sldMk cId="4193543530" sldId="1175"/>
            <ac:spMk id="4" creationId="{15E659B3-EA4B-405E-9FAE-00661F32418F}"/>
          </ac:spMkLst>
        </pc:spChg>
      </pc:sldChg>
      <pc:sldChg chg="modSp add del mod">
        <pc:chgData name="DE JONG, Ruud" userId="067c1632-da17-4d72-b76b-09c00f747912" providerId="ADAL" clId="{22DF285A-C8BC-4B0D-A66D-1830FE0E492E}" dt="2022-11-24T20:16:28.509" v="1712" actId="47"/>
        <pc:sldMkLst>
          <pc:docMk/>
          <pc:sldMk cId="4229236938" sldId="1175"/>
        </pc:sldMkLst>
        <pc:spChg chg="mod">
          <ac:chgData name="DE JONG, Ruud" userId="067c1632-da17-4d72-b76b-09c00f747912" providerId="ADAL" clId="{22DF285A-C8BC-4B0D-A66D-1830FE0E492E}" dt="2022-11-24T20:16:18.446" v="1711" actId="20577"/>
          <ac:spMkLst>
            <pc:docMk/>
            <pc:sldMk cId="4229236938" sldId="1175"/>
            <ac:spMk id="2" creationId="{00000000-0000-0000-0000-000000000000}"/>
          </ac:spMkLst>
        </pc:spChg>
      </pc:sldChg>
      <pc:sldChg chg="add del">
        <pc:chgData name="DE JONG, Ruud" userId="067c1632-da17-4d72-b76b-09c00f747912" providerId="ADAL" clId="{22DF285A-C8BC-4B0D-A66D-1830FE0E492E}" dt="2022-11-25T09:31:29.132" v="2127" actId="47"/>
        <pc:sldMkLst>
          <pc:docMk/>
          <pc:sldMk cId="2047327480" sldId="1176"/>
        </pc:sldMkLst>
      </pc:sldChg>
      <pc:sldChg chg="modSp add mod ord">
        <pc:chgData name="DE JONG, Ruud" userId="067c1632-da17-4d72-b76b-09c00f747912" providerId="ADAL" clId="{22DF285A-C8BC-4B0D-A66D-1830FE0E492E}" dt="2022-12-08T16:07:58.191" v="10663" actId="20577"/>
        <pc:sldMkLst>
          <pc:docMk/>
          <pc:sldMk cId="853944295" sldId="1177"/>
        </pc:sldMkLst>
        <pc:spChg chg="mod">
          <ac:chgData name="DE JONG, Ruud" userId="067c1632-da17-4d72-b76b-09c00f747912" providerId="ADAL" clId="{22DF285A-C8BC-4B0D-A66D-1830FE0E492E}" dt="2022-11-25T09:43:58.609" v="3128" actId="20577"/>
          <ac:spMkLst>
            <pc:docMk/>
            <pc:sldMk cId="853944295" sldId="1177"/>
            <ac:spMk id="2" creationId="{00000000-0000-0000-0000-000000000000}"/>
          </ac:spMkLst>
        </pc:spChg>
        <pc:spChg chg="mod">
          <ac:chgData name="DE JONG, Ruud" userId="067c1632-da17-4d72-b76b-09c00f747912" providerId="ADAL" clId="{22DF285A-C8BC-4B0D-A66D-1830FE0E492E}" dt="2022-12-08T16:07:58.191" v="10663" actId="20577"/>
          <ac:spMkLst>
            <pc:docMk/>
            <pc:sldMk cId="853944295" sldId="1177"/>
            <ac:spMk id="3" creationId="{00000000-0000-0000-0000-000000000000}"/>
          </ac:spMkLst>
        </pc:spChg>
      </pc:sldChg>
      <pc:sldChg chg="modSp add mod ord">
        <pc:chgData name="DE JONG, Ruud" userId="067c1632-da17-4d72-b76b-09c00f747912" providerId="ADAL" clId="{22DF285A-C8BC-4B0D-A66D-1830FE0E492E}" dt="2022-11-25T10:11:04.002" v="3677"/>
        <pc:sldMkLst>
          <pc:docMk/>
          <pc:sldMk cId="689688971" sldId="1178"/>
        </pc:sldMkLst>
        <pc:spChg chg="mod">
          <ac:chgData name="DE JONG, Ruud" userId="067c1632-da17-4d72-b76b-09c00f747912" providerId="ADAL" clId="{22DF285A-C8BC-4B0D-A66D-1830FE0E492E}" dt="2022-11-25T09:47:10.929" v="3226" actId="20577"/>
          <ac:spMkLst>
            <pc:docMk/>
            <pc:sldMk cId="689688971" sldId="1178"/>
            <ac:spMk id="2" creationId="{00000000-0000-0000-0000-000000000000}"/>
          </ac:spMkLst>
        </pc:spChg>
        <pc:spChg chg="mod">
          <ac:chgData name="DE JONG, Ruud" userId="067c1632-da17-4d72-b76b-09c00f747912" providerId="ADAL" clId="{22DF285A-C8BC-4B0D-A66D-1830FE0E492E}" dt="2022-11-25T10:10:56.682" v="3675" actId="20577"/>
          <ac:spMkLst>
            <pc:docMk/>
            <pc:sldMk cId="689688971" sldId="1178"/>
            <ac:spMk id="3" creationId="{00000000-0000-0000-0000-000000000000}"/>
          </ac:spMkLst>
        </pc:spChg>
      </pc:sldChg>
      <pc:sldChg chg="modSp add mod">
        <pc:chgData name="DE JONG, Ruud" userId="067c1632-da17-4d72-b76b-09c00f747912" providerId="ADAL" clId="{22DF285A-C8BC-4B0D-A66D-1830FE0E492E}" dt="2022-12-15T14:23:06.197" v="30871" actId="114"/>
        <pc:sldMkLst>
          <pc:docMk/>
          <pc:sldMk cId="4052616655" sldId="1179"/>
        </pc:sldMkLst>
        <pc:spChg chg="mod">
          <ac:chgData name="DE JONG, Ruud" userId="067c1632-da17-4d72-b76b-09c00f747912" providerId="ADAL" clId="{22DF285A-C8BC-4B0D-A66D-1830FE0E492E}" dt="2022-11-25T10:13:04.082" v="3697" actId="20577"/>
          <ac:spMkLst>
            <pc:docMk/>
            <pc:sldMk cId="4052616655" sldId="1179"/>
            <ac:spMk id="2" creationId="{00000000-0000-0000-0000-000000000000}"/>
          </ac:spMkLst>
        </pc:spChg>
        <pc:spChg chg="mod">
          <ac:chgData name="DE JONG, Ruud" userId="067c1632-da17-4d72-b76b-09c00f747912" providerId="ADAL" clId="{22DF285A-C8BC-4B0D-A66D-1830FE0E492E}" dt="2022-12-15T14:23:06.197" v="30871" actId="114"/>
          <ac:spMkLst>
            <pc:docMk/>
            <pc:sldMk cId="4052616655" sldId="1179"/>
            <ac:spMk id="3" creationId="{00000000-0000-0000-0000-000000000000}"/>
          </ac:spMkLst>
        </pc:spChg>
      </pc:sldChg>
      <pc:sldChg chg="modSp add mod">
        <pc:chgData name="DE JONG, Ruud" userId="067c1632-da17-4d72-b76b-09c00f747912" providerId="ADAL" clId="{22DF285A-C8BC-4B0D-A66D-1830FE0E492E}" dt="2022-12-14T16:00:37.612" v="29108" actId="27636"/>
        <pc:sldMkLst>
          <pc:docMk/>
          <pc:sldMk cId="1157092029" sldId="1180"/>
        </pc:sldMkLst>
        <pc:spChg chg="mod">
          <ac:chgData name="DE JONG, Ruud" userId="067c1632-da17-4d72-b76b-09c00f747912" providerId="ADAL" clId="{22DF285A-C8BC-4B0D-A66D-1830FE0E492E}" dt="2022-11-25T10:35:04.710" v="4496" actId="20577"/>
          <ac:spMkLst>
            <pc:docMk/>
            <pc:sldMk cId="1157092029" sldId="1180"/>
            <ac:spMk id="2" creationId="{00000000-0000-0000-0000-000000000000}"/>
          </ac:spMkLst>
        </pc:spChg>
        <pc:spChg chg="mod">
          <ac:chgData name="DE JONG, Ruud" userId="067c1632-da17-4d72-b76b-09c00f747912" providerId="ADAL" clId="{22DF285A-C8BC-4B0D-A66D-1830FE0E492E}" dt="2022-12-14T16:00:37.612" v="29108" actId="27636"/>
          <ac:spMkLst>
            <pc:docMk/>
            <pc:sldMk cId="1157092029" sldId="1180"/>
            <ac:spMk id="3" creationId="{00000000-0000-0000-0000-000000000000}"/>
          </ac:spMkLst>
        </pc:spChg>
      </pc:sldChg>
      <pc:sldChg chg="addSp delSp modSp add mod ord modClrScheme chgLayout">
        <pc:chgData name="DE JONG, Ruud" userId="067c1632-da17-4d72-b76b-09c00f747912" providerId="ADAL" clId="{22DF285A-C8BC-4B0D-A66D-1830FE0E492E}" dt="2022-11-25T13:00:36.492" v="7415" actId="14100"/>
        <pc:sldMkLst>
          <pc:docMk/>
          <pc:sldMk cId="3949155038" sldId="1181"/>
        </pc:sldMkLst>
        <pc:spChg chg="mod ord">
          <ac:chgData name="DE JONG, Ruud" userId="067c1632-da17-4d72-b76b-09c00f747912" providerId="ADAL" clId="{22DF285A-C8BC-4B0D-A66D-1830FE0E492E}" dt="2022-11-25T10:58:38.530" v="5245" actId="700"/>
          <ac:spMkLst>
            <pc:docMk/>
            <pc:sldMk cId="3949155038" sldId="1181"/>
            <ac:spMk id="2" creationId="{00000000-0000-0000-0000-000000000000}"/>
          </ac:spMkLst>
        </pc:spChg>
        <pc:spChg chg="del mod ord">
          <ac:chgData name="DE JONG, Ruud" userId="067c1632-da17-4d72-b76b-09c00f747912" providerId="ADAL" clId="{22DF285A-C8BC-4B0D-A66D-1830FE0E492E}" dt="2022-11-25T10:58:38.530" v="5245" actId="700"/>
          <ac:spMkLst>
            <pc:docMk/>
            <pc:sldMk cId="3949155038" sldId="1181"/>
            <ac:spMk id="3" creationId="{00000000-0000-0000-0000-000000000000}"/>
          </ac:spMkLst>
        </pc:spChg>
        <pc:spChg chg="add mod ord">
          <ac:chgData name="DE JONG, Ruud" userId="067c1632-da17-4d72-b76b-09c00f747912" providerId="ADAL" clId="{22DF285A-C8BC-4B0D-A66D-1830FE0E492E}" dt="2022-11-25T12:54:17.695" v="7288" actId="20577"/>
          <ac:spMkLst>
            <pc:docMk/>
            <pc:sldMk cId="3949155038" sldId="1181"/>
            <ac:spMk id="4" creationId="{3151A90E-8C8C-465F-9C01-94814CDC04E0}"/>
          </ac:spMkLst>
        </pc:spChg>
        <pc:spChg chg="add mod ord">
          <ac:chgData name="DE JONG, Ruud" userId="067c1632-da17-4d72-b76b-09c00f747912" providerId="ADAL" clId="{22DF285A-C8BC-4B0D-A66D-1830FE0E492E}" dt="2022-11-25T11:13:15.907" v="6009" actId="403"/>
          <ac:spMkLst>
            <pc:docMk/>
            <pc:sldMk cId="3949155038" sldId="1181"/>
            <ac:spMk id="5" creationId="{448EA442-98F2-4A09-B4F8-C4C56B2AB2BB}"/>
          </ac:spMkLst>
        </pc:spChg>
        <pc:spChg chg="add mod ord">
          <ac:chgData name="DE JONG, Ruud" userId="067c1632-da17-4d72-b76b-09c00f747912" providerId="ADAL" clId="{22DF285A-C8BC-4B0D-A66D-1830FE0E492E}" dt="2022-11-25T11:13:12.661" v="6007" actId="403"/>
          <ac:spMkLst>
            <pc:docMk/>
            <pc:sldMk cId="3949155038" sldId="1181"/>
            <ac:spMk id="6" creationId="{C232EA16-3069-45C4-8300-BCDB03E17B81}"/>
          </ac:spMkLst>
        </pc:spChg>
        <pc:spChg chg="add mod ord">
          <ac:chgData name="DE JONG, Ruud" userId="067c1632-da17-4d72-b76b-09c00f747912" providerId="ADAL" clId="{22DF285A-C8BC-4B0D-A66D-1830FE0E492E}" dt="2022-11-25T13:00:36.492" v="7415" actId="14100"/>
          <ac:spMkLst>
            <pc:docMk/>
            <pc:sldMk cId="3949155038" sldId="1181"/>
            <ac:spMk id="7" creationId="{99C09F29-11E3-4653-8CBC-34882357920B}"/>
          </ac:spMkLst>
        </pc:spChg>
      </pc:sldChg>
      <pc:sldChg chg="modSp add del mod">
        <pc:chgData name="DE JONG, Ruud" userId="067c1632-da17-4d72-b76b-09c00f747912" providerId="ADAL" clId="{22DF285A-C8BC-4B0D-A66D-1830FE0E492E}" dt="2022-11-25T13:04:35.696" v="7417" actId="47"/>
        <pc:sldMkLst>
          <pc:docMk/>
          <pc:sldMk cId="2144380072" sldId="1182"/>
        </pc:sldMkLst>
        <pc:spChg chg="mod">
          <ac:chgData name="DE JONG, Ruud" userId="067c1632-da17-4d72-b76b-09c00f747912" providerId="ADAL" clId="{22DF285A-C8BC-4B0D-A66D-1830FE0E492E}" dt="2022-11-25T12:24:28.472" v="6395" actId="20577"/>
          <ac:spMkLst>
            <pc:docMk/>
            <pc:sldMk cId="2144380072" sldId="1182"/>
            <ac:spMk id="2" creationId="{00000000-0000-0000-0000-000000000000}"/>
          </ac:spMkLst>
        </pc:spChg>
        <pc:spChg chg="mod">
          <ac:chgData name="DE JONG, Ruud" userId="067c1632-da17-4d72-b76b-09c00f747912" providerId="ADAL" clId="{22DF285A-C8BC-4B0D-A66D-1830FE0E492E}" dt="2022-11-25T12:31:55.965" v="6774" actId="108"/>
          <ac:spMkLst>
            <pc:docMk/>
            <pc:sldMk cId="2144380072" sldId="1182"/>
            <ac:spMk id="3" creationId="{00000000-0000-0000-0000-000000000000}"/>
          </ac:spMkLst>
        </pc:spChg>
      </pc:sldChg>
      <pc:sldChg chg="modSp add mod">
        <pc:chgData name="DE JONG, Ruud" userId="067c1632-da17-4d72-b76b-09c00f747912" providerId="ADAL" clId="{22DF285A-C8BC-4B0D-A66D-1830FE0E492E}" dt="2022-11-25T12:38:13.578" v="7250" actId="108"/>
        <pc:sldMkLst>
          <pc:docMk/>
          <pc:sldMk cId="4164888000" sldId="1183"/>
        </pc:sldMkLst>
        <pc:spChg chg="mod">
          <ac:chgData name="DE JONG, Ruud" userId="067c1632-da17-4d72-b76b-09c00f747912" providerId="ADAL" clId="{22DF285A-C8BC-4B0D-A66D-1830FE0E492E}" dt="2022-11-25T12:33:30.838" v="6825" actId="20577"/>
          <ac:spMkLst>
            <pc:docMk/>
            <pc:sldMk cId="4164888000" sldId="1183"/>
            <ac:spMk id="2" creationId="{00000000-0000-0000-0000-000000000000}"/>
          </ac:spMkLst>
        </pc:spChg>
        <pc:spChg chg="mod">
          <ac:chgData name="DE JONG, Ruud" userId="067c1632-da17-4d72-b76b-09c00f747912" providerId="ADAL" clId="{22DF285A-C8BC-4B0D-A66D-1830FE0E492E}" dt="2022-11-25T12:38:13.578" v="7250" actId="108"/>
          <ac:spMkLst>
            <pc:docMk/>
            <pc:sldMk cId="4164888000" sldId="1183"/>
            <ac:spMk id="3" creationId="{00000000-0000-0000-0000-000000000000}"/>
          </ac:spMkLst>
        </pc:spChg>
      </pc:sldChg>
      <pc:sldChg chg="modSp add mod">
        <pc:chgData name="DE JONG, Ruud" userId="067c1632-da17-4d72-b76b-09c00f747912" providerId="ADAL" clId="{22DF285A-C8BC-4B0D-A66D-1830FE0E492E}" dt="2022-11-25T12:53:14.215" v="7277" actId="20577"/>
        <pc:sldMkLst>
          <pc:docMk/>
          <pc:sldMk cId="3723680507" sldId="1184"/>
        </pc:sldMkLst>
        <pc:spChg chg="mod">
          <ac:chgData name="DE JONG, Ruud" userId="067c1632-da17-4d72-b76b-09c00f747912" providerId="ADAL" clId="{22DF285A-C8BC-4B0D-A66D-1830FE0E492E}" dt="2022-11-25T12:53:04.434" v="7254" actId="20577"/>
          <ac:spMkLst>
            <pc:docMk/>
            <pc:sldMk cId="3723680507" sldId="1184"/>
            <ac:spMk id="3" creationId="{E1F9D801-434D-4FD6-A38C-A6C187DD7E2B}"/>
          </ac:spMkLst>
        </pc:spChg>
        <pc:spChg chg="mod">
          <ac:chgData name="DE JONG, Ruud" userId="067c1632-da17-4d72-b76b-09c00f747912" providerId="ADAL" clId="{22DF285A-C8BC-4B0D-A66D-1830FE0E492E}" dt="2022-11-25T12:53:14.215" v="7277" actId="20577"/>
          <ac:spMkLst>
            <pc:docMk/>
            <pc:sldMk cId="3723680507" sldId="1184"/>
            <ac:spMk id="4" creationId="{15E659B3-EA4B-405E-9FAE-00661F32418F}"/>
          </ac:spMkLst>
        </pc:spChg>
      </pc:sldChg>
      <pc:sldChg chg="modSp add mod">
        <pc:chgData name="DE JONG, Ruud" userId="067c1632-da17-4d72-b76b-09c00f747912" providerId="ADAL" clId="{22DF285A-C8BC-4B0D-A66D-1830FE0E492E}" dt="2022-12-14T15:11:55.803" v="27716" actId="255"/>
        <pc:sldMkLst>
          <pc:docMk/>
          <pc:sldMk cId="337828216" sldId="1185"/>
        </pc:sldMkLst>
        <pc:spChg chg="mod">
          <ac:chgData name="DE JONG, Ruud" userId="067c1632-da17-4d72-b76b-09c00f747912" providerId="ADAL" clId="{22DF285A-C8BC-4B0D-A66D-1830FE0E492E}" dt="2022-12-14T15:11:55.803" v="27716" actId="255"/>
          <ac:spMkLst>
            <pc:docMk/>
            <pc:sldMk cId="337828216" sldId="1185"/>
            <ac:spMk id="3" creationId="{00000000-0000-0000-0000-000000000000}"/>
          </ac:spMkLst>
        </pc:spChg>
      </pc:sldChg>
      <pc:sldChg chg="modSp add mod">
        <pc:chgData name="DE JONG, Ruud" userId="067c1632-da17-4d72-b76b-09c00f747912" providerId="ADAL" clId="{22DF285A-C8BC-4B0D-A66D-1830FE0E492E}" dt="2022-11-25T13:07:09.204" v="7787" actId="108"/>
        <pc:sldMkLst>
          <pc:docMk/>
          <pc:sldMk cId="3924941734" sldId="1186"/>
        </pc:sldMkLst>
        <pc:spChg chg="mod">
          <ac:chgData name="DE JONG, Ruud" userId="067c1632-da17-4d72-b76b-09c00f747912" providerId="ADAL" clId="{22DF285A-C8BC-4B0D-A66D-1830FE0E492E}" dt="2022-11-25T13:04:53.476" v="7440" actId="20577"/>
          <ac:spMkLst>
            <pc:docMk/>
            <pc:sldMk cId="3924941734" sldId="1186"/>
            <ac:spMk id="2" creationId="{00000000-0000-0000-0000-000000000000}"/>
          </ac:spMkLst>
        </pc:spChg>
        <pc:spChg chg="mod">
          <ac:chgData name="DE JONG, Ruud" userId="067c1632-da17-4d72-b76b-09c00f747912" providerId="ADAL" clId="{22DF285A-C8BC-4B0D-A66D-1830FE0E492E}" dt="2022-11-25T13:07:09.204" v="7787" actId="108"/>
          <ac:spMkLst>
            <pc:docMk/>
            <pc:sldMk cId="3924941734" sldId="1186"/>
            <ac:spMk id="3" creationId="{00000000-0000-0000-0000-000000000000}"/>
          </ac:spMkLst>
        </pc:spChg>
      </pc:sldChg>
      <pc:sldChg chg="add del">
        <pc:chgData name="DE JONG, Ruud" userId="067c1632-da17-4d72-b76b-09c00f747912" providerId="ADAL" clId="{22DF285A-C8BC-4B0D-A66D-1830FE0E492E}" dt="2022-11-25T16:02:28.520" v="10216" actId="47"/>
        <pc:sldMkLst>
          <pc:docMk/>
          <pc:sldMk cId="1970507714" sldId="1187"/>
        </pc:sldMkLst>
      </pc:sldChg>
      <pc:sldChg chg="delSp modSp del mod">
        <pc:chgData name="DE JONG, Ruud" userId="067c1632-da17-4d72-b76b-09c00f747912" providerId="ADAL" clId="{22DF285A-C8BC-4B0D-A66D-1830FE0E492E}" dt="2022-11-25T14:13:16.013" v="9207" actId="47"/>
        <pc:sldMkLst>
          <pc:docMk/>
          <pc:sldMk cId="2009043705" sldId="1188"/>
        </pc:sldMkLst>
        <pc:spChg chg="del mod">
          <ac:chgData name="DE JONG, Ruud" userId="067c1632-da17-4d72-b76b-09c00f747912" providerId="ADAL" clId="{22DF285A-C8BC-4B0D-A66D-1830FE0E492E}" dt="2022-11-25T13:57:45.308" v="8847" actId="478"/>
          <ac:spMkLst>
            <pc:docMk/>
            <pc:sldMk cId="2009043705" sldId="1188"/>
            <ac:spMk id="5" creationId="{B262B862-778D-4A03-A30E-0E093A46F687}"/>
          </ac:spMkLst>
        </pc:spChg>
        <pc:spChg chg="mod">
          <ac:chgData name="DE JONG, Ruud" userId="067c1632-da17-4d72-b76b-09c00f747912" providerId="ADAL" clId="{22DF285A-C8BC-4B0D-A66D-1830FE0E492E}" dt="2022-11-25T14:02:56.554" v="9178" actId="20577"/>
          <ac:spMkLst>
            <pc:docMk/>
            <pc:sldMk cId="2009043705" sldId="1188"/>
            <ac:spMk id="8" creationId="{B3DA6FE9-9D47-4210-BCCF-4309DE4117B1}"/>
          </ac:spMkLst>
        </pc:spChg>
      </pc:sldChg>
      <pc:sldChg chg="addSp delSp modSp add mod delAnim modAnim">
        <pc:chgData name="DE JONG, Ruud" userId="067c1632-da17-4d72-b76b-09c00f747912" providerId="ADAL" clId="{22DF285A-C8BC-4B0D-A66D-1830FE0E492E}" dt="2022-12-08T16:15:03.075" v="10667" actId="478"/>
        <pc:sldMkLst>
          <pc:docMk/>
          <pc:sldMk cId="3773628535" sldId="1189"/>
        </pc:sldMkLst>
        <pc:spChg chg="mod">
          <ac:chgData name="DE JONG, Ruud" userId="067c1632-da17-4d72-b76b-09c00f747912" providerId="ADAL" clId="{22DF285A-C8BC-4B0D-A66D-1830FE0E492E}" dt="2022-11-25T14:08:02.311" v="9181" actId="12"/>
          <ac:spMkLst>
            <pc:docMk/>
            <pc:sldMk cId="3773628535" sldId="1189"/>
            <ac:spMk id="8" creationId="{B3DA6FE9-9D47-4210-BCCF-4309DE4117B1}"/>
          </ac:spMkLst>
        </pc:spChg>
        <pc:picChg chg="add del mod">
          <ac:chgData name="DE JONG, Ruud" userId="067c1632-da17-4d72-b76b-09c00f747912" providerId="ADAL" clId="{22DF285A-C8BC-4B0D-A66D-1830FE0E492E}" dt="2022-12-08T16:15:03.075" v="10667" actId="478"/>
          <ac:picMkLst>
            <pc:docMk/>
            <pc:sldMk cId="3773628535" sldId="1189"/>
            <ac:picMk id="4" creationId="{DFCD84ED-5145-4872-B7B7-24777A5103BD}"/>
          </ac:picMkLst>
        </pc:picChg>
      </pc:sldChg>
      <pc:sldChg chg="delSp modSp add mod delAnim">
        <pc:chgData name="DE JONG, Ruud" userId="067c1632-da17-4d72-b76b-09c00f747912" providerId="ADAL" clId="{22DF285A-C8BC-4B0D-A66D-1830FE0E492E}" dt="2022-12-08T16:30:36.407" v="11279" actId="478"/>
        <pc:sldMkLst>
          <pc:docMk/>
          <pc:sldMk cId="1876483561" sldId="1190"/>
        </pc:sldMkLst>
        <pc:spChg chg="mod">
          <ac:chgData name="DE JONG, Ruud" userId="067c1632-da17-4d72-b76b-09c00f747912" providerId="ADAL" clId="{22DF285A-C8BC-4B0D-A66D-1830FE0E492E}" dt="2022-11-25T15:06:47.188" v="9745" actId="20577"/>
          <ac:spMkLst>
            <pc:docMk/>
            <pc:sldMk cId="1876483561" sldId="1190"/>
            <ac:spMk id="2" creationId="{00000000-0000-0000-0000-000000000000}"/>
          </ac:spMkLst>
        </pc:spChg>
        <pc:spChg chg="mod">
          <ac:chgData name="DE JONG, Ruud" userId="067c1632-da17-4d72-b76b-09c00f747912" providerId="ADAL" clId="{22DF285A-C8BC-4B0D-A66D-1830FE0E492E}" dt="2022-11-25T15:15:17.520" v="9908"/>
          <ac:spMkLst>
            <pc:docMk/>
            <pc:sldMk cId="1876483561" sldId="1190"/>
            <ac:spMk id="5" creationId="{B262B862-778D-4A03-A30E-0E093A46F687}"/>
          </ac:spMkLst>
        </pc:spChg>
        <pc:spChg chg="mod">
          <ac:chgData name="DE JONG, Ruud" userId="067c1632-da17-4d72-b76b-09c00f747912" providerId="ADAL" clId="{22DF285A-C8BC-4B0D-A66D-1830FE0E492E}" dt="2022-11-25T15:09:34.822" v="9890"/>
          <ac:spMkLst>
            <pc:docMk/>
            <pc:sldMk cId="1876483561" sldId="1190"/>
            <ac:spMk id="8" creationId="{B3DA6FE9-9D47-4210-BCCF-4309DE4117B1}"/>
          </ac:spMkLst>
        </pc:spChg>
        <pc:picChg chg="del mod">
          <ac:chgData name="DE JONG, Ruud" userId="067c1632-da17-4d72-b76b-09c00f747912" providerId="ADAL" clId="{22DF285A-C8BC-4B0D-A66D-1830FE0E492E}" dt="2022-12-08T16:30:36.407" v="11279" actId="478"/>
          <ac:picMkLst>
            <pc:docMk/>
            <pc:sldMk cId="1876483561" sldId="1190"/>
            <ac:picMk id="6" creationId="{AB2A821E-C782-4137-A3F4-5DB76260AEA8}"/>
          </ac:picMkLst>
        </pc:picChg>
      </pc:sldChg>
      <pc:sldChg chg="delSp modSp add mod delAnim">
        <pc:chgData name="DE JONG, Ruud" userId="067c1632-da17-4d72-b76b-09c00f747912" providerId="ADAL" clId="{22DF285A-C8BC-4B0D-A66D-1830FE0E492E}" dt="2022-12-08T16:31:47.971" v="11286" actId="478"/>
        <pc:sldMkLst>
          <pc:docMk/>
          <pc:sldMk cId="2411096631" sldId="1191"/>
        </pc:sldMkLst>
        <pc:spChg chg="mod">
          <ac:chgData name="DE JONG, Ruud" userId="067c1632-da17-4d72-b76b-09c00f747912" providerId="ADAL" clId="{22DF285A-C8BC-4B0D-A66D-1830FE0E492E}" dt="2022-11-25T15:16:27.293" v="9911" actId="20577"/>
          <ac:spMkLst>
            <pc:docMk/>
            <pc:sldMk cId="2411096631" sldId="1191"/>
            <ac:spMk id="2" creationId="{00000000-0000-0000-0000-000000000000}"/>
          </ac:spMkLst>
        </pc:spChg>
        <pc:spChg chg="mod">
          <ac:chgData name="DE JONG, Ruud" userId="067c1632-da17-4d72-b76b-09c00f747912" providerId="ADAL" clId="{22DF285A-C8BC-4B0D-A66D-1830FE0E492E}" dt="2022-11-25T15:23:21.780" v="10101" actId="108"/>
          <ac:spMkLst>
            <pc:docMk/>
            <pc:sldMk cId="2411096631" sldId="1191"/>
            <ac:spMk id="8" creationId="{B3DA6FE9-9D47-4210-BCCF-4309DE4117B1}"/>
          </ac:spMkLst>
        </pc:spChg>
        <pc:picChg chg="del mod">
          <ac:chgData name="DE JONG, Ruud" userId="067c1632-da17-4d72-b76b-09c00f747912" providerId="ADAL" clId="{22DF285A-C8BC-4B0D-A66D-1830FE0E492E}" dt="2022-12-08T16:31:47.971" v="11286" actId="478"/>
          <ac:picMkLst>
            <pc:docMk/>
            <pc:sldMk cId="2411096631" sldId="1191"/>
            <ac:picMk id="6" creationId="{AB2A821E-C782-4137-A3F4-5DB76260AEA8}"/>
          </ac:picMkLst>
        </pc:picChg>
      </pc:sldChg>
      <pc:sldChg chg="modSp add mod">
        <pc:chgData name="DE JONG, Ruud" userId="067c1632-da17-4d72-b76b-09c00f747912" providerId="ADAL" clId="{22DF285A-C8BC-4B0D-A66D-1830FE0E492E}" dt="2022-12-13T12:47:42.963" v="20826" actId="20577"/>
        <pc:sldMkLst>
          <pc:docMk/>
          <pc:sldMk cId="3629623893" sldId="1192"/>
        </pc:sldMkLst>
        <pc:spChg chg="mod">
          <ac:chgData name="DE JONG, Ruud" userId="067c1632-da17-4d72-b76b-09c00f747912" providerId="ADAL" clId="{22DF285A-C8BC-4B0D-A66D-1830FE0E492E}" dt="2022-11-25T16:07:18.782" v="10257" actId="20577"/>
          <ac:spMkLst>
            <pc:docMk/>
            <pc:sldMk cId="3629623893" sldId="1192"/>
            <ac:spMk id="3" creationId="{E1F9D801-434D-4FD6-A38C-A6C187DD7E2B}"/>
          </ac:spMkLst>
        </pc:spChg>
        <pc:spChg chg="mod">
          <ac:chgData name="DE JONG, Ruud" userId="067c1632-da17-4d72-b76b-09c00f747912" providerId="ADAL" clId="{22DF285A-C8BC-4B0D-A66D-1830FE0E492E}" dt="2022-12-13T12:47:42.963" v="20826" actId="20577"/>
          <ac:spMkLst>
            <pc:docMk/>
            <pc:sldMk cId="3629623893" sldId="1192"/>
            <ac:spMk id="4" creationId="{15E659B3-EA4B-405E-9FAE-00661F32418F}"/>
          </ac:spMkLst>
        </pc:spChg>
      </pc:sldChg>
      <pc:sldChg chg="add del">
        <pc:chgData name="DE JONG, Ruud" userId="067c1632-da17-4d72-b76b-09c00f747912" providerId="ADAL" clId="{22DF285A-C8BC-4B0D-A66D-1830FE0E492E}" dt="2022-12-08T16:07:45.290" v="10658" actId="47"/>
        <pc:sldMkLst>
          <pc:docMk/>
          <pc:sldMk cId="171277792" sldId="1193"/>
        </pc:sldMkLst>
      </pc:sldChg>
      <pc:sldChg chg="del">
        <pc:chgData name="DE JONG, Ruud" userId="067c1632-da17-4d72-b76b-09c00f747912" providerId="ADAL" clId="{22DF285A-C8BC-4B0D-A66D-1830FE0E492E}" dt="2022-12-08T16:08:54.387" v="10664" actId="47"/>
        <pc:sldMkLst>
          <pc:docMk/>
          <pc:sldMk cId="172213613" sldId="1194"/>
        </pc:sldMkLst>
      </pc:sldChg>
      <pc:sldChg chg="addSp delSp modSp mod">
        <pc:chgData name="DE JONG, Ruud" userId="067c1632-da17-4d72-b76b-09c00f747912" providerId="ADAL" clId="{22DF285A-C8BC-4B0D-A66D-1830FE0E492E}" dt="2022-12-14T15:29:54.150" v="28619" actId="14100"/>
        <pc:sldMkLst>
          <pc:docMk/>
          <pc:sldMk cId="3218571231" sldId="1195"/>
        </pc:sldMkLst>
        <pc:spChg chg="mod">
          <ac:chgData name="DE JONG, Ruud" userId="067c1632-da17-4d72-b76b-09c00f747912" providerId="ADAL" clId="{22DF285A-C8BC-4B0D-A66D-1830FE0E492E}" dt="2022-12-14T15:28:35.464" v="28607" actId="20577"/>
          <ac:spMkLst>
            <pc:docMk/>
            <pc:sldMk cId="3218571231" sldId="1195"/>
            <ac:spMk id="19" creationId="{00000000-0000-0000-0000-000000000000}"/>
          </ac:spMkLst>
        </pc:spChg>
        <pc:spChg chg="mod">
          <ac:chgData name="DE JONG, Ruud" userId="067c1632-da17-4d72-b76b-09c00f747912" providerId="ADAL" clId="{22DF285A-C8BC-4B0D-A66D-1830FE0E492E}" dt="2022-12-14T15:28:42.707" v="28608" actId="1038"/>
          <ac:spMkLst>
            <pc:docMk/>
            <pc:sldMk cId="3218571231" sldId="1195"/>
            <ac:spMk id="21" creationId="{00000000-0000-0000-0000-000000000000}"/>
          </ac:spMkLst>
        </pc:spChg>
        <pc:spChg chg="mod">
          <ac:chgData name="DE JONG, Ruud" userId="067c1632-da17-4d72-b76b-09c00f747912" providerId="ADAL" clId="{22DF285A-C8BC-4B0D-A66D-1830FE0E492E}" dt="2022-12-14T15:28:44.073" v="28609" actId="1038"/>
          <ac:spMkLst>
            <pc:docMk/>
            <pc:sldMk cId="3218571231" sldId="1195"/>
            <ac:spMk id="22" creationId="{00000000-0000-0000-0000-000000000000}"/>
          </ac:spMkLst>
        </pc:spChg>
        <pc:cxnChg chg="mod">
          <ac:chgData name="DE JONG, Ruud" userId="067c1632-da17-4d72-b76b-09c00f747912" providerId="ADAL" clId="{22DF285A-C8BC-4B0D-A66D-1830FE0E492E}" dt="2022-12-14T15:28:42.707" v="28608" actId="1038"/>
          <ac:cxnSpMkLst>
            <pc:docMk/>
            <pc:sldMk cId="3218571231" sldId="1195"/>
            <ac:cxnSpMk id="20" creationId="{00000000-0000-0000-0000-000000000000}"/>
          </ac:cxnSpMkLst>
        </pc:cxnChg>
        <pc:cxnChg chg="add mod">
          <ac:chgData name="DE JONG, Ruud" userId="067c1632-da17-4d72-b76b-09c00f747912" providerId="ADAL" clId="{22DF285A-C8BC-4B0D-A66D-1830FE0E492E}" dt="2022-12-14T15:29:54.150" v="28619" actId="14100"/>
          <ac:cxnSpMkLst>
            <pc:docMk/>
            <pc:sldMk cId="3218571231" sldId="1195"/>
            <ac:cxnSpMk id="26" creationId="{8597BDC9-CF5E-41AA-9F6F-6BF138AB8487}"/>
          </ac:cxnSpMkLst>
        </pc:cxnChg>
        <pc:cxnChg chg="del mod">
          <ac:chgData name="DE JONG, Ruud" userId="067c1632-da17-4d72-b76b-09c00f747912" providerId="ADAL" clId="{22DF285A-C8BC-4B0D-A66D-1830FE0E492E}" dt="2022-12-14T15:29:41.337" v="28615" actId="478"/>
          <ac:cxnSpMkLst>
            <pc:docMk/>
            <pc:sldMk cId="3218571231" sldId="1195"/>
            <ac:cxnSpMk id="53" creationId="{00000000-0000-0000-0000-000000000000}"/>
          </ac:cxnSpMkLst>
        </pc:cxnChg>
      </pc:sldChg>
      <pc:sldChg chg="addSp delSp modSp add mod delAnim">
        <pc:chgData name="DE JONG, Ruud" userId="067c1632-da17-4d72-b76b-09c00f747912" providerId="ADAL" clId="{22DF285A-C8BC-4B0D-A66D-1830FE0E492E}" dt="2022-12-08T16:17:31.122" v="10763" actId="20577"/>
        <pc:sldMkLst>
          <pc:docMk/>
          <pc:sldMk cId="2575407412" sldId="1197"/>
        </pc:sldMkLst>
        <pc:spChg chg="add mod">
          <ac:chgData name="DE JONG, Ruud" userId="067c1632-da17-4d72-b76b-09c00f747912" providerId="ADAL" clId="{22DF285A-C8BC-4B0D-A66D-1830FE0E492E}" dt="2022-12-08T16:17:31.122" v="10763" actId="20577"/>
          <ac:spMkLst>
            <pc:docMk/>
            <pc:sldMk cId="2575407412" sldId="1197"/>
            <ac:spMk id="3" creationId="{DB797E5E-AF23-4AB6-BDEF-FF8529F0A506}"/>
          </ac:spMkLst>
        </pc:spChg>
        <pc:spChg chg="mod">
          <ac:chgData name="DE JONG, Ruud" userId="067c1632-da17-4d72-b76b-09c00f747912" providerId="ADAL" clId="{22DF285A-C8BC-4B0D-A66D-1830FE0E492E}" dt="2022-12-08T16:17:27.049" v="10756" actId="20577"/>
          <ac:spMkLst>
            <pc:docMk/>
            <pc:sldMk cId="2575407412" sldId="1197"/>
            <ac:spMk id="8" creationId="{B3DA6FE9-9D47-4210-BCCF-4309DE4117B1}"/>
          </ac:spMkLst>
        </pc:spChg>
        <pc:picChg chg="del">
          <ac:chgData name="DE JONG, Ruud" userId="067c1632-da17-4d72-b76b-09c00f747912" providerId="ADAL" clId="{22DF285A-C8BC-4B0D-A66D-1830FE0E492E}" dt="2022-12-08T16:17:04.081" v="10749" actId="478"/>
          <ac:picMkLst>
            <pc:docMk/>
            <pc:sldMk cId="2575407412" sldId="1197"/>
            <ac:picMk id="4" creationId="{DFCD84ED-5145-4872-B7B7-24777A5103BD}"/>
          </ac:picMkLst>
        </pc:picChg>
      </pc:sldChg>
      <pc:sldChg chg="modSp add mod">
        <pc:chgData name="DE JONG, Ruud" userId="067c1632-da17-4d72-b76b-09c00f747912" providerId="ADAL" clId="{22DF285A-C8BC-4B0D-A66D-1830FE0E492E}" dt="2022-12-08T16:20:44.354" v="10846" actId="113"/>
        <pc:sldMkLst>
          <pc:docMk/>
          <pc:sldMk cId="1953251866" sldId="1198"/>
        </pc:sldMkLst>
        <pc:spChg chg="mod">
          <ac:chgData name="DE JONG, Ruud" userId="067c1632-da17-4d72-b76b-09c00f747912" providerId="ADAL" clId="{22DF285A-C8BC-4B0D-A66D-1830FE0E492E}" dt="2022-12-08T16:20:44.354" v="10846" actId="113"/>
          <ac:spMkLst>
            <pc:docMk/>
            <pc:sldMk cId="1953251866" sldId="1198"/>
            <ac:spMk id="8" creationId="{B3DA6FE9-9D47-4210-BCCF-4309DE4117B1}"/>
          </ac:spMkLst>
        </pc:spChg>
      </pc:sldChg>
      <pc:sldChg chg="delSp modSp add mod delAnim">
        <pc:chgData name="DE JONG, Ruud" userId="067c1632-da17-4d72-b76b-09c00f747912" providerId="ADAL" clId="{22DF285A-C8BC-4B0D-A66D-1830FE0E492E}" dt="2022-12-08T16:24:07.571" v="11017" actId="108"/>
        <pc:sldMkLst>
          <pc:docMk/>
          <pc:sldMk cId="479848027" sldId="1199"/>
        </pc:sldMkLst>
        <pc:spChg chg="mod">
          <ac:chgData name="DE JONG, Ruud" userId="067c1632-da17-4d72-b76b-09c00f747912" providerId="ADAL" clId="{22DF285A-C8BC-4B0D-A66D-1830FE0E492E}" dt="2022-12-08T16:24:07.571" v="11017" actId="108"/>
          <ac:spMkLst>
            <pc:docMk/>
            <pc:sldMk cId="479848027" sldId="1199"/>
            <ac:spMk id="8" creationId="{B3DA6FE9-9D47-4210-BCCF-4309DE4117B1}"/>
          </ac:spMkLst>
        </pc:spChg>
        <pc:picChg chg="del">
          <ac:chgData name="DE JONG, Ruud" userId="067c1632-da17-4d72-b76b-09c00f747912" providerId="ADAL" clId="{22DF285A-C8BC-4B0D-A66D-1830FE0E492E}" dt="2022-12-08T16:21:02.689" v="10848" actId="478"/>
          <ac:picMkLst>
            <pc:docMk/>
            <pc:sldMk cId="479848027" sldId="1199"/>
            <ac:picMk id="6" creationId="{35DD4A37-8135-4166-8965-AA6BD3163ADA}"/>
          </ac:picMkLst>
        </pc:picChg>
      </pc:sldChg>
      <pc:sldChg chg="delSp modSp add mod delAnim">
        <pc:chgData name="DE JONG, Ruud" userId="067c1632-da17-4d72-b76b-09c00f747912" providerId="ADAL" clId="{22DF285A-C8BC-4B0D-A66D-1830FE0E492E}" dt="2022-12-08T16:26:15.551" v="11128" actId="108"/>
        <pc:sldMkLst>
          <pc:docMk/>
          <pc:sldMk cId="3241712258" sldId="1200"/>
        </pc:sldMkLst>
        <pc:spChg chg="mod">
          <ac:chgData name="DE JONG, Ruud" userId="067c1632-da17-4d72-b76b-09c00f747912" providerId="ADAL" clId="{22DF285A-C8BC-4B0D-A66D-1830FE0E492E}" dt="2022-12-08T16:26:15.551" v="11128" actId="108"/>
          <ac:spMkLst>
            <pc:docMk/>
            <pc:sldMk cId="3241712258" sldId="1200"/>
            <ac:spMk id="8" creationId="{B3DA6FE9-9D47-4210-BCCF-4309DE4117B1}"/>
          </ac:spMkLst>
        </pc:spChg>
        <pc:picChg chg="del">
          <ac:chgData name="DE JONG, Ruud" userId="067c1632-da17-4d72-b76b-09c00f747912" providerId="ADAL" clId="{22DF285A-C8BC-4B0D-A66D-1830FE0E492E}" dt="2022-12-08T16:25:01.546" v="11022" actId="478"/>
          <ac:picMkLst>
            <pc:docMk/>
            <pc:sldMk cId="3241712258" sldId="1200"/>
            <ac:picMk id="6" creationId="{BDF90E07-1730-44B0-8F1E-817370A42AA7}"/>
          </ac:picMkLst>
        </pc:picChg>
      </pc:sldChg>
      <pc:sldChg chg="add del">
        <pc:chgData name="DE JONG, Ruud" userId="067c1632-da17-4d72-b76b-09c00f747912" providerId="ADAL" clId="{22DF285A-C8BC-4B0D-A66D-1830FE0E492E}" dt="2022-12-08T16:24:33.802" v="11019" actId="2890"/>
        <pc:sldMkLst>
          <pc:docMk/>
          <pc:sldMk cId="3737633050" sldId="1200"/>
        </pc:sldMkLst>
      </pc:sldChg>
      <pc:sldChg chg="delSp modSp add mod delAnim">
        <pc:chgData name="DE JONG, Ruud" userId="067c1632-da17-4d72-b76b-09c00f747912" providerId="ADAL" clId="{22DF285A-C8BC-4B0D-A66D-1830FE0E492E}" dt="2022-12-08T16:29:26.548" v="11277" actId="20577"/>
        <pc:sldMkLst>
          <pc:docMk/>
          <pc:sldMk cId="1851849836" sldId="1201"/>
        </pc:sldMkLst>
        <pc:spChg chg="mod">
          <ac:chgData name="DE JONG, Ruud" userId="067c1632-da17-4d72-b76b-09c00f747912" providerId="ADAL" clId="{22DF285A-C8BC-4B0D-A66D-1830FE0E492E}" dt="2022-12-08T16:29:26.548" v="11277" actId="20577"/>
          <ac:spMkLst>
            <pc:docMk/>
            <pc:sldMk cId="1851849836" sldId="1201"/>
            <ac:spMk id="8" creationId="{B3DA6FE9-9D47-4210-BCCF-4309DE4117B1}"/>
          </ac:spMkLst>
        </pc:spChg>
        <pc:picChg chg="del">
          <ac:chgData name="DE JONG, Ruud" userId="067c1632-da17-4d72-b76b-09c00f747912" providerId="ADAL" clId="{22DF285A-C8BC-4B0D-A66D-1830FE0E492E}" dt="2022-12-08T16:26:40.887" v="11130" actId="478"/>
          <ac:picMkLst>
            <pc:docMk/>
            <pc:sldMk cId="1851849836" sldId="1201"/>
            <ac:picMk id="6" creationId="{AB2A821E-C782-4137-A3F4-5DB76260AEA8}"/>
          </ac:picMkLst>
        </pc:picChg>
      </pc:sldChg>
      <pc:sldChg chg="delSp modSp add mod delAnim">
        <pc:chgData name="DE JONG, Ruud" userId="067c1632-da17-4d72-b76b-09c00f747912" providerId="ADAL" clId="{22DF285A-C8BC-4B0D-A66D-1830FE0E492E}" dt="2022-12-08T16:31:04.006" v="11284" actId="20577"/>
        <pc:sldMkLst>
          <pc:docMk/>
          <pc:sldMk cId="3565326723" sldId="1202"/>
        </pc:sldMkLst>
        <pc:spChg chg="mod">
          <ac:chgData name="DE JONG, Ruud" userId="067c1632-da17-4d72-b76b-09c00f747912" providerId="ADAL" clId="{22DF285A-C8BC-4B0D-A66D-1830FE0E492E}" dt="2022-12-08T16:31:04.006" v="11284" actId="20577"/>
          <ac:spMkLst>
            <pc:docMk/>
            <pc:sldMk cId="3565326723" sldId="1202"/>
            <ac:spMk id="8" creationId="{B3DA6FE9-9D47-4210-BCCF-4309DE4117B1}"/>
          </ac:spMkLst>
        </pc:spChg>
        <pc:picChg chg="del">
          <ac:chgData name="DE JONG, Ruud" userId="067c1632-da17-4d72-b76b-09c00f747912" providerId="ADAL" clId="{22DF285A-C8BC-4B0D-A66D-1830FE0E492E}" dt="2022-12-08T16:30:48.975" v="11280" actId="478"/>
          <ac:picMkLst>
            <pc:docMk/>
            <pc:sldMk cId="3565326723" sldId="1202"/>
            <ac:picMk id="6" creationId="{AB2A821E-C782-4137-A3F4-5DB76260AEA8}"/>
          </ac:picMkLst>
        </pc:picChg>
      </pc:sldChg>
      <pc:sldChg chg="delSp modSp add mod delAnim">
        <pc:chgData name="DE JONG, Ruud" userId="067c1632-da17-4d72-b76b-09c00f747912" providerId="ADAL" clId="{22DF285A-C8BC-4B0D-A66D-1830FE0E492E}" dt="2022-12-08T16:40:34.605" v="11493" actId="20577"/>
        <pc:sldMkLst>
          <pc:docMk/>
          <pc:sldMk cId="3298566265" sldId="1203"/>
        </pc:sldMkLst>
        <pc:spChg chg="mod">
          <ac:chgData name="DE JONG, Ruud" userId="067c1632-da17-4d72-b76b-09c00f747912" providerId="ADAL" clId="{22DF285A-C8BC-4B0D-A66D-1830FE0E492E}" dt="2022-12-08T16:40:34.605" v="11493" actId="20577"/>
          <ac:spMkLst>
            <pc:docMk/>
            <pc:sldMk cId="3298566265" sldId="1203"/>
            <ac:spMk id="8" creationId="{B3DA6FE9-9D47-4210-BCCF-4309DE4117B1}"/>
          </ac:spMkLst>
        </pc:spChg>
        <pc:picChg chg="del">
          <ac:chgData name="DE JONG, Ruud" userId="067c1632-da17-4d72-b76b-09c00f747912" providerId="ADAL" clId="{22DF285A-C8BC-4B0D-A66D-1830FE0E492E}" dt="2022-12-08T16:31:51.810" v="11287" actId="478"/>
          <ac:picMkLst>
            <pc:docMk/>
            <pc:sldMk cId="3298566265" sldId="1203"/>
            <ac:picMk id="6" creationId="{AB2A821E-C782-4137-A3F4-5DB76260AEA8}"/>
          </ac:picMkLst>
        </pc:picChg>
      </pc:sldChg>
      <pc:sldChg chg="modSp add mod">
        <pc:chgData name="DE JONG, Ruud" userId="067c1632-da17-4d72-b76b-09c00f747912" providerId="ADAL" clId="{22DF285A-C8BC-4B0D-A66D-1830FE0E492E}" dt="2022-12-08T18:36:52.636" v="14075" actId="20577"/>
        <pc:sldMkLst>
          <pc:docMk/>
          <pc:sldMk cId="70517443" sldId="1204"/>
        </pc:sldMkLst>
        <pc:spChg chg="mod">
          <ac:chgData name="DE JONG, Ruud" userId="067c1632-da17-4d72-b76b-09c00f747912" providerId="ADAL" clId="{22DF285A-C8BC-4B0D-A66D-1830FE0E492E}" dt="2022-12-08T16:44:12.309" v="11520" actId="20577"/>
          <ac:spMkLst>
            <pc:docMk/>
            <pc:sldMk cId="70517443" sldId="1204"/>
            <ac:spMk id="2" creationId="{00000000-0000-0000-0000-000000000000}"/>
          </ac:spMkLst>
        </pc:spChg>
        <pc:spChg chg="mod">
          <ac:chgData name="DE JONG, Ruud" userId="067c1632-da17-4d72-b76b-09c00f747912" providerId="ADAL" clId="{22DF285A-C8BC-4B0D-A66D-1830FE0E492E}" dt="2022-12-08T18:36:52.636" v="14075" actId="20577"/>
          <ac:spMkLst>
            <pc:docMk/>
            <pc:sldMk cId="70517443" sldId="1204"/>
            <ac:spMk id="3" creationId="{00000000-0000-0000-0000-000000000000}"/>
          </ac:spMkLst>
        </pc:spChg>
      </pc:sldChg>
      <pc:sldChg chg="modSp add mod">
        <pc:chgData name="DE JONG, Ruud" userId="067c1632-da17-4d72-b76b-09c00f747912" providerId="ADAL" clId="{22DF285A-C8BC-4B0D-A66D-1830FE0E492E}" dt="2022-12-15T15:27:17.708" v="30875" actId="20577"/>
        <pc:sldMkLst>
          <pc:docMk/>
          <pc:sldMk cId="2150163672" sldId="1205"/>
        </pc:sldMkLst>
        <pc:spChg chg="mod">
          <ac:chgData name="DE JONG, Ruud" userId="067c1632-da17-4d72-b76b-09c00f747912" providerId="ADAL" clId="{22DF285A-C8BC-4B0D-A66D-1830FE0E492E}" dt="2022-12-08T16:57:57.451" v="12131" actId="20577"/>
          <ac:spMkLst>
            <pc:docMk/>
            <pc:sldMk cId="2150163672" sldId="1205"/>
            <ac:spMk id="2" creationId="{00000000-0000-0000-0000-000000000000}"/>
          </ac:spMkLst>
        </pc:spChg>
        <pc:spChg chg="mod">
          <ac:chgData name="DE JONG, Ruud" userId="067c1632-da17-4d72-b76b-09c00f747912" providerId="ADAL" clId="{22DF285A-C8BC-4B0D-A66D-1830FE0E492E}" dt="2022-12-15T15:27:17.708" v="30875" actId="20577"/>
          <ac:spMkLst>
            <pc:docMk/>
            <pc:sldMk cId="2150163672" sldId="1205"/>
            <ac:spMk id="3" creationId="{00000000-0000-0000-0000-000000000000}"/>
          </ac:spMkLst>
        </pc:spChg>
      </pc:sldChg>
      <pc:sldChg chg="modSp add mod ord">
        <pc:chgData name="DE JONG, Ruud" userId="067c1632-da17-4d72-b76b-09c00f747912" providerId="ADAL" clId="{22DF285A-C8BC-4B0D-A66D-1830FE0E492E}" dt="2022-12-13T13:55:15.048" v="22460"/>
        <pc:sldMkLst>
          <pc:docMk/>
          <pc:sldMk cId="1656328333" sldId="1206"/>
        </pc:sldMkLst>
        <pc:spChg chg="mod">
          <ac:chgData name="DE JONG, Ruud" userId="067c1632-da17-4d72-b76b-09c00f747912" providerId="ADAL" clId="{22DF285A-C8BC-4B0D-A66D-1830FE0E492E}" dt="2022-12-08T17:10:48.280" v="12966" actId="20577"/>
          <ac:spMkLst>
            <pc:docMk/>
            <pc:sldMk cId="1656328333" sldId="1206"/>
            <ac:spMk id="2" creationId="{00000000-0000-0000-0000-000000000000}"/>
          </ac:spMkLst>
        </pc:spChg>
        <pc:spChg chg="mod">
          <ac:chgData name="DE JONG, Ruud" userId="067c1632-da17-4d72-b76b-09c00f747912" providerId="ADAL" clId="{22DF285A-C8BC-4B0D-A66D-1830FE0E492E}" dt="2022-12-13T13:31:17.910" v="21399" actId="20577"/>
          <ac:spMkLst>
            <pc:docMk/>
            <pc:sldMk cId="1656328333" sldId="1206"/>
            <ac:spMk id="3" creationId="{00000000-0000-0000-0000-000000000000}"/>
          </ac:spMkLst>
        </pc:spChg>
      </pc:sldChg>
      <pc:sldChg chg="addSp modSp add mod modClrScheme chgLayout">
        <pc:chgData name="DE JONG, Ruud" userId="067c1632-da17-4d72-b76b-09c00f747912" providerId="ADAL" clId="{22DF285A-C8BC-4B0D-A66D-1830FE0E492E}" dt="2022-12-13T12:48:17.123" v="20849" actId="6549"/>
        <pc:sldMkLst>
          <pc:docMk/>
          <pc:sldMk cId="2051387945" sldId="1207"/>
        </pc:sldMkLst>
        <pc:spChg chg="add mod ord">
          <ac:chgData name="DE JONG, Ruud" userId="067c1632-da17-4d72-b76b-09c00f747912" providerId="ADAL" clId="{22DF285A-C8BC-4B0D-A66D-1830FE0E492E}" dt="2022-12-13T12:47:56.309" v="20827" actId="700"/>
          <ac:spMkLst>
            <pc:docMk/>
            <pc:sldMk cId="2051387945" sldId="1207"/>
            <ac:spMk id="2" creationId="{06819F33-451E-4294-A7DB-CEFBE73BE2B2}"/>
          </ac:spMkLst>
        </pc:spChg>
        <pc:spChg chg="mod ord">
          <ac:chgData name="DE JONG, Ruud" userId="067c1632-da17-4d72-b76b-09c00f747912" providerId="ADAL" clId="{22DF285A-C8BC-4B0D-A66D-1830FE0E492E}" dt="2022-12-13T12:47:56.332" v="20828" actId="27636"/>
          <ac:spMkLst>
            <pc:docMk/>
            <pc:sldMk cId="2051387945" sldId="1207"/>
            <ac:spMk id="3" creationId="{E1F9D801-434D-4FD6-A38C-A6C187DD7E2B}"/>
          </ac:spMkLst>
        </pc:spChg>
        <pc:spChg chg="mod ord">
          <ac:chgData name="DE JONG, Ruud" userId="067c1632-da17-4d72-b76b-09c00f747912" providerId="ADAL" clId="{22DF285A-C8BC-4B0D-A66D-1830FE0E492E}" dt="2022-12-13T12:48:17.123" v="20849" actId="6549"/>
          <ac:spMkLst>
            <pc:docMk/>
            <pc:sldMk cId="2051387945" sldId="1207"/>
            <ac:spMk id="4" creationId="{15E659B3-EA4B-405E-9FAE-00661F32418F}"/>
          </ac:spMkLst>
        </pc:spChg>
      </pc:sldChg>
      <pc:sldChg chg="modSp add mod">
        <pc:chgData name="DE JONG, Ruud" userId="067c1632-da17-4d72-b76b-09c00f747912" providerId="ADAL" clId="{22DF285A-C8BC-4B0D-A66D-1830FE0E492E}" dt="2022-12-12T14:04:30.420" v="17029" actId="113"/>
        <pc:sldMkLst>
          <pc:docMk/>
          <pc:sldMk cId="2921243237" sldId="1208"/>
        </pc:sldMkLst>
        <pc:spChg chg="mod">
          <ac:chgData name="DE JONG, Ruud" userId="067c1632-da17-4d72-b76b-09c00f747912" providerId="ADAL" clId="{22DF285A-C8BC-4B0D-A66D-1830FE0E492E}" dt="2022-12-08T17:24:48.852" v="13501" actId="20577"/>
          <ac:spMkLst>
            <pc:docMk/>
            <pc:sldMk cId="2921243237" sldId="1208"/>
            <ac:spMk id="2" creationId="{00000000-0000-0000-0000-000000000000}"/>
          </ac:spMkLst>
        </pc:spChg>
        <pc:spChg chg="mod">
          <ac:chgData name="DE JONG, Ruud" userId="067c1632-da17-4d72-b76b-09c00f747912" providerId="ADAL" clId="{22DF285A-C8BC-4B0D-A66D-1830FE0E492E}" dt="2022-12-12T14:04:30.420" v="17029" actId="113"/>
          <ac:spMkLst>
            <pc:docMk/>
            <pc:sldMk cId="2921243237" sldId="1208"/>
            <ac:spMk id="3" creationId="{00000000-0000-0000-0000-000000000000}"/>
          </ac:spMkLst>
        </pc:spChg>
      </pc:sldChg>
      <pc:sldChg chg="modSp add del mod ord">
        <pc:chgData name="DE JONG, Ruud" userId="067c1632-da17-4d72-b76b-09c00f747912" providerId="ADAL" clId="{22DF285A-C8BC-4B0D-A66D-1830FE0E492E}" dt="2022-12-12T15:43:32.810" v="18297" actId="47"/>
        <pc:sldMkLst>
          <pc:docMk/>
          <pc:sldMk cId="3711010759" sldId="1209"/>
        </pc:sldMkLst>
        <pc:spChg chg="mod">
          <ac:chgData name="DE JONG, Ruud" userId="067c1632-da17-4d72-b76b-09c00f747912" providerId="ADAL" clId="{22DF285A-C8BC-4B0D-A66D-1830FE0E492E}" dt="2022-12-12T13:22:08.931" v="16328" actId="20577"/>
          <ac:spMkLst>
            <pc:docMk/>
            <pc:sldMk cId="3711010759" sldId="1209"/>
            <ac:spMk id="2" creationId="{00000000-0000-0000-0000-000000000000}"/>
          </ac:spMkLst>
        </pc:spChg>
        <pc:spChg chg="mod">
          <ac:chgData name="DE JONG, Ruud" userId="067c1632-da17-4d72-b76b-09c00f747912" providerId="ADAL" clId="{22DF285A-C8BC-4B0D-A66D-1830FE0E492E}" dt="2022-12-12T13:28:14.323" v="16470" actId="27636"/>
          <ac:spMkLst>
            <pc:docMk/>
            <pc:sldMk cId="3711010759" sldId="1209"/>
            <ac:spMk id="3" creationId="{00000000-0000-0000-0000-000000000000}"/>
          </ac:spMkLst>
        </pc:spChg>
      </pc:sldChg>
      <pc:sldChg chg="modSp add mod">
        <pc:chgData name="DE JONG, Ruud" userId="067c1632-da17-4d72-b76b-09c00f747912" providerId="ADAL" clId="{22DF285A-C8BC-4B0D-A66D-1830FE0E492E}" dt="2022-12-14T12:54:48.946" v="27455" actId="113"/>
        <pc:sldMkLst>
          <pc:docMk/>
          <pc:sldMk cId="1861020377" sldId="1210"/>
        </pc:sldMkLst>
        <pc:spChg chg="mod">
          <ac:chgData name="DE JONG, Ruud" userId="067c1632-da17-4d72-b76b-09c00f747912" providerId="ADAL" clId="{22DF285A-C8BC-4B0D-A66D-1830FE0E492E}" dt="2022-12-12T17:08:24.731" v="20156" actId="20577"/>
          <ac:spMkLst>
            <pc:docMk/>
            <pc:sldMk cId="1861020377" sldId="1210"/>
            <ac:spMk id="2" creationId="{00000000-0000-0000-0000-000000000000}"/>
          </ac:spMkLst>
        </pc:spChg>
        <pc:spChg chg="mod">
          <ac:chgData name="DE JONG, Ruud" userId="067c1632-da17-4d72-b76b-09c00f747912" providerId="ADAL" clId="{22DF285A-C8BC-4B0D-A66D-1830FE0E492E}" dt="2022-12-14T12:54:48.946" v="27455" actId="113"/>
          <ac:spMkLst>
            <pc:docMk/>
            <pc:sldMk cId="1861020377" sldId="1210"/>
            <ac:spMk id="3" creationId="{00000000-0000-0000-0000-000000000000}"/>
          </ac:spMkLst>
        </pc:spChg>
      </pc:sldChg>
      <pc:sldChg chg="modSp add mod">
        <pc:chgData name="DE JONG, Ruud" userId="067c1632-da17-4d72-b76b-09c00f747912" providerId="ADAL" clId="{22DF285A-C8BC-4B0D-A66D-1830FE0E492E}" dt="2022-12-14T17:05:59.909" v="30647" actId="20577"/>
        <pc:sldMkLst>
          <pc:docMk/>
          <pc:sldMk cId="4109064257" sldId="1211"/>
        </pc:sldMkLst>
        <pc:spChg chg="mod">
          <ac:chgData name="DE JONG, Ruud" userId="067c1632-da17-4d72-b76b-09c00f747912" providerId="ADAL" clId="{22DF285A-C8BC-4B0D-A66D-1830FE0E492E}" dt="2022-12-08T19:33:06.944" v="15325" actId="20577"/>
          <ac:spMkLst>
            <pc:docMk/>
            <pc:sldMk cId="4109064257" sldId="1211"/>
            <ac:spMk id="2" creationId="{00000000-0000-0000-0000-000000000000}"/>
          </ac:spMkLst>
        </pc:spChg>
        <pc:spChg chg="mod">
          <ac:chgData name="DE JONG, Ruud" userId="067c1632-da17-4d72-b76b-09c00f747912" providerId="ADAL" clId="{22DF285A-C8BC-4B0D-A66D-1830FE0E492E}" dt="2022-12-14T17:05:59.909" v="30647" actId="20577"/>
          <ac:spMkLst>
            <pc:docMk/>
            <pc:sldMk cId="4109064257" sldId="1211"/>
            <ac:spMk id="3" creationId="{00000000-0000-0000-0000-000000000000}"/>
          </ac:spMkLst>
        </pc:spChg>
      </pc:sldChg>
      <pc:sldChg chg="modSp add mod">
        <pc:chgData name="DE JONG, Ruud" userId="067c1632-da17-4d72-b76b-09c00f747912" providerId="ADAL" clId="{22DF285A-C8BC-4B0D-A66D-1830FE0E492E}" dt="2022-12-14T13:28:25.723" v="27578" actId="20577"/>
        <pc:sldMkLst>
          <pc:docMk/>
          <pc:sldMk cId="2422341494" sldId="1212"/>
        </pc:sldMkLst>
        <pc:spChg chg="mod">
          <ac:chgData name="DE JONG, Ruud" userId="067c1632-da17-4d72-b76b-09c00f747912" providerId="ADAL" clId="{22DF285A-C8BC-4B0D-A66D-1830FE0E492E}" dt="2022-12-12T15:48:37.607" v="18548" actId="6549"/>
          <ac:spMkLst>
            <pc:docMk/>
            <pc:sldMk cId="2422341494" sldId="1212"/>
            <ac:spMk id="2" creationId="{00000000-0000-0000-0000-000000000000}"/>
          </ac:spMkLst>
        </pc:spChg>
        <pc:spChg chg="mod">
          <ac:chgData name="DE JONG, Ruud" userId="067c1632-da17-4d72-b76b-09c00f747912" providerId="ADAL" clId="{22DF285A-C8BC-4B0D-A66D-1830FE0E492E}" dt="2022-12-14T13:28:25.723" v="27578" actId="20577"/>
          <ac:spMkLst>
            <pc:docMk/>
            <pc:sldMk cId="2422341494" sldId="1212"/>
            <ac:spMk id="3" creationId="{00000000-0000-0000-0000-000000000000}"/>
          </ac:spMkLst>
        </pc:spChg>
      </pc:sldChg>
      <pc:sldChg chg="modSp add mod">
        <pc:chgData name="DE JONG, Ruud" userId="067c1632-da17-4d72-b76b-09c00f747912" providerId="ADAL" clId="{22DF285A-C8BC-4B0D-A66D-1830FE0E492E}" dt="2022-12-12T15:52:36.527" v="18894" actId="20577"/>
        <pc:sldMkLst>
          <pc:docMk/>
          <pc:sldMk cId="809870342" sldId="1213"/>
        </pc:sldMkLst>
        <pc:spChg chg="mod">
          <ac:chgData name="DE JONG, Ruud" userId="067c1632-da17-4d72-b76b-09c00f747912" providerId="ADAL" clId="{22DF285A-C8BC-4B0D-A66D-1830FE0E492E}" dt="2022-12-12T15:46:18.984" v="18380" actId="20577"/>
          <ac:spMkLst>
            <pc:docMk/>
            <pc:sldMk cId="809870342" sldId="1213"/>
            <ac:spMk id="2" creationId="{00000000-0000-0000-0000-000000000000}"/>
          </ac:spMkLst>
        </pc:spChg>
        <pc:spChg chg="mod">
          <ac:chgData name="DE JONG, Ruud" userId="067c1632-da17-4d72-b76b-09c00f747912" providerId="ADAL" clId="{22DF285A-C8BC-4B0D-A66D-1830FE0E492E}" dt="2022-12-12T15:52:36.527" v="18894" actId="20577"/>
          <ac:spMkLst>
            <pc:docMk/>
            <pc:sldMk cId="809870342" sldId="1213"/>
            <ac:spMk id="3" creationId="{00000000-0000-0000-0000-000000000000}"/>
          </ac:spMkLst>
        </pc:spChg>
      </pc:sldChg>
      <pc:sldChg chg="addSp delSp modSp add mod ord">
        <pc:chgData name="DE JONG, Ruud" userId="067c1632-da17-4d72-b76b-09c00f747912" providerId="ADAL" clId="{22DF285A-C8BC-4B0D-A66D-1830FE0E492E}" dt="2022-12-15T15:39:35.882" v="30881" actId="20577"/>
        <pc:sldMkLst>
          <pc:docMk/>
          <pc:sldMk cId="1384498960" sldId="1214"/>
        </pc:sldMkLst>
        <pc:spChg chg="mod">
          <ac:chgData name="DE JONG, Ruud" userId="067c1632-da17-4d72-b76b-09c00f747912" providerId="ADAL" clId="{22DF285A-C8BC-4B0D-A66D-1830FE0E492E}" dt="2022-12-15T15:39:35.882" v="30881" actId="20577"/>
          <ac:spMkLst>
            <pc:docMk/>
            <pc:sldMk cId="1384498960" sldId="1214"/>
            <ac:spMk id="3" creationId="{00000000-0000-0000-0000-000000000000}"/>
          </ac:spMkLst>
        </pc:spChg>
        <pc:spChg chg="add del mod">
          <ac:chgData name="DE JONG, Ruud" userId="067c1632-da17-4d72-b76b-09c00f747912" providerId="ADAL" clId="{22DF285A-C8BC-4B0D-A66D-1830FE0E492E}" dt="2022-12-14T16:17:50.081" v="29504" actId="478"/>
          <ac:spMkLst>
            <pc:docMk/>
            <pc:sldMk cId="1384498960" sldId="1214"/>
            <ac:spMk id="4" creationId="{0E808D30-D221-448C-BE36-884FD260958D}"/>
          </ac:spMkLst>
        </pc:spChg>
        <pc:spChg chg="add mod">
          <ac:chgData name="DE JONG, Ruud" userId="067c1632-da17-4d72-b76b-09c00f747912" providerId="ADAL" clId="{22DF285A-C8BC-4B0D-A66D-1830FE0E492E}" dt="2022-12-14T16:20:36.573" v="29529" actId="20577"/>
          <ac:spMkLst>
            <pc:docMk/>
            <pc:sldMk cId="1384498960" sldId="1214"/>
            <ac:spMk id="5" creationId="{8574C09C-E668-4875-A4B3-B4CDDE7D046B}"/>
          </ac:spMkLst>
        </pc:spChg>
      </pc:sldChg>
      <pc:sldChg chg="modSp add mod">
        <pc:chgData name="DE JONG, Ruud" userId="067c1632-da17-4d72-b76b-09c00f747912" providerId="ADAL" clId="{22DF285A-C8BC-4B0D-A66D-1830FE0E492E}" dt="2022-12-14T17:05:14.759" v="30646" actId="27636"/>
        <pc:sldMkLst>
          <pc:docMk/>
          <pc:sldMk cId="3989039789" sldId="1215"/>
        </pc:sldMkLst>
        <pc:spChg chg="mod">
          <ac:chgData name="DE JONG, Ruud" userId="067c1632-da17-4d72-b76b-09c00f747912" providerId="ADAL" clId="{22DF285A-C8BC-4B0D-A66D-1830FE0E492E}" dt="2022-12-12T14:54:19.371" v="17179" actId="20577"/>
          <ac:spMkLst>
            <pc:docMk/>
            <pc:sldMk cId="3989039789" sldId="1215"/>
            <ac:spMk id="2" creationId="{00000000-0000-0000-0000-000000000000}"/>
          </ac:spMkLst>
        </pc:spChg>
        <pc:spChg chg="mod">
          <ac:chgData name="DE JONG, Ruud" userId="067c1632-da17-4d72-b76b-09c00f747912" providerId="ADAL" clId="{22DF285A-C8BC-4B0D-A66D-1830FE0E492E}" dt="2022-12-14T17:05:14.759" v="30646" actId="27636"/>
          <ac:spMkLst>
            <pc:docMk/>
            <pc:sldMk cId="3989039789" sldId="1215"/>
            <ac:spMk id="3" creationId="{00000000-0000-0000-0000-000000000000}"/>
          </ac:spMkLst>
        </pc:spChg>
      </pc:sldChg>
      <pc:sldChg chg="modSp add mod">
        <pc:chgData name="DE JONG, Ruud" userId="067c1632-da17-4d72-b76b-09c00f747912" providerId="ADAL" clId="{22DF285A-C8BC-4B0D-A66D-1830FE0E492E}" dt="2022-12-13T17:24:09.893" v="26796" actId="20577"/>
        <pc:sldMkLst>
          <pc:docMk/>
          <pc:sldMk cId="1248843153" sldId="1216"/>
        </pc:sldMkLst>
        <pc:spChg chg="mod">
          <ac:chgData name="DE JONG, Ruud" userId="067c1632-da17-4d72-b76b-09c00f747912" providerId="ADAL" clId="{22DF285A-C8BC-4B0D-A66D-1830FE0E492E}" dt="2022-12-13T16:48:41.535" v="26117" actId="20577"/>
          <ac:spMkLst>
            <pc:docMk/>
            <pc:sldMk cId="1248843153" sldId="1216"/>
            <ac:spMk id="3" creationId="{E1F9D801-434D-4FD6-A38C-A6C187DD7E2B}"/>
          </ac:spMkLst>
        </pc:spChg>
        <pc:spChg chg="mod">
          <ac:chgData name="DE JONG, Ruud" userId="067c1632-da17-4d72-b76b-09c00f747912" providerId="ADAL" clId="{22DF285A-C8BC-4B0D-A66D-1830FE0E492E}" dt="2022-12-13T17:24:09.893" v="26796" actId="20577"/>
          <ac:spMkLst>
            <pc:docMk/>
            <pc:sldMk cId="1248843153" sldId="1216"/>
            <ac:spMk id="4" creationId="{15E659B3-EA4B-405E-9FAE-00661F32418F}"/>
          </ac:spMkLst>
        </pc:spChg>
      </pc:sldChg>
      <pc:sldChg chg="addSp delSp modSp new mod modClrScheme chgLayout">
        <pc:chgData name="DE JONG, Ruud" userId="067c1632-da17-4d72-b76b-09c00f747912" providerId="ADAL" clId="{22DF285A-C8BC-4B0D-A66D-1830FE0E492E}" dt="2022-12-12T15:45:57.860" v="18363" actId="20577"/>
        <pc:sldMkLst>
          <pc:docMk/>
          <pc:sldMk cId="3369165502" sldId="1217"/>
        </pc:sldMkLst>
        <pc:spChg chg="del">
          <ac:chgData name="DE JONG, Ruud" userId="067c1632-da17-4d72-b76b-09c00f747912" providerId="ADAL" clId="{22DF285A-C8BC-4B0D-A66D-1830FE0E492E}" dt="2022-12-12T15:45:36.965" v="18333" actId="700"/>
          <ac:spMkLst>
            <pc:docMk/>
            <pc:sldMk cId="3369165502" sldId="1217"/>
            <ac:spMk id="2" creationId="{0CF0F29D-BFEC-41B9-B97A-40C5724F4520}"/>
          </ac:spMkLst>
        </pc:spChg>
        <pc:spChg chg="del">
          <ac:chgData name="DE JONG, Ruud" userId="067c1632-da17-4d72-b76b-09c00f747912" providerId="ADAL" clId="{22DF285A-C8BC-4B0D-A66D-1830FE0E492E}" dt="2022-12-12T15:45:36.965" v="18333" actId="700"/>
          <ac:spMkLst>
            <pc:docMk/>
            <pc:sldMk cId="3369165502" sldId="1217"/>
            <ac:spMk id="3" creationId="{CAFC1078-594A-411B-99E2-E2E29D8B4DE5}"/>
          </ac:spMkLst>
        </pc:spChg>
        <pc:spChg chg="add mod">
          <ac:chgData name="DE JONG, Ruud" userId="067c1632-da17-4d72-b76b-09c00f747912" providerId="ADAL" clId="{22DF285A-C8BC-4B0D-A66D-1830FE0E492E}" dt="2022-12-12T15:45:57.860" v="18363" actId="20577"/>
          <ac:spMkLst>
            <pc:docMk/>
            <pc:sldMk cId="3369165502" sldId="1217"/>
            <ac:spMk id="4" creationId="{7E71626A-CA5A-4401-81EF-814E52378640}"/>
          </ac:spMkLst>
        </pc:spChg>
        <pc:spChg chg="add mod">
          <ac:chgData name="DE JONG, Ruud" userId="067c1632-da17-4d72-b76b-09c00f747912" providerId="ADAL" clId="{22DF285A-C8BC-4B0D-A66D-1830FE0E492E}" dt="2022-12-12T15:45:44.578" v="18334" actId="700"/>
          <ac:spMkLst>
            <pc:docMk/>
            <pc:sldMk cId="3369165502" sldId="1217"/>
            <ac:spMk id="5" creationId="{E0A8168C-3098-47FE-A6A5-49C901143596}"/>
          </ac:spMkLst>
        </pc:spChg>
        <pc:spChg chg="add mod">
          <ac:chgData name="DE JONG, Ruud" userId="067c1632-da17-4d72-b76b-09c00f747912" providerId="ADAL" clId="{22DF285A-C8BC-4B0D-A66D-1830FE0E492E}" dt="2022-12-12T15:45:44.578" v="18334" actId="700"/>
          <ac:spMkLst>
            <pc:docMk/>
            <pc:sldMk cId="3369165502" sldId="1217"/>
            <ac:spMk id="6" creationId="{212CDEDB-37C8-4AEF-8FF6-BB6E42BC16E5}"/>
          </ac:spMkLst>
        </pc:spChg>
      </pc:sldChg>
      <pc:sldChg chg="modSp new del mod">
        <pc:chgData name="DE JONG, Ruud" userId="067c1632-da17-4d72-b76b-09c00f747912" providerId="ADAL" clId="{22DF285A-C8BC-4B0D-A66D-1830FE0E492E}" dt="2022-12-12T16:08:55.505" v="19770" actId="47"/>
        <pc:sldMkLst>
          <pc:docMk/>
          <pc:sldMk cId="1737271212" sldId="1218"/>
        </pc:sldMkLst>
        <pc:spChg chg="mod">
          <ac:chgData name="DE JONG, Ruud" userId="067c1632-da17-4d72-b76b-09c00f747912" providerId="ADAL" clId="{22DF285A-C8BC-4B0D-A66D-1830FE0E492E}" dt="2022-12-12T15:57:14.477" v="18897" actId="20577"/>
          <ac:spMkLst>
            <pc:docMk/>
            <pc:sldMk cId="1737271212" sldId="1218"/>
            <ac:spMk id="3" creationId="{969D48B5-D6DD-450B-B283-60895CB80A1C}"/>
          </ac:spMkLst>
        </pc:spChg>
      </pc:sldChg>
      <pc:sldChg chg="modSp add mod">
        <pc:chgData name="DE JONG, Ruud" userId="067c1632-da17-4d72-b76b-09c00f747912" providerId="ADAL" clId="{22DF285A-C8BC-4B0D-A66D-1830FE0E492E}" dt="2022-12-12T15:58:09.808" v="19001" actId="6549"/>
        <pc:sldMkLst>
          <pc:docMk/>
          <pc:sldMk cId="214502922" sldId="1219"/>
        </pc:sldMkLst>
        <pc:spChg chg="mod">
          <ac:chgData name="DE JONG, Ruud" userId="067c1632-da17-4d72-b76b-09c00f747912" providerId="ADAL" clId="{22DF285A-C8BC-4B0D-A66D-1830FE0E492E}" dt="2022-12-12T15:57:26.978" v="18909" actId="20577"/>
          <ac:spMkLst>
            <pc:docMk/>
            <pc:sldMk cId="214502922" sldId="1219"/>
            <ac:spMk id="2" creationId="{00000000-0000-0000-0000-000000000000}"/>
          </ac:spMkLst>
        </pc:spChg>
        <pc:spChg chg="mod">
          <ac:chgData name="DE JONG, Ruud" userId="067c1632-da17-4d72-b76b-09c00f747912" providerId="ADAL" clId="{22DF285A-C8BC-4B0D-A66D-1830FE0E492E}" dt="2022-12-12T15:58:09.808" v="19001" actId="6549"/>
          <ac:spMkLst>
            <pc:docMk/>
            <pc:sldMk cId="214502922" sldId="1219"/>
            <ac:spMk id="3" creationId="{00000000-0000-0000-0000-000000000000}"/>
          </ac:spMkLst>
        </pc:spChg>
      </pc:sldChg>
      <pc:sldChg chg="modSp add mod">
        <pc:chgData name="DE JONG, Ruud" userId="067c1632-da17-4d72-b76b-09c00f747912" providerId="ADAL" clId="{22DF285A-C8BC-4B0D-A66D-1830FE0E492E}" dt="2022-12-12T15:58:33.729" v="19017" actId="20577"/>
        <pc:sldMkLst>
          <pc:docMk/>
          <pc:sldMk cId="3879828904" sldId="1220"/>
        </pc:sldMkLst>
        <pc:spChg chg="mod">
          <ac:chgData name="DE JONG, Ruud" userId="067c1632-da17-4d72-b76b-09c00f747912" providerId="ADAL" clId="{22DF285A-C8BC-4B0D-A66D-1830FE0E492E}" dt="2022-12-12T15:58:33.729" v="19017" actId="20577"/>
          <ac:spMkLst>
            <pc:docMk/>
            <pc:sldMk cId="3879828904" sldId="1220"/>
            <ac:spMk id="4" creationId="{7E71626A-CA5A-4401-81EF-814E52378640}"/>
          </ac:spMkLst>
        </pc:spChg>
      </pc:sldChg>
      <pc:sldChg chg="modSp add mod ord">
        <pc:chgData name="DE JONG, Ruud" userId="067c1632-da17-4d72-b76b-09c00f747912" providerId="ADAL" clId="{22DF285A-C8BC-4B0D-A66D-1830FE0E492E}" dt="2022-12-13T16:51:41.953" v="26125" actId="15"/>
        <pc:sldMkLst>
          <pc:docMk/>
          <pc:sldMk cId="4289350803" sldId="1221"/>
        </pc:sldMkLst>
        <pc:spChg chg="mod">
          <ac:chgData name="DE JONG, Ruud" userId="067c1632-da17-4d72-b76b-09c00f747912" providerId="ADAL" clId="{22DF285A-C8BC-4B0D-A66D-1830FE0E492E}" dt="2022-12-12T15:58:50.514" v="19037" actId="20577"/>
          <ac:spMkLst>
            <pc:docMk/>
            <pc:sldMk cId="4289350803" sldId="1221"/>
            <ac:spMk id="2" creationId="{00000000-0000-0000-0000-000000000000}"/>
          </ac:spMkLst>
        </pc:spChg>
        <pc:spChg chg="mod">
          <ac:chgData name="DE JONG, Ruud" userId="067c1632-da17-4d72-b76b-09c00f747912" providerId="ADAL" clId="{22DF285A-C8BC-4B0D-A66D-1830FE0E492E}" dt="2022-12-13T16:51:41.953" v="26125" actId="15"/>
          <ac:spMkLst>
            <pc:docMk/>
            <pc:sldMk cId="4289350803" sldId="1221"/>
            <ac:spMk id="3" creationId="{00000000-0000-0000-0000-000000000000}"/>
          </ac:spMkLst>
        </pc:spChg>
      </pc:sldChg>
      <pc:sldChg chg="modSp add mod">
        <pc:chgData name="DE JONG, Ruud" userId="067c1632-da17-4d72-b76b-09c00f747912" providerId="ADAL" clId="{22DF285A-C8BC-4B0D-A66D-1830FE0E492E}" dt="2022-12-12T16:08:39.846" v="19769" actId="20577"/>
        <pc:sldMkLst>
          <pc:docMk/>
          <pc:sldMk cId="3110000612" sldId="1222"/>
        </pc:sldMkLst>
        <pc:spChg chg="mod">
          <ac:chgData name="DE JONG, Ruud" userId="067c1632-da17-4d72-b76b-09c00f747912" providerId="ADAL" clId="{22DF285A-C8BC-4B0D-A66D-1830FE0E492E}" dt="2022-12-12T16:08:39.846" v="19769" actId="20577"/>
          <ac:spMkLst>
            <pc:docMk/>
            <pc:sldMk cId="3110000612" sldId="1222"/>
            <ac:spMk id="4" creationId="{7E71626A-CA5A-4401-81EF-814E52378640}"/>
          </ac:spMkLst>
        </pc:spChg>
      </pc:sldChg>
      <pc:sldChg chg="modSp add mod">
        <pc:chgData name="DE JONG, Ruud" userId="067c1632-da17-4d72-b76b-09c00f747912" providerId="ADAL" clId="{22DF285A-C8BC-4B0D-A66D-1830FE0E492E}" dt="2022-12-12T16:32:09.062" v="20139" actId="20577"/>
        <pc:sldMkLst>
          <pc:docMk/>
          <pc:sldMk cId="2384932988" sldId="1223"/>
        </pc:sldMkLst>
        <pc:spChg chg="mod">
          <ac:chgData name="DE JONG, Ruud" userId="067c1632-da17-4d72-b76b-09c00f747912" providerId="ADAL" clId="{22DF285A-C8BC-4B0D-A66D-1830FE0E492E}" dt="2022-12-12T16:31:07.222" v="20055" actId="20577"/>
          <ac:spMkLst>
            <pc:docMk/>
            <pc:sldMk cId="2384932988" sldId="1223"/>
            <ac:spMk id="2" creationId="{00000000-0000-0000-0000-000000000000}"/>
          </ac:spMkLst>
        </pc:spChg>
        <pc:spChg chg="mod">
          <ac:chgData name="DE JONG, Ruud" userId="067c1632-da17-4d72-b76b-09c00f747912" providerId="ADAL" clId="{22DF285A-C8BC-4B0D-A66D-1830FE0E492E}" dt="2022-12-12T16:32:09.062" v="20139" actId="20577"/>
          <ac:spMkLst>
            <pc:docMk/>
            <pc:sldMk cId="2384932988" sldId="1223"/>
            <ac:spMk id="3" creationId="{00000000-0000-0000-0000-000000000000}"/>
          </ac:spMkLst>
        </pc:spChg>
      </pc:sldChg>
      <pc:sldChg chg="modSp add mod">
        <pc:chgData name="DE JONG, Ruud" userId="067c1632-da17-4d72-b76b-09c00f747912" providerId="ADAL" clId="{22DF285A-C8BC-4B0D-A66D-1830FE0E492E}" dt="2022-12-14T12:55:52.457" v="27511" actId="113"/>
        <pc:sldMkLst>
          <pc:docMk/>
          <pc:sldMk cId="2625866253" sldId="1224"/>
        </pc:sldMkLst>
        <pc:spChg chg="mod">
          <ac:chgData name="DE JONG, Ruud" userId="067c1632-da17-4d72-b76b-09c00f747912" providerId="ADAL" clId="{22DF285A-C8BC-4B0D-A66D-1830FE0E492E}" dt="2022-12-13T17:05:16.310" v="26138" actId="20577"/>
          <ac:spMkLst>
            <pc:docMk/>
            <pc:sldMk cId="2625866253" sldId="1224"/>
            <ac:spMk id="2" creationId="{00000000-0000-0000-0000-000000000000}"/>
          </ac:spMkLst>
        </pc:spChg>
        <pc:spChg chg="mod">
          <ac:chgData name="DE JONG, Ruud" userId="067c1632-da17-4d72-b76b-09c00f747912" providerId="ADAL" clId="{22DF285A-C8BC-4B0D-A66D-1830FE0E492E}" dt="2022-12-14T12:55:52.457" v="27511" actId="113"/>
          <ac:spMkLst>
            <pc:docMk/>
            <pc:sldMk cId="2625866253" sldId="1224"/>
            <ac:spMk id="3" creationId="{00000000-0000-0000-0000-000000000000}"/>
          </ac:spMkLst>
        </pc:spChg>
      </pc:sldChg>
      <pc:sldChg chg="addSp delSp modSp new mod modClrScheme chgLayout">
        <pc:chgData name="DE JONG, Ruud" userId="067c1632-da17-4d72-b76b-09c00f747912" providerId="ADAL" clId="{22DF285A-C8BC-4B0D-A66D-1830FE0E492E}" dt="2022-12-13T12:46:47.354" v="20802" actId="20577"/>
        <pc:sldMkLst>
          <pc:docMk/>
          <pc:sldMk cId="1308107935" sldId="1225"/>
        </pc:sldMkLst>
        <pc:spChg chg="del mod ord">
          <ac:chgData name="DE JONG, Ruud" userId="067c1632-da17-4d72-b76b-09c00f747912" providerId="ADAL" clId="{22DF285A-C8BC-4B0D-A66D-1830FE0E492E}" dt="2022-12-13T12:46:40.969" v="20786" actId="700"/>
          <ac:spMkLst>
            <pc:docMk/>
            <pc:sldMk cId="1308107935" sldId="1225"/>
            <ac:spMk id="2" creationId="{249F159D-C3B9-4F2E-83A3-2A47436DC5AA}"/>
          </ac:spMkLst>
        </pc:spChg>
        <pc:spChg chg="del mod ord">
          <ac:chgData name="DE JONG, Ruud" userId="067c1632-da17-4d72-b76b-09c00f747912" providerId="ADAL" clId="{22DF285A-C8BC-4B0D-A66D-1830FE0E492E}" dt="2022-12-13T12:46:40.969" v="20786" actId="700"/>
          <ac:spMkLst>
            <pc:docMk/>
            <pc:sldMk cId="1308107935" sldId="1225"/>
            <ac:spMk id="3" creationId="{EF8F16E5-D3F1-49D1-8C4D-0E3B03A92F22}"/>
          </ac:spMkLst>
        </pc:spChg>
        <pc:spChg chg="add mod ord">
          <ac:chgData name="DE JONG, Ruud" userId="067c1632-da17-4d72-b76b-09c00f747912" providerId="ADAL" clId="{22DF285A-C8BC-4B0D-A66D-1830FE0E492E}" dt="2022-12-13T12:46:47.354" v="20802" actId="20577"/>
          <ac:spMkLst>
            <pc:docMk/>
            <pc:sldMk cId="1308107935" sldId="1225"/>
            <ac:spMk id="4" creationId="{251CC192-138A-444C-8816-E1DCF7137406}"/>
          </ac:spMkLst>
        </pc:spChg>
        <pc:spChg chg="add mod ord">
          <ac:chgData name="DE JONG, Ruud" userId="067c1632-da17-4d72-b76b-09c00f747912" providerId="ADAL" clId="{22DF285A-C8BC-4B0D-A66D-1830FE0E492E}" dt="2022-12-13T12:46:40.969" v="20786" actId="700"/>
          <ac:spMkLst>
            <pc:docMk/>
            <pc:sldMk cId="1308107935" sldId="1225"/>
            <ac:spMk id="5" creationId="{07EA141A-0A4F-438A-A913-29B48EF14322}"/>
          </ac:spMkLst>
        </pc:spChg>
        <pc:spChg chg="add mod ord">
          <ac:chgData name="DE JONG, Ruud" userId="067c1632-da17-4d72-b76b-09c00f747912" providerId="ADAL" clId="{22DF285A-C8BC-4B0D-A66D-1830FE0E492E}" dt="2022-12-13T12:46:40.969" v="20786" actId="700"/>
          <ac:spMkLst>
            <pc:docMk/>
            <pc:sldMk cId="1308107935" sldId="1225"/>
            <ac:spMk id="6" creationId="{69AEB524-7DD2-49DF-8BE5-A9A8B5ABA286}"/>
          </ac:spMkLst>
        </pc:spChg>
      </pc:sldChg>
      <pc:sldChg chg="modSp add mod">
        <pc:chgData name="DE JONG, Ruud" userId="067c1632-da17-4d72-b76b-09c00f747912" providerId="ADAL" clId="{22DF285A-C8BC-4B0D-A66D-1830FE0E492E}" dt="2022-12-13T14:33:32.330" v="22797" actId="20577"/>
        <pc:sldMkLst>
          <pc:docMk/>
          <pc:sldMk cId="948009766" sldId="1226"/>
        </pc:sldMkLst>
        <pc:spChg chg="mod">
          <ac:chgData name="DE JONG, Ruud" userId="067c1632-da17-4d72-b76b-09c00f747912" providerId="ADAL" clId="{22DF285A-C8BC-4B0D-A66D-1830FE0E492E}" dt="2022-12-13T12:56:23.206" v="20868" actId="20577"/>
          <ac:spMkLst>
            <pc:docMk/>
            <pc:sldMk cId="948009766" sldId="1226"/>
            <ac:spMk id="2" creationId="{00000000-0000-0000-0000-000000000000}"/>
          </ac:spMkLst>
        </pc:spChg>
        <pc:spChg chg="mod">
          <ac:chgData name="DE JONG, Ruud" userId="067c1632-da17-4d72-b76b-09c00f747912" providerId="ADAL" clId="{22DF285A-C8BC-4B0D-A66D-1830FE0E492E}" dt="2022-12-13T14:33:32.330" v="22797" actId="20577"/>
          <ac:spMkLst>
            <pc:docMk/>
            <pc:sldMk cId="948009766" sldId="1226"/>
            <ac:spMk id="3" creationId="{00000000-0000-0000-0000-000000000000}"/>
          </ac:spMkLst>
        </pc:spChg>
      </pc:sldChg>
      <pc:sldChg chg="modSp add mod">
        <pc:chgData name="DE JONG, Ruud" userId="067c1632-da17-4d72-b76b-09c00f747912" providerId="ADAL" clId="{22DF285A-C8BC-4B0D-A66D-1830FE0E492E}" dt="2022-12-13T13:53:08.038" v="22436" actId="113"/>
        <pc:sldMkLst>
          <pc:docMk/>
          <pc:sldMk cId="1013862394" sldId="1227"/>
        </pc:sldMkLst>
        <pc:spChg chg="mod">
          <ac:chgData name="DE JONG, Ruud" userId="067c1632-da17-4d72-b76b-09c00f747912" providerId="ADAL" clId="{22DF285A-C8BC-4B0D-A66D-1830FE0E492E}" dt="2022-12-13T13:39:56.357" v="21413" actId="2711"/>
          <ac:spMkLst>
            <pc:docMk/>
            <pc:sldMk cId="1013862394" sldId="1227"/>
            <ac:spMk id="2" creationId="{00000000-0000-0000-0000-000000000000}"/>
          </ac:spMkLst>
        </pc:spChg>
        <pc:spChg chg="mod">
          <ac:chgData name="DE JONG, Ruud" userId="067c1632-da17-4d72-b76b-09c00f747912" providerId="ADAL" clId="{22DF285A-C8BC-4B0D-A66D-1830FE0E492E}" dt="2022-12-13T13:53:08.038" v="22436" actId="113"/>
          <ac:spMkLst>
            <pc:docMk/>
            <pc:sldMk cId="1013862394" sldId="1227"/>
            <ac:spMk id="3" creationId="{00000000-0000-0000-0000-000000000000}"/>
          </ac:spMkLst>
        </pc:spChg>
      </pc:sldChg>
      <pc:sldChg chg="modSp add mod">
        <pc:chgData name="DE JONG, Ruud" userId="067c1632-da17-4d72-b76b-09c00f747912" providerId="ADAL" clId="{22DF285A-C8BC-4B0D-A66D-1830FE0E492E}" dt="2022-12-14T16:24:54.559" v="29694" actId="20577"/>
        <pc:sldMkLst>
          <pc:docMk/>
          <pc:sldMk cId="2194289074" sldId="1228"/>
        </pc:sldMkLst>
        <pc:spChg chg="mod">
          <ac:chgData name="DE JONG, Ruud" userId="067c1632-da17-4d72-b76b-09c00f747912" providerId="ADAL" clId="{22DF285A-C8BC-4B0D-A66D-1830FE0E492E}" dt="2022-12-13T14:35:31.919" v="22816" actId="20577"/>
          <ac:spMkLst>
            <pc:docMk/>
            <pc:sldMk cId="2194289074" sldId="1228"/>
            <ac:spMk id="2" creationId="{00000000-0000-0000-0000-000000000000}"/>
          </ac:spMkLst>
        </pc:spChg>
        <pc:spChg chg="mod">
          <ac:chgData name="DE JONG, Ruud" userId="067c1632-da17-4d72-b76b-09c00f747912" providerId="ADAL" clId="{22DF285A-C8BC-4B0D-A66D-1830FE0E492E}" dt="2022-12-14T16:24:54.559" v="29694" actId="20577"/>
          <ac:spMkLst>
            <pc:docMk/>
            <pc:sldMk cId="2194289074" sldId="1228"/>
            <ac:spMk id="3" creationId="{00000000-0000-0000-0000-000000000000}"/>
          </ac:spMkLst>
        </pc:spChg>
      </pc:sldChg>
      <pc:sldChg chg="modSp add mod">
        <pc:chgData name="DE JONG, Ruud" userId="067c1632-da17-4d72-b76b-09c00f747912" providerId="ADAL" clId="{22DF285A-C8BC-4B0D-A66D-1830FE0E492E}" dt="2022-12-13T16:06:26.317" v="25362" actId="20577"/>
        <pc:sldMkLst>
          <pc:docMk/>
          <pc:sldMk cId="418082920" sldId="1229"/>
        </pc:sldMkLst>
        <pc:spChg chg="mod">
          <ac:chgData name="DE JONG, Ruud" userId="067c1632-da17-4d72-b76b-09c00f747912" providerId="ADAL" clId="{22DF285A-C8BC-4B0D-A66D-1830FE0E492E}" dt="2022-12-13T15:53:07.770" v="24721" actId="20577"/>
          <ac:spMkLst>
            <pc:docMk/>
            <pc:sldMk cId="418082920" sldId="1229"/>
            <ac:spMk id="2" creationId="{00000000-0000-0000-0000-000000000000}"/>
          </ac:spMkLst>
        </pc:spChg>
        <pc:spChg chg="mod">
          <ac:chgData name="DE JONG, Ruud" userId="067c1632-da17-4d72-b76b-09c00f747912" providerId="ADAL" clId="{22DF285A-C8BC-4B0D-A66D-1830FE0E492E}" dt="2022-12-13T16:06:26.317" v="25362" actId="20577"/>
          <ac:spMkLst>
            <pc:docMk/>
            <pc:sldMk cId="418082920" sldId="1229"/>
            <ac:spMk id="3" creationId="{00000000-0000-0000-0000-000000000000}"/>
          </ac:spMkLst>
        </pc:spChg>
      </pc:sldChg>
      <pc:sldChg chg="modSp add mod">
        <pc:chgData name="DE JONG, Ruud" userId="067c1632-da17-4d72-b76b-09c00f747912" providerId="ADAL" clId="{22DF285A-C8BC-4B0D-A66D-1830FE0E492E}" dt="2022-12-13T16:42:47.827" v="26110" actId="20577"/>
        <pc:sldMkLst>
          <pc:docMk/>
          <pc:sldMk cId="2197235393" sldId="1230"/>
        </pc:sldMkLst>
        <pc:spChg chg="mod">
          <ac:chgData name="DE JONG, Ruud" userId="067c1632-da17-4d72-b76b-09c00f747912" providerId="ADAL" clId="{22DF285A-C8BC-4B0D-A66D-1830FE0E492E}" dt="2022-12-13T16:10:26.919" v="25389" actId="20577"/>
          <ac:spMkLst>
            <pc:docMk/>
            <pc:sldMk cId="2197235393" sldId="1230"/>
            <ac:spMk id="2" creationId="{00000000-0000-0000-0000-000000000000}"/>
          </ac:spMkLst>
        </pc:spChg>
        <pc:spChg chg="mod">
          <ac:chgData name="DE JONG, Ruud" userId="067c1632-da17-4d72-b76b-09c00f747912" providerId="ADAL" clId="{22DF285A-C8BC-4B0D-A66D-1830FE0E492E}" dt="2022-12-13T16:42:47.827" v="26110" actId="20577"/>
          <ac:spMkLst>
            <pc:docMk/>
            <pc:sldMk cId="2197235393" sldId="1230"/>
            <ac:spMk id="3" creationId="{00000000-0000-0000-0000-000000000000}"/>
          </ac:spMkLst>
        </pc:spChg>
      </pc:sldChg>
      <pc:sldChg chg="modSp add mod">
        <pc:chgData name="DE JONG, Ruud" userId="067c1632-da17-4d72-b76b-09c00f747912" providerId="ADAL" clId="{22DF285A-C8BC-4B0D-A66D-1830FE0E492E}" dt="2022-12-13T17:17:07.636" v="26788" actId="20577"/>
        <pc:sldMkLst>
          <pc:docMk/>
          <pc:sldMk cId="2748082374" sldId="1231"/>
        </pc:sldMkLst>
        <pc:spChg chg="mod">
          <ac:chgData name="DE JONG, Ruud" userId="067c1632-da17-4d72-b76b-09c00f747912" providerId="ADAL" clId="{22DF285A-C8BC-4B0D-A66D-1830FE0E492E}" dt="2022-12-13T17:17:07.636" v="26788" actId="20577"/>
          <ac:spMkLst>
            <pc:docMk/>
            <pc:sldMk cId="2748082374" sldId="1231"/>
            <ac:spMk id="4" creationId="{7E71626A-CA5A-4401-81EF-814E52378640}"/>
          </ac:spMkLst>
        </pc:spChg>
      </pc:sldChg>
      <pc:sldChg chg="modSp add mod">
        <pc:chgData name="DE JONG, Ruud" userId="067c1632-da17-4d72-b76b-09c00f747912" providerId="ADAL" clId="{22DF285A-C8BC-4B0D-A66D-1830FE0E492E}" dt="2022-12-14T13:20:30.683" v="27574" actId="20577"/>
        <pc:sldMkLst>
          <pc:docMk/>
          <pc:sldMk cId="1393683728" sldId="1232"/>
        </pc:sldMkLst>
        <pc:spChg chg="mod">
          <ac:chgData name="DE JONG, Ruud" userId="067c1632-da17-4d72-b76b-09c00f747912" providerId="ADAL" clId="{22DF285A-C8BC-4B0D-A66D-1830FE0E492E}" dt="2022-12-13T18:36:10.099" v="26858" actId="20577"/>
          <ac:spMkLst>
            <pc:docMk/>
            <pc:sldMk cId="1393683728" sldId="1232"/>
            <ac:spMk id="2" creationId="{00000000-0000-0000-0000-000000000000}"/>
          </ac:spMkLst>
        </pc:spChg>
        <pc:spChg chg="mod">
          <ac:chgData name="DE JONG, Ruud" userId="067c1632-da17-4d72-b76b-09c00f747912" providerId="ADAL" clId="{22DF285A-C8BC-4B0D-A66D-1830FE0E492E}" dt="2022-12-14T13:20:30.683" v="27574" actId="20577"/>
          <ac:spMkLst>
            <pc:docMk/>
            <pc:sldMk cId="1393683728" sldId="1232"/>
            <ac:spMk id="3" creationId="{00000000-0000-0000-0000-000000000000}"/>
          </ac:spMkLst>
        </pc:spChg>
      </pc:sldChg>
      <pc:sldChg chg="modSp add mod">
        <pc:chgData name="DE JONG, Ruud" userId="067c1632-da17-4d72-b76b-09c00f747912" providerId="ADAL" clId="{22DF285A-C8BC-4B0D-A66D-1830FE0E492E}" dt="2022-12-13T19:24:34.561" v="27392" actId="113"/>
        <pc:sldMkLst>
          <pc:docMk/>
          <pc:sldMk cId="3842220387" sldId="1233"/>
        </pc:sldMkLst>
        <pc:spChg chg="mod">
          <ac:chgData name="DE JONG, Ruud" userId="067c1632-da17-4d72-b76b-09c00f747912" providerId="ADAL" clId="{22DF285A-C8BC-4B0D-A66D-1830FE0E492E}" dt="2022-12-13T18:37:56.586" v="27108" actId="20577"/>
          <ac:spMkLst>
            <pc:docMk/>
            <pc:sldMk cId="3842220387" sldId="1233"/>
            <ac:spMk id="2" creationId="{00000000-0000-0000-0000-000000000000}"/>
          </ac:spMkLst>
        </pc:spChg>
        <pc:spChg chg="mod">
          <ac:chgData name="DE JONG, Ruud" userId="067c1632-da17-4d72-b76b-09c00f747912" providerId="ADAL" clId="{22DF285A-C8BC-4B0D-A66D-1830FE0E492E}" dt="2022-12-13T19:24:34.561" v="27392" actId="113"/>
          <ac:spMkLst>
            <pc:docMk/>
            <pc:sldMk cId="3842220387" sldId="1233"/>
            <ac:spMk id="3" creationId="{00000000-0000-0000-0000-000000000000}"/>
          </ac:spMkLst>
        </pc:spChg>
      </pc:sldChg>
      <pc:sldChg chg="modSp add del mod">
        <pc:chgData name="DE JONG, Ruud" userId="067c1632-da17-4d72-b76b-09c00f747912" providerId="ADAL" clId="{22DF285A-C8BC-4B0D-A66D-1830FE0E492E}" dt="2022-12-14T17:12:25.548" v="30870" actId="47"/>
        <pc:sldMkLst>
          <pc:docMk/>
          <pc:sldMk cId="3586640052" sldId="1234"/>
        </pc:sldMkLst>
        <pc:spChg chg="mod">
          <ac:chgData name="DE JONG, Ruud" userId="067c1632-da17-4d72-b76b-09c00f747912" providerId="ADAL" clId="{22DF285A-C8BC-4B0D-A66D-1830FE0E492E}" dt="2022-12-14T13:07:47.802" v="27530" actId="20577"/>
          <ac:spMkLst>
            <pc:docMk/>
            <pc:sldMk cId="3586640052" sldId="1234"/>
            <ac:spMk id="3" creationId="{E1F9D801-434D-4FD6-A38C-A6C187DD7E2B}"/>
          </ac:spMkLst>
        </pc:spChg>
        <pc:spChg chg="mod">
          <ac:chgData name="DE JONG, Ruud" userId="067c1632-da17-4d72-b76b-09c00f747912" providerId="ADAL" clId="{22DF285A-C8BC-4B0D-A66D-1830FE0E492E}" dt="2022-12-14T13:07:45.589" v="27528" actId="20577"/>
          <ac:spMkLst>
            <pc:docMk/>
            <pc:sldMk cId="3586640052" sldId="1234"/>
            <ac:spMk id="4" creationId="{15E659B3-EA4B-405E-9FAE-00661F32418F}"/>
          </ac:spMkLst>
        </pc:spChg>
      </pc:sldChg>
      <pc:sldChg chg="modSp add mod">
        <pc:chgData name="DE JONG, Ruud" userId="067c1632-da17-4d72-b76b-09c00f747912" providerId="ADAL" clId="{22DF285A-C8BC-4B0D-A66D-1830FE0E492E}" dt="2022-12-14T15:57:41.286" v="29088" actId="113"/>
        <pc:sldMkLst>
          <pc:docMk/>
          <pc:sldMk cId="445574559" sldId="1235"/>
        </pc:sldMkLst>
        <pc:spChg chg="mod">
          <ac:chgData name="DE JONG, Ruud" userId="067c1632-da17-4d72-b76b-09c00f747912" providerId="ADAL" clId="{22DF285A-C8BC-4B0D-A66D-1830FE0E492E}" dt="2022-12-14T15:16:58.776" v="27735" actId="20577"/>
          <ac:spMkLst>
            <pc:docMk/>
            <pc:sldMk cId="445574559" sldId="1235"/>
            <ac:spMk id="2" creationId="{00000000-0000-0000-0000-000000000000}"/>
          </ac:spMkLst>
        </pc:spChg>
        <pc:spChg chg="mod">
          <ac:chgData name="DE JONG, Ruud" userId="067c1632-da17-4d72-b76b-09c00f747912" providerId="ADAL" clId="{22DF285A-C8BC-4B0D-A66D-1830FE0E492E}" dt="2022-12-14T15:57:41.286" v="29088" actId="113"/>
          <ac:spMkLst>
            <pc:docMk/>
            <pc:sldMk cId="445574559" sldId="1235"/>
            <ac:spMk id="3" creationId="{00000000-0000-0000-0000-000000000000}"/>
          </ac:spMkLst>
        </pc:spChg>
      </pc:sldChg>
      <pc:sldChg chg="addSp delSp modSp mod">
        <pc:chgData name="DE JONG, Ruud" userId="067c1632-da17-4d72-b76b-09c00f747912" providerId="ADAL" clId="{22DF285A-C8BC-4B0D-A66D-1830FE0E492E}" dt="2022-12-14T15:33:22.139" v="28682" actId="20577"/>
        <pc:sldMkLst>
          <pc:docMk/>
          <pc:sldMk cId="62184735" sldId="1236"/>
        </pc:sldMkLst>
        <pc:spChg chg="mod">
          <ac:chgData name="DE JONG, Ruud" userId="067c1632-da17-4d72-b76b-09c00f747912" providerId="ADAL" clId="{22DF285A-C8BC-4B0D-A66D-1830FE0E492E}" dt="2022-12-14T15:33:22.139" v="28682" actId="20577"/>
          <ac:spMkLst>
            <pc:docMk/>
            <pc:sldMk cId="62184735" sldId="1236"/>
            <ac:spMk id="6" creationId="{00000000-0000-0000-0000-000000000000}"/>
          </ac:spMkLst>
        </pc:spChg>
        <pc:spChg chg="mod">
          <ac:chgData name="DE JONG, Ruud" userId="067c1632-da17-4d72-b76b-09c00f747912" providerId="ADAL" clId="{22DF285A-C8BC-4B0D-A66D-1830FE0E492E}" dt="2022-12-14T15:26:08.390" v="28564" actId="20577"/>
          <ac:spMkLst>
            <pc:docMk/>
            <pc:sldMk cId="62184735" sldId="1236"/>
            <ac:spMk id="10" creationId="{00000000-0000-0000-0000-000000000000}"/>
          </ac:spMkLst>
        </pc:spChg>
        <pc:spChg chg="mod">
          <ac:chgData name="DE JONG, Ruud" userId="067c1632-da17-4d72-b76b-09c00f747912" providerId="ADAL" clId="{22DF285A-C8BC-4B0D-A66D-1830FE0E492E}" dt="2022-12-14T15:31:16.269" v="28639" actId="1036"/>
          <ac:spMkLst>
            <pc:docMk/>
            <pc:sldMk cId="62184735" sldId="1236"/>
            <ac:spMk id="11" creationId="{00000000-0000-0000-0000-000000000000}"/>
          </ac:spMkLst>
        </pc:spChg>
        <pc:spChg chg="add mod">
          <ac:chgData name="DE JONG, Ruud" userId="067c1632-da17-4d72-b76b-09c00f747912" providerId="ADAL" clId="{22DF285A-C8BC-4B0D-A66D-1830FE0E492E}" dt="2022-12-14T15:31:32.380" v="28645" actId="1076"/>
          <ac:spMkLst>
            <pc:docMk/>
            <pc:sldMk cId="62184735" sldId="1236"/>
            <ac:spMk id="18" creationId="{9704439A-A263-4B52-8D62-5E044C1FB23C}"/>
          </ac:spMkLst>
        </pc:spChg>
        <pc:spChg chg="add mod">
          <ac:chgData name="DE JONG, Ruud" userId="067c1632-da17-4d72-b76b-09c00f747912" providerId="ADAL" clId="{22DF285A-C8BC-4B0D-A66D-1830FE0E492E}" dt="2022-12-14T15:31:23.182" v="28644" actId="1035"/>
          <ac:spMkLst>
            <pc:docMk/>
            <pc:sldMk cId="62184735" sldId="1236"/>
            <ac:spMk id="19" creationId="{CA53FAA3-82CD-4E6C-871B-64C975ABD537}"/>
          </ac:spMkLst>
        </pc:spChg>
        <pc:cxnChg chg="mod">
          <ac:chgData name="DE JONG, Ruud" userId="067c1632-da17-4d72-b76b-09c00f747912" providerId="ADAL" clId="{22DF285A-C8BC-4B0D-A66D-1830FE0E492E}" dt="2022-12-14T15:31:16.269" v="28639" actId="1036"/>
          <ac:cxnSpMkLst>
            <pc:docMk/>
            <pc:sldMk cId="62184735" sldId="1236"/>
            <ac:cxnSpMk id="12" creationId="{00000000-0000-0000-0000-000000000000}"/>
          </ac:cxnSpMkLst>
        </pc:cxnChg>
        <pc:cxnChg chg="add del mod">
          <ac:chgData name="DE JONG, Ruud" userId="067c1632-da17-4d72-b76b-09c00f747912" providerId="ADAL" clId="{22DF285A-C8BC-4B0D-A66D-1830FE0E492E}" dt="2022-12-14T15:32:34.692" v="28650" actId="478"/>
          <ac:cxnSpMkLst>
            <pc:docMk/>
            <pc:sldMk cId="62184735" sldId="1236"/>
            <ac:cxnSpMk id="20" creationId="{1734C90D-0E94-4E2D-BB82-C3BA6525FE67}"/>
          </ac:cxnSpMkLst>
        </pc:cxnChg>
        <pc:cxnChg chg="add mod">
          <ac:chgData name="DE JONG, Ruud" userId="067c1632-da17-4d72-b76b-09c00f747912" providerId="ADAL" clId="{22DF285A-C8BC-4B0D-A66D-1830FE0E492E}" dt="2022-12-14T15:32:42.629" v="28652" actId="14100"/>
          <ac:cxnSpMkLst>
            <pc:docMk/>
            <pc:sldMk cId="62184735" sldId="1236"/>
            <ac:cxnSpMk id="22" creationId="{1D475DD5-7824-48EC-AEFA-FE98EE4E80A3}"/>
          </ac:cxnSpMkLst>
        </pc:cxnChg>
      </pc:sldChg>
      <pc:sldChg chg="add del">
        <pc:chgData name="DE JONG, Ruud" userId="067c1632-da17-4d72-b76b-09c00f747912" providerId="ADAL" clId="{22DF285A-C8BC-4B0D-A66D-1830FE0E492E}" dt="2022-12-14T15:25:41.332" v="28538"/>
        <pc:sldMkLst>
          <pc:docMk/>
          <pc:sldMk cId="390849697" sldId="1236"/>
        </pc:sldMkLst>
      </pc:sldChg>
      <pc:sldChg chg="addSp modSp add mod">
        <pc:chgData name="DE JONG, Ruud" userId="067c1632-da17-4d72-b76b-09c00f747912" providerId="ADAL" clId="{22DF285A-C8BC-4B0D-A66D-1830FE0E492E}" dt="2022-12-14T15:36:14.003" v="28731" actId="692"/>
        <pc:sldMkLst>
          <pc:docMk/>
          <pc:sldMk cId="4108831180" sldId="1237"/>
        </pc:sldMkLst>
        <pc:spChg chg="mod">
          <ac:chgData name="DE JONG, Ruud" userId="067c1632-da17-4d72-b76b-09c00f747912" providerId="ADAL" clId="{22DF285A-C8BC-4B0D-A66D-1830FE0E492E}" dt="2022-12-14T15:33:54.163" v="28693" actId="1036"/>
          <ac:spMkLst>
            <pc:docMk/>
            <pc:sldMk cId="4108831180" sldId="1237"/>
            <ac:spMk id="5" creationId="{00000000-0000-0000-0000-000000000000}"/>
          </ac:spMkLst>
        </pc:spChg>
        <pc:spChg chg="add mod">
          <ac:chgData name="DE JONG, Ruud" userId="067c1632-da17-4d72-b76b-09c00f747912" providerId="ADAL" clId="{22DF285A-C8BC-4B0D-A66D-1830FE0E492E}" dt="2022-12-14T15:34:09.439" v="28697" actId="20577"/>
          <ac:spMkLst>
            <pc:docMk/>
            <pc:sldMk cId="4108831180" sldId="1237"/>
            <ac:spMk id="15" creationId="{8ADBE6CC-0F80-4ABF-9E60-7429290A0672}"/>
          </ac:spMkLst>
        </pc:spChg>
        <pc:spChg chg="add mod">
          <ac:chgData name="DE JONG, Ruud" userId="067c1632-da17-4d72-b76b-09c00f747912" providerId="ADAL" clId="{22DF285A-C8BC-4B0D-A66D-1830FE0E492E}" dt="2022-12-14T15:35:05.927" v="28721" actId="20577"/>
          <ac:spMkLst>
            <pc:docMk/>
            <pc:sldMk cId="4108831180" sldId="1237"/>
            <ac:spMk id="20" creationId="{A690392D-2A0B-41FC-920F-D5BE3E4DF0A2}"/>
          </ac:spMkLst>
        </pc:spChg>
        <pc:spChg chg="add mod">
          <ac:chgData name="DE JONG, Ruud" userId="067c1632-da17-4d72-b76b-09c00f747912" providerId="ADAL" clId="{22DF285A-C8BC-4B0D-A66D-1830FE0E492E}" dt="2022-12-14T15:35:16.406" v="28723" actId="1076"/>
          <ac:spMkLst>
            <pc:docMk/>
            <pc:sldMk cId="4108831180" sldId="1237"/>
            <ac:spMk id="21" creationId="{675BED70-E008-44C4-A61A-46BAD628F18E}"/>
          </ac:spMkLst>
        </pc:spChg>
        <pc:cxnChg chg="add mod">
          <ac:chgData name="DE JONG, Ruud" userId="067c1632-da17-4d72-b76b-09c00f747912" providerId="ADAL" clId="{22DF285A-C8BC-4B0D-A66D-1830FE0E492E}" dt="2022-12-14T15:36:09.748" v="28730" actId="692"/>
          <ac:cxnSpMkLst>
            <pc:docMk/>
            <pc:sldMk cId="4108831180" sldId="1237"/>
            <ac:cxnSpMk id="23" creationId="{084AEC6F-3220-431B-8ADA-CD7D3EF78541}"/>
          </ac:cxnSpMkLst>
        </pc:cxnChg>
        <pc:cxnChg chg="add mod">
          <ac:chgData name="DE JONG, Ruud" userId="067c1632-da17-4d72-b76b-09c00f747912" providerId="ADAL" clId="{22DF285A-C8BC-4B0D-A66D-1830FE0E492E}" dt="2022-12-14T15:36:14.003" v="28731" actId="692"/>
          <ac:cxnSpMkLst>
            <pc:docMk/>
            <pc:sldMk cId="4108831180" sldId="1237"/>
            <ac:cxnSpMk id="24" creationId="{60B72ED0-D6D5-45E1-AC0C-F8EB9C3B4DAE}"/>
          </ac:cxnSpMkLst>
        </pc:cxnChg>
      </pc:sldChg>
      <pc:sldChg chg="addSp modSp add mod">
        <pc:chgData name="DE JONG, Ruud" userId="067c1632-da17-4d72-b76b-09c00f747912" providerId="ADAL" clId="{22DF285A-C8BC-4B0D-A66D-1830FE0E492E}" dt="2022-12-14T15:39:49.963" v="28779" actId="113"/>
        <pc:sldMkLst>
          <pc:docMk/>
          <pc:sldMk cId="3526849921" sldId="1238"/>
        </pc:sldMkLst>
        <pc:spChg chg="mod">
          <ac:chgData name="DE JONG, Ruud" userId="067c1632-da17-4d72-b76b-09c00f747912" providerId="ADAL" clId="{22DF285A-C8BC-4B0D-A66D-1830FE0E492E}" dt="2022-12-14T15:37:07.121" v="28751" actId="1036"/>
          <ac:spMkLst>
            <pc:docMk/>
            <pc:sldMk cId="3526849921" sldId="1238"/>
            <ac:spMk id="5" creationId="{00000000-0000-0000-0000-000000000000}"/>
          </ac:spMkLst>
        </pc:spChg>
        <pc:spChg chg="mod">
          <ac:chgData name="DE JONG, Ruud" userId="067c1632-da17-4d72-b76b-09c00f747912" providerId="ADAL" clId="{22DF285A-C8BC-4B0D-A66D-1830FE0E492E}" dt="2022-12-14T15:39:49.963" v="28779" actId="113"/>
          <ac:spMkLst>
            <pc:docMk/>
            <pc:sldMk cId="3526849921" sldId="1238"/>
            <ac:spMk id="6" creationId="{00000000-0000-0000-0000-000000000000}"/>
          </ac:spMkLst>
        </pc:spChg>
        <pc:spChg chg="mod">
          <ac:chgData name="DE JONG, Ruud" userId="067c1632-da17-4d72-b76b-09c00f747912" providerId="ADAL" clId="{22DF285A-C8BC-4B0D-A66D-1830FE0E492E}" dt="2022-12-14T15:38:44.086" v="28777" actId="1037"/>
          <ac:spMkLst>
            <pc:docMk/>
            <pc:sldMk cId="3526849921" sldId="1238"/>
            <ac:spMk id="8" creationId="{00000000-0000-0000-0000-000000000000}"/>
          </ac:spMkLst>
        </pc:spChg>
        <pc:spChg chg="add mod">
          <ac:chgData name="DE JONG, Ruud" userId="067c1632-da17-4d72-b76b-09c00f747912" providerId="ADAL" clId="{22DF285A-C8BC-4B0D-A66D-1830FE0E492E}" dt="2022-12-14T15:36:56.856" v="28732"/>
          <ac:spMkLst>
            <pc:docMk/>
            <pc:sldMk cId="3526849921" sldId="1238"/>
            <ac:spMk id="15" creationId="{1AB3ED0D-3233-440D-B3E8-7E5C03623DAE}"/>
          </ac:spMkLst>
        </pc:spChg>
        <pc:spChg chg="add mod">
          <ac:chgData name="DE JONG, Ruud" userId="067c1632-da17-4d72-b76b-09c00f747912" providerId="ADAL" clId="{22DF285A-C8BC-4B0D-A66D-1830FE0E492E}" dt="2022-12-14T15:36:56.856" v="28732"/>
          <ac:spMkLst>
            <pc:docMk/>
            <pc:sldMk cId="3526849921" sldId="1238"/>
            <ac:spMk id="20" creationId="{FD0F5B63-A052-4AF1-9AFE-4E12D5CD2497}"/>
          </ac:spMkLst>
        </pc:spChg>
        <pc:spChg chg="add mod">
          <ac:chgData name="DE JONG, Ruud" userId="067c1632-da17-4d72-b76b-09c00f747912" providerId="ADAL" clId="{22DF285A-C8BC-4B0D-A66D-1830FE0E492E}" dt="2022-12-14T15:36:56.856" v="28732"/>
          <ac:spMkLst>
            <pc:docMk/>
            <pc:sldMk cId="3526849921" sldId="1238"/>
            <ac:spMk id="21" creationId="{4E6899A5-5F0F-4240-9EA8-671D624E24EE}"/>
          </ac:spMkLst>
        </pc:spChg>
        <pc:spChg chg="add mod">
          <ac:chgData name="DE JONG, Ruud" userId="067c1632-da17-4d72-b76b-09c00f747912" providerId="ADAL" clId="{22DF285A-C8BC-4B0D-A66D-1830FE0E492E}" dt="2022-12-14T15:38:19.858" v="28775" actId="1036"/>
          <ac:spMkLst>
            <pc:docMk/>
            <pc:sldMk cId="3526849921" sldId="1238"/>
            <ac:spMk id="25" creationId="{DD3E8363-DAD0-4875-BB27-655611AC737B}"/>
          </ac:spMkLst>
        </pc:spChg>
        <pc:spChg chg="add mod">
          <ac:chgData name="DE JONG, Ruud" userId="067c1632-da17-4d72-b76b-09c00f747912" providerId="ADAL" clId="{22DF285A-C8BC-4B0D-A66D-1830FE0E492E}" dt="2022-12-14T15:38:36.329" v="28776"/>
          <ac:spMkLst>
            <pc:docMk/>
            <pc:sldMk cId="3526849921" sldId="1238"/>
            <ac:spMk id="26" creationId="{5C6ECE34-E301-4CF1-A276-F8AA3AD6DB14}"/>
          </ac:spMkLst>
        </pc:spChg>
        <pc:cxnChg chg="mod">
          <ac:chgData name="DE JONG, Ruud" userId="067c1632-da17-4d72-b76b-09c00f747912" providerId="ADAL" clId="{22DF285A-C8BC-4B0D-A66D-1830FE0E492E}" dt="2022-12-14T15:38:19.858" v="28775" actId="1036"/>
          <ac:cxnSpMkLst>
            <pc:docMk/>
            <pc:sldMk cId="3526849921" sldId="1238"/>
            <ac:cxnSpMk id="22" creationId="{1D475DD5-7824-48EC-AEFA-FE98EE4E80A3}"/>
          </ac:cxnSpMkLst>
        </pc:cxnChg>
        <pc:cxnChg chg="add mod">
          <ac:chgData name="DE JONG, Ruud" userId="067c1632-da17-4d72-b76b-09c00f747912" providerId="ADAL" clId="{22DF285A-C8BC-4B0D-A66D-1830FE0E492E}" dt="2022-12-14T15:36:56.856" v="28732"/>
          <ac:cxnSpMkLst>
            <pc:docMk/>
            <pc:sldMk cId="3526849921" sldId="1238"/>
            <ac:cxnSpMk id="23" creationId="{89015841-94C6-4502-A55F-45A1C32B3232}"/>
          </ac:cxnSpMkLst>
        </pc:cxnChg>
        <pc:cxnChg chg="add mod">
          <ac:chgData name="DE JONG, Ruud" userId="067c1632-da17-4d72-b76b-09c00f747912" providerId="ADAL" clId="{22DF285A-C8BC-4B0D-A66D-1830FE0E492E}" dt="2022-12-14T15:36:56.856" v="28732"/>
          <ac:cxnSpMkLst>
            <pc:docMk/>
            <pc:sldMk cId="3526849921" sldId="1238"/>
            <ac:cxnSpMk id="24" creationId="{11B8F9F2-DEEB-4001-A53A-37BD1661BE8F}"/>
          </ac:cxnSpMkLst>
        </pc:cxnChg>
      </pc:sldChg>
      <pc:sldChg chg="addSp delSp modSp add mod modClrScheme chgLayout">
        <pc:chgData name="DE JONG, Ruud" userId="067c1632-da17-4d72-b76b-09c00f747912" providerId="ADAL" clId="{22DF285A-C8BC-4B0D-A66D-1830FE0E492E}" dt="2022-12-14T16:53:36.326" v="30375" actId="20577"/>
        <pc:sldMkLst>
          <pc:docMk/>
          <pc:sldMk cId="3249202596" sldId="1239"/>
        </pc:sldMkLst>
        <pc:spChg chg="mod ord">
          <ac:chgData name="DE JONG, Ruud" userId="067c1632-da17-4d72-b76b-09c00f747912" providerId="ADAL" clId="{22DF285A-C8BC-4B0D-A66D-1830FE0E492E}" dt="2022-12-14T16:28:04.908" v="29763" actId="700"/>
          <ac:spMkLst>
            <pc:docMk/>
            <pc:sldMk cId="3249202596" sldId="1239"/>
            <ac:spMk id="2" creationId="{00000000-0000-0000-0000-000000000000}"/>
          </ac:spMkLst>
        </pc:spChg>
        <pc:spChg chg="del mod ord">
          <ac:chgData name="DE JONG, Ruud" userId="067c1632-da17-4d72-b76b-09c00f747912" providerId="ADAL" clId="{22DF285A-C8BC-4B0D-A66D-1830FE0E492E}" dt="2022-12-14T16:30:43.407" v="29821" actId="478"/>
          <ac:spMkLst>
            <pc:docMk/>
            <pc:sldMk cId="3249202596" sldId="1239"/>
            <ac:spMk id="3" creationId="{00000000-0000-0000-0000-000000000000}"/>
          </ac:spMkLst>
        </pc:spChg>
        <pc:spChg chg="add del mod ord">
          <ac:chgData name="DE JONG, Ruud" userId="067c1632-da17-4d72-b76b-09c00f747912" providerId="ADAL" clId="{22DF285A-C8BC-4B0D-A66D-1830FE0E492E}" dt="2022-12-14T16:30:50.433" v="29822" actId="478"/>
          <ac:spMkLst>
            <pc:docMk/>
            <pc:sldMk cId="3249202596" sldId="1239"/>
            <ac:spMk id="4" creationId="{05FB84E1-89B6-4752-94F0-F4B394CAE126}"/>
          </ac:spMkLst>
        </pc:spChg>
        <pc:spChg chg="add del mod ord">
          <ac:chgData name="DE JONG, Ruud" userId="067c1632-da17-4d72-b76b-09c00f747912" providerId="ADAL" clId="{22DF285A-C8BC-4B0D-A66D-1830FE0E492E}" dt="2022-12-14T16:30:43.407" v="29821" actId="478"/>
          <ac:spMkLst>
            <pc:docMk/>
            <pc:sldMk cId="3249202596" sldId="1239"/>
            <ac:spMk id="5" creationId="{71073DA3-A358-4792-8F7B-5C8982BB902C}"/>
          </ac:spMkLst>
        </pc:spChg>
        <pc:spChg chg="add del mod ord">
          <ac:chgData name="DE JONG, Ruud" userId="067c1632-da17-4d72-b76b-09c00f747912" providerId="ADAL" clId="{22DF285A-C8BC-4B0D-A66D-1830FE0E492E}" dt="2022-12-14T16:30:50.433" v="29822" actId="478"/>
          <ac:spMkLst>
            <pc:docMk/>
            <pc:sldMk cId="3249202596" sldId="1239"/>
            <ac:spMk id="6" creationId="{CBFB50A7-DA3D-4416-9A49-BD2E40E68B21}"/>
          </ac:spMkLst>
        </pc:spChg>
        <pc:spChg chg="add del mod ord">
          <ac:chgData name="DE JONG, Ruud" userId="067c1632-da17-4d72-b76b-09c00f747912" providerId="ADAL" clId="{22DF285A-C8BC-4B0D-A66D-1830FE0E492E}" dt="2022-12-14T16:30:43.407" v="29821" actId="478"/>
          <ac:spMkLst>
            <pc:docMk/>
            <pc:sldMk cId="3249202596" sldId="1239"/>
            <ac:spMk id="7" creationId="{71569BC1-9287-47F6-A33C-6D8DE30C31AA}"/>
          </ac:spMkLst>
        </pc:spChg>
        <pc:spChg chg="add del mod ord">
          <ac:chgData name="DE JONG, Ruud" userId="067c1632-da17-4d72-b76b-09c00f747912" providerId="ADAL" clId="{22DF285A-C8BC-4B0D-A66D-1830FE0E492E}" dt="2022-12-14T16:30:50.433" v="29822" actId="478"/>
          <ac:spMkLst>
            <pc:docMk/>
            <pc:sldMk cId="3249202596" sldId="1239"/>
            <ac:spMk id="8" creationId="{5C42FFC9-E8A4-4725-B7DB-ABBD2E82BA69}"/>
          </ac:spMkLst>
        </pc:spChg>
        <pc:spChg chg="add mod">
          <ac:chgData name="DE JONG, Ruud" userId="067c1632-da17-4d72-b76b-09c00f747912" providerId="ADAL" clId="{22DF285A-C8BC-4B0D-A66D-1830FE0E492E}" dt="2022-12-14T16:33:02.637" v="29861" actId="1036"/>
          <ac:spMkLst>
            <pc:docMk/>
            <pc:sldMk cId="3249202596" sldId="1239"/>
            <ac:spMk id="9" creationId="{121B8BB9-FF18-4702-A123-624C8E75B8DA}"/>
          </ac:spMkLst>
        </pc:spChg>
        <pc:spChg chg="add del mod">
          <ac:chgData name="DE JONG, Ruud" userId="067c1632-da17-4d72-b76b-09c00f747912" providerId="ADAL" clId="{22DF285A-C8BC-4B0D-A66D-1830FE0E492E}" dt="2022-12-14T16:31:01.163" v="29825" actId="478"/>
          <ac:spMkLst>
            <pc:docMk/>
            <pc:sldMk cId="3249202596" sldId="1239"/>
            <ac:spMk id="11" creationId="{6592D47B-1BC6-4A0D-B7AF-7DEE8EE59319}"/>
          </ac:spMkLst>
        </pc:spChg>
        <pc:spChg chg="add del mod">
          <ac:chgData name="DE JONG, Ruud" userId="067c1632-da17-4d72-b76b-09c00f747912" providerId="ADAL" clId="{22DF285A-C8BC-4B0D-A66D-1830FE0E492E}" dt="2022-12-14T16:30:55.345" v="29823" actId="478"/>
          <ac:spMkLst>
            <pc:docMk/>
            <pc:sldMk cId="3249202596" sldId="1239"/>
            <ac:spMk id="13" creationId="{547557F4-52DC-424D-8241-EEA9AF771D74}"/>
          </ac:spMkLst>
        </pc:spChg>
        <pc:spChg chg="add del mod">
          <ac:chgData name="DE JONG, Ruud" userId="067c1632-da17-4d72-b76b-09c00f747912" providerId="ADAL" clId="{22DF285A-C8BC-4B0D-A66D-1830FE0E492E}" dt="2022-12-14T16:30:56.658" v="29824" actId="478"/>
          <ac:spMkLst>
            <pc:docMk/>
            <pc:sldMk cId="3249202596" sldId="1239"/>
            <ac:spMk id="15" creationId="{1C617C32-A426-497B-AB35-64693857D9A2}"/>
          </ac:spMkLst>
        </pc:spChg>
        <pc:spChg chg="add mod">
          <ac:chgData name="DE JONG, Ruud" userId="067c1632-da17-4d72-b76b-09c00f747912" providerId="ADAL" clId="{22DF285A-C8BC-4B0D-A66D-1830FE0E492E}" dt="2022-12-14T16:39:16.031" v="29977" actId="14100"/>
          <ac:spMkLst>
            <pc:docMk/>
            <pc:sldMk cId="3249202596" sldId="1239"/>
            <ac:spMk id="17" creationId="{0B743D81-0BF3-43DB-8659-D2DE81CB12B7}"/>
          </ac:spMkLst>
        </pc:spChg>
        <pc:spChg chg="add mod">
          <ac:chgData name="DE JONG, Ruud" userId="067c1632-da17-4d72-b76b-09c00f747912" providerId="ADAL" clId="{22DF285A-C8BC-4B0D-A66D-1830FE0E492E}" dt="2022-12-14T16:53:36.326" v="30375" actId="20577"/>
          <ac:spMkLst>
            <pc:docMk/>
            <pc:sldMk cId="3249202596" sldId="1239"/>
            <ac:spMk id="18" creationId="{CEB6B9A5-42D6-4A31-A5F7-32168EE9333A}"/>
          </ac:spMkLst>
        </pc:spChg>
        <pc:spChg chg="add mod">
          <ac:chgData name="DE JONG, Ruud" userId="067c1632-da17-4d72-b76b-09c00f747912" providerId="ADAL" clId="{22DF285A-C8BC-4B0D-A66D-1830FE0E492E}" dt="2022-12-14T16:34:55.928" v="29881" actId="1076"/>
          <ac:spMkLst>
            <pc:docMk/>
            <pc:sldMk cId="3249202596" sldId="1239"/>
            <ac:spMk id="19" creationId="{50FCDBE7-D03C-4FAC-9F38-188272B01772}"/>
          </ac:spMkLst>
        </pc:spChg>
        <pc:spChg chg="add mod">
          <ac:chgData name="DE JONG, Ruud" userId="067c1632-da17-4d72-b76b-09c00f747912" providerId="ADAL" clId="{22DF285A-C8BC-4B0D-A66D-1830FE0E492E}" dt="2022-12-14T16:40:57.383" v="30030" actId="1037"/>
          <ac:spMkLst>
            <pc:docMk/>
            <pc:sldMk cId="3249202596" sldId="1239"/>
            <ac:spMk id="20" creationId="{1ABCE3D1-7049-4F44-8AA6-1707F925F40F}"/>
          </ac:spMkLst>
        </pc:spChg>
        <pc:spChg chg="add del mod">
          <ac:chgData name="DE JONG, Ruud" userId="067c1632-da17-4d72-b76b-09c00f747912" providerId="ADAL" clId="{22DF285A-C8BC-4B0D-A66D-1830FE0E492E}" dt="2022-12-14T16:34:39.250" v="29876" actId="478"/>
          <ac:spMkLst>
            <pc:docMk/>
            <pc:sldMk cId="3249202596" sldId="1239"/>
            <ac:spMk id="21" creationId="{54E5AAEA-4F99-4D25-BE70-40BB55CC9646}"/>
          </ac:spMkLst>
        </pc:spChg>
        <pc:spChg chg="add del mod">
          <ac:chgData name="DE JONG, Ruud" userId="067c1632-da17-4d72-b76b-09c00f747912" providerId="ADAL" clId="{22DF285A-C8BC-4B0D-A66D-1830FE0E492E}" dt="2022-12-14T16:35:00.484" v="29882" actId="478"/>
          <ac:spMkLst>
            <pc:docMk/>
            <pc:sldMk cId="3249202596" sldId="1239"/>
            <ac:spMk id="22" creationId="{5275B8CC-5662-436D-BA21-17401C464B75}"/>
          </ac:spMkLst>
        </pc:spChg>
        <pc:spChg chg="add del mod">
          <ac:chgData name="DE JONG, Ruud" userId="067c1632-da17-4d72-b76b-09c00f747912" providerId="ADAL" clId="{22DF285A-C8BC-4B0D-A66D-1830FE0E492E}" dt="2022-12-14T16:33:56.799" v="29865" actId="478"/>
          <ac:spMkLst>
            <pc:docMk/>
            <pc:sldMk cId="3249202596" sldId="1239"/>
            <ac:spMk id="23" creationId="{38381299-7656-4F35-B105-A95463487049}"/>
          </ac:spMkLst>
        </pc:spChg>
        <pc:spChg chg="add mod">
          <ac:chgData name="DE JONG, Ruud" userId="067c1632-da17-4d72-b76b-09c00f747912" providerId="ADAL" clId="{22DF285A-C8BC-4B0D-A66D-1830FE0E492E}" dt="2022-12-14T16:34:30.104" v="29875" actId="1076"/>
          <ac:spMkLst>
            <pc:docMk/>
            <pc:sldMk cId="3249202596" sldId="1239"/>
            <ac:spMk id="25" creationId="{F978D73F-CA7A-4487-B058-308D11FED727}"/>
          </ac:spMkLst>
        </pc:spChg>
        <pc:spChg chg="add mod">
          <ac:chgData name="DE JONG, Ruud" userId="067c1632-da17-4d72-b76b-09c00f747912" providerId="ADAL" clId="{22DF285A-C8BC-4B0D-A66D-1830FE0E492E}" dt="2022-12-14T16:34:23.419" v="29874" actId="1076"/>
          <ac:spMkLst>
            <pc:docMk/>
            <pc:sldMk cId="3249202596" sldId="1239"/>
            <ac:spMk id="26" creationId="{83CD12A6-A613-49EC-92F2-1C59D18F9CA0}"/>
          </ac:spMkLst>
        </pc:spChg>
        <pc:spChg chg="add del mod">
          <ac:chgData name="DE JONG, Ruud" userId="067c1632-da17-4d72-b76b-09c00f747912" providerId="ADAL" clId="{22DF285A-C8BC-4B0D-A66D-1830FE0E492E}" dt="2022-12-14T16:33:58.320" v="29866" actId="478"/>
          <ac:spMkLst>
            <pc:docMk/>
            <pc:sldMk cId="3249202596" sldId="1239"/>
            <ac:spMk id="27" creationId="{0E560422-9B73-4C15-91CD-CD73718E5C3F}"/>
          </ac:spMkLst>
        </pc:spChg>
        <pc:spChg chg="add del mod">
          <ac:chgData name="DE JONG, Ruud" userId="067c1632-da17-4d72-b76b-09c00f747912" providerId="ADAL" clId="{22DF285A-C8BC-4B0D-A66D-1830FE0E492E}" dt="2022-12-14T16:33:59.593" v="29867" actId="478"/>
          <ac:spMkLst>
            <pc:docMk/>
            <pc:sldMk cId="3249202596" sldId="1239"/>
            <ac:spMk id="28" creationId="{B177F8F1-9E55-492C-B364-41AD66D4A382}"/>
          </ac:spMkLst>
        </pc:spChg>
        <pc:spChg chg="add mod">
          <ac:chgData name="DE JONG, Ruud" userId="067c1632-da17-4d72-b76b-09c00f747912" providerId="ADAL" clId="{22DF285A-C8BC-4B0D-A66D-1830FE0E492E}" dt="2022-12-14T16:37:18.788" v="29949" actId="20577"/>
          <ac:spMkLst>
            <pc:docMk/>
            <pc:sldMk cId="3249202596" sldId="1239"/>
            <ac:spMk id="30" creationId="{46F0A5E8-09FF-4D47-8197-7DCF3E6C8C93}"/>
          </ac:spMkLst>
        </pc:spChg>
        <pc:spChg chg="add mod">
          <ac:chgData name="DE JONG, Ruud" userId="067c1632-da17-4d72-b76b-09c00f747912" providerId="ADAL" clId="{22DF285A-C8BC-4B0D-A66D-1830FE0E492E}" dt="2022-12-14T16:36:18.498" v="29922" actId="20577"/>
          <ac:spMkLst>
            <pc:docMk/>
            <pc:sldMk cId="3249202596" sldId="1239"/>
            <ac:spMk id="31" creationId="{3E75E170-BB53-4A45-ADD8-B5F43143D9CC}"/>
          </ac:spMkLst>
        </pc:spChg>
        <pc:spChg chg="add del mod">
          <ac:chgData name="DE JONG, Ruud" userId="067c1632-da17-4d72-b76b-09c00f747912" providerId="ADAL" clId="{22DF285A-C8BC-4B0D-A66D-1830FE0E492E}" dt="2022-12-14T16:50:49.138" v="30328" actId="478"/>
          <ac:spMkLst>
            <pc:docMk/>
            <pc:sldMk cId="3249202596" sldId="1239"/>
            <ac:spMk id="32" creationId="{73B1A791-50FD-4913-9DD8-5A9931A3CEA3}"/>
          </ac:spMkLst>
        </pc:spChg>
        <pc:spChg chg="add mod">
          <ac:chgData name="DE JONG, Ruud" userId="067c1632-da17-4d72-b76b-09c00f747912" providerId="ADAL" clId="{22DF285A-C8BC-4B0D-A66D-1830FE0E492E}" dt="2022-12-14T16:38:08.201" v="29963" actId="20577"/>
          <ac:spMkLst>
            <pc:docMk/>
            <pc:sldMk cId="3249202596" sldId="1239"/>
            <ac:spMk id="33" creationId="{4CF14BE8-8EC1-4C1C-B8E9-C6B5CC4FC7AE}"/>
          </ac:spMkLst>
        </pc:spChg>
        <pc:spChg chg="add mod">
          <ac:chgData name="DE JONG, Ruud" userId="067c1632-da17-4d72-b76b-09c00f747912" providerId="ADAL" clId="{22DF285A-C8BC-4B0D-A66D-1830FE0E492E}" dt="2022-12-14T16:40:18.058" v="29998" actId="1035"/>
          <ac:spMkLst>
            <pc:docMk/>
            <pc:sldMk cId="3249202596" sldId="1239"/>
            <ac:spMk id="34" creationId="{234EB465-D778-4B6E-AD5D-896875771B3D}"/>
          </ac:spMkLst>
        </pc:spChg>
        <pc:picChg chg="add del mod">
          <ac:chgData name="DE JONG, Ruud" userId="067c1632-da17-4d72-b76b-09c00f747912" providerId="ADAL" clId="{22DF285A-C8BC-4B0D-A66D-1830FE0E492E}" dt="2022-12-14T16:33:35.762" v="29863" actId="478"/>
          <ac:picMkLst>
            <pc:docMk/>
            <pc:sldMk cId="3249202596" sldId="1239"/>
            <ac:picMk id="16" creationId="{72AD479A-7BB5-4A76-862C-D38F3C46C321}"/>
          </ac:picMkLst>
        </pc:picChg>
        <pc:cxnChg chg="add del mod">
          <ac:chgData name="DE JONG, Ruud" userId="067c1632-da17-4d72-b76b-09c00f747912" providerId="ADAL" clId="{22DF285A-C8BC-4B0D-A66D-1830FE0E492E}" dt="2022-12-14T16:34:02.394" v="29869" actId="478"/>
          <ac:cxnSpMkLst>
            <pc:docMk/>
            <pc:sldMk cId="3249202596" sldId="1239"/>
            <ac:cxnSpMk id="24" creationId="{2A55B4C7-E84E-4A1D-88AD-6879B4D6743B}"/>
          </ac:cxnSpMkLst>
        </pc:cxnChg>
        <pc:cxnChg chg="add del mod">
          <ac:chgData name="DE JONG, Ruud" userId="067c1632-da17-4d72-b76b-09c00f747912" providerId="ADAL" clId="{22DF285A-C8BC-4B0D-A66D-1830FE0E492E}" dt="2022-12-14T16:34:00.991" v="29868" actId="478"/>
          <ac:cxnSpMkLst>
            <pc:docMk/>
            <pc:sldMk cId="3249202596" sldId="1239"/>
            <ac:cxnSpMk id="29" creationId="{991F759F-B000-417D-A4C7-EFF4BBE2F2B1}"/>
          </ac:cxnSpMkLst>
        </pc:cxnChg>
        <pc:cxnChg chg="add mod">
          <ac:chgData name="DE JONG, Ruud" userId="067c1632-da17-4d72-b76b-09c00f747912" providerId="ADAL" clId="{22DF285A-C8BC-4B0D-A66D-1830FE0E492E}" dt="2022-12-14T16:40:44.464" v="30002" actId="692"/>
          <ac:cxnSpMkLst>
            <pc:docMk/>
            <pc:sldMk cId="3249202596" sldId="1239"/>
            <ac:cxnSpMk id="35" creationId="{BE812E55-86D7-4454-B057-35ECFB002A8D}"/>
          </ac:cxnSpMkLst>
        </pc:cxnChg>
        <pc:cxnChg chg="add mod">
          <ac:chgData name="DE JONG, Ruud" userId="067c1632-da17-4d72-b76b-09c00f747912" providerId="ADAL" clId="{22DF285A-C8BC-4B0D-A66D-1830FE0E492E}" dt="2022-12-14T16:40:18.058" v="29998" actId="1035"/>
          <ac:cxnSpMkLst>
            <pc:docMk/>
            <pc:sldMk cId="3249202596" sldId="1239"/>
            <ac:cxnSpMk id="38" creationId="{00FA3E20-D9E5-4128-A360-DB8E311C8E69}"/>
          </ac:cxnSpMkLst>
        </pc:cxnChg>
      </pc:sldChg>
      <pc:sldChg chg="add del">
        <pc:chgData name="DE JONG, Ruud" userId="067c1632-da17-4d72-b76b-09c00f747912" providerId="ADAL" clId="{22DF285A-C8BC-4B0D-A66D-1830FE0E492E}" dt="2022-12-14T16:31:41.838" v="29827"/>
        <pc:sldMkLst>
          <pc:docMk/>
          <pc:sldMk cId="407091313" sldId="1240"/>
        </pc:sldMkLst>
      </pc:sldChg>
      <pc:sldChg chg="add del">
        <pc:chgData name="DE JONG, Ruud" userId="067c1632-da17-4d72-b76b-09c00f747912" providerId="ADAL" clId="{22DF285A-C8BC-4B0D-A66D-1830FE0E492E}" dt="2022-12-14T17:01:24.297" v="30636" actId="47"/>
        <pc:sldMkLst>
          <pc:docMk/>
          <pc:sldMk cId="4022442918" sldId="1240"/>
        </pc:sldMkLst>
      </pc:sldChg>
      <pc:sldChg chg="addSp modSp add mod">
        <pc:chgData name="DE JONG, Ruud" userId="067c1632-da17-4d72-b76b-09c00f747912" providerId="ADAL" clId="{22DF285A-C8BC-4B0D-A66D-1830FE0E492E}" dt="2022-12-14T17:03:49.467" v="30644" actId="114"/>
        <pc:sldMkLst>
          <pc:docMk/>
          <pc:sldMk cId="2259344107" sldId="1241"/>
        </pc:sldMkLst>
        <pc:spChg chg="mod">
          <ac:chgData name="DE JONG, Ruud" userId="067c1632-da17-4d72-b76b-09c00f747912" providerId="ADAL" clId="{22DF285A-C8BC-4B0D-A66D-1830FE0E492E}" dt="2022-12-14T17:02:10.235" v="30641" actId="1035"/>
          <ac:spMkLst>
            <pc:docMk/>
            <pc:sldMk cId="2259344107" sldId="1241"/>
            <ac:spMk id="17" creationId="{0B743D81-0BF3-43DB-8659-D2DE81CB12B7}"/>
          </ac:spMkLst>
        </pc:spChg>
        <pc:spChg chg="mod">
          <ac:chgData name="DE JONG, Ruud" userId="067c1632-da17-4d72-b76b-09c00f747912" providerId="ADAL" clId="{22DF285A-C8BC-4B0D-A66D-1830FE0E492E}" dt="2022-12-14T17:03:49.467" v="30644" actId="114"/>
          <ac:spMkLst>
            <pc:docMk/>
            <pc:sldMk cId="2259344107" sldId="1241"/>
            <ac:spMk id="18" creationId="{CEB6B9A5-42D6-4A31-A5F7-32168EE9333A}"/>
          </ac:spMkLst>
        </pc:spChg>
        <pc:spChg chg="add mod">
          <ac:chgData name="DE JONG, Ruud" userId="067c1632-da17-4d72-b76b-09c00f747912" providerId="ADAL" clId="{22DF285A-C8BC-4B0D-A66D-1830FE0E492E}" dt="2022-12-14T16:44:36.751" v="30098" actId="20577"/>
          <ac:spMkLst>
            <pc:docMk/>
            <pc:sldMk cId="2259344107" sldId="1241"/>
            <ac:spMk id="21" creationId="{E0B614FF-DAAA-4002-AE4B-3806D9718A71}"/>
          </ac:spMkLst>
        </pc:spChg>
        <pc:spChg chg="add mod">
          <ac:chgData name="DE JONG, Ruud" userId="067c1632-da17-4d72-b76b-09c00f747912" providerId="ADAL" clId="{22DF285A-C8BC-4B0D-A66D-1830FE0E492E}" dt="2022-12-14T16:44:51.181" v="30101" actId="20577"/>
          <ac:spMkLst>
            <pc:docMk/>
            <pc:sldMk cId="2259344107" sldId="1241"/>
            <ac:spMk id="22" creationId="{08F0CF77-98F6-48B1-9723-A9156F099FC4}"/>
          </ac:spMkLst>
        </pc:spChg>
        <pc:spChg chg="mod">
          <ac:chgData name="DE JONG, Ruud" userId="067c1632-da17-4d72-b76b-09c00f747912" providerId="ADAL" clId="{22DF285A-C8BC-4B0D-A66D-1830FE0E492E}" dt="2022-12-14T16:44:16.941" v="30094" actId="20577"/>
          <ac:spMkLst>
            <pc:docMk/>
            <pc:sldMk cId="2259344107" sldId="1241"/>
            <ac:spMk id="31" creationId="{3E75E170-BB53-4A45-ADD8-B5F43143D9CC}"/>
          </ac:spMkLst>
        </pc:spChg>
        <pc:spChg chg="mod">
          <ac:chgData name="DE JONG, Ruud" userId="067c1632-da17-4d72-b76b-09c00f747912" providerId="ADAL" clId="{22DF285A-C8BC-4B0D-A66D-1830FE0E492E}" dt="2022-12-14T16:52:55.598" v="30364" actId="1036"/>
          <ac:spMkLst>
            <pc:docMk/>
            <pc:sldMk cId="2259344107" sldId="1241"/>
            <ac:spMk id="32" creationId="{73B1A791-50FD-4913-9DD8-5A9931A3CEA3}"/>
          </ac:spMkLst>
        </pc:spChg>
        <pc:cxnChg chg="add mod">
          <ac:chgData name="DE JONG, Ruud" userId="067c1632-da17-4d72-b76b-09c00f747912" providerId="ADAL" clId="{22DF285A-C8BC-4B0D-A66D-1830FE0E492E}" dt="2022-12-14T16:45:28.981" v="30111" actId="14100"/>
          <ac:cxnSpMkLst>
            <pc:docMk/>
            <pc:sldMk cId="2259344107" sldId="1241"/>
            <ac:cxnSpMk id="23" creationId="{527BFD43-8F11-427E-A8FA-B23F952BFBC6}"/>
          </ac:cxnSpMkLst>
        </pc:cxnChg>
        <pc:cxnChg chg="add mod">
          <ac:chgData name="DE JONG, Ruud" userId="067c1632-da17-4d72-b76b-09c00f747912" providerId="ADAL" clId="{22DF285A-C8BC-4B0D-A66D-1830FE0E492E}" dt="2022-12-14T16:52:55.598" v="30364" actId="1036"/>
          <ac:cxnSpMkLst>
            <pc:docMk/>
            <pc:sldMk cId="2259344107" sldId="1241"/>
            <ac:cxnSpMk id="24" creationId="{BED38696-6A6F-4EEA-93EC-405DFB082FE9}"/>
          </ac:cxnSpMkLst>
        </pc:cxnChg>
        <pc:cxnChg chg="mod">
          <ac:chgData name="DE JONG, Ruud" userId="067c1632-da17-4d72-b76b-09c00f747912" providerId="ADAL" clId="{22DF285A-C8BC-4B0D-A66D-1830FE0E492E}" dt="2022-12-14T16:44:16.941" v="30094" actId="20577"/>
          <ac:cxnSpMkLst>
            <pc:docMk/>
            <pc:sldMk cId="2259344107" sldId="1241"/>
            <ac:cxnSpMk id="35" creationId="{BE812E55-86D7-4454-B057-35ECFB002A8D}"/>
          </ac:cxnSpMkLst>
        </pc:cxnChg>
        <pc:cxnChg chg="mod">
          <ac:chgData name="DE JONG, Ruud" userId="067c1632-da17-4d72-b76b-09c00f747912" providerId="ADAL" clId="{22DF285A-C8BC-4B0D-A66D-1830FE0E492E}" dt="2022-12-14T16:45:14.163" v="30107" actId="692"/>
          <ac:cxnSpMkLst>
            <pc:docMk/>
            <pc:sldMk cId="2259344107" sldId="1241"/>
            <ac:cxnSpMk id="38" creationId="{00FA3E20-D9E5-4128-A360-DB8E311C8E69}"/>
          </ac:cxnSpMkLst>
        </pc:cxnChg>
      </pc:sldChg>
      <pc:sldChg chg="addSp modSp add del mod">
        <pc:chgData name="DE JONG, Ruud" userId="067c1632-da17-4d72-b76b-09c00f747912" providerId="ADAL" clId="{22DF285A-C8BC-4B0D-A66D-1830FE0E492E}" dt="2022-12-14T17:01:22.935" v="30635" actId="47"/>
        <pc:sldMkLst>
          <pc:docMk/>
          <pc:sldMk cId="3741398752" sldId="1242"/>
        </pc:sldMkLst>
        <pc:spChg chg="mod">
          <ac:chgData name="DE JONG, Ruud" userId="067c1632-da17-4d72-b76b-09c00f747912" providerId="ADAL" clId="{22DF285A-C8BC-4B0D-A66D-1830FE0E492E}" dt="2022-12-14T16:47:54.860" v="30194" actId="1035"/>
          <ac:spMkLst>
            <pc:docMk/>
            <pc:sldMk cId="3741398752" sldId="1242"/>
            <ac:spMk id="17" creationId="{0B743D81-0BF3-43DB-8659-D2DE81CB12B7}"/>
          </ac:spMkLst>
        </pc:spChg>
        <pc:spChg chg="mod">
          <ac:chgData name="DE JONG, Ruud" userId="067c1632-da17-4d72-b76b-09c00f747912" providerId="ADAL" clId="{22DF285A-C8BC-4B0D-A66D-1830FE0E492E}" dt="2022-12-14T16:49:39.201" v="30251" actId="20577"/>
          <ac:spMkLst>
            <pc:docMk/>
            <pc:sldMk cId="3741398752" sldId="1242"/>
            <ac:spMk id="18" creationId="{CEB6B9A5-42D6-4A31-A5F7-32168EE9333A}"/>
          </ac:spMkLst>
        </pc:spChg>
        <pc:spChg chg="add mod">
          <ac:chgData name="DE JONG, Ruud" userId="067c1632-da17-4d72-b76b-09c00f747912" providerId="ADAL" clId="{22DF285A-C8BC-4B0D-A66D-1830FE0E492E}" dt="2022-12-14T16:48:31.519" v="30201" actId="20577"/>
          <ac:spMkLst>
            <pc:docMk/>
            <pc:sldMk cId="3741398752" sldId="1242"/>
            <ac:spMk id="27" creationId="{489EB031-72DB-4780-B659-BE59272AE5BA}"/>
          </ac:spMkLst>
        </pc:spChg>
        <pc:spChg chg="mod">
          <ac:chgData name="DE JONG, Ruud" userId="067c1632-da17-4d72-b76b-09c00f747912" providerId="ADAL" clId="{22DF285A-C8BC-4B0D-A66D-1830FE0E492E}" dt="2022-12-14T16:48:19.567" v="30197" actId="20577"/>
          <ac:spMkLst>
            <pc:docMk/>
            <pc:sldMk cId="3741398752" sldId="1242"/>
            <ac:spMk id="32" creationId="{73B1A791-50FD-4913-9DD8-5A9931A3CEA3}"/>
          </ac:spMkLst>
        </pc:spChg>
        <pc:cxnChg chg="mod">
          <ac:chgData name="DE JONG, Ruud" userId="067c1632-da17-4d72-b76b-09c00f747912" providerId="ADAL" clId="{22DF285A-C8BC-4B0D-A66D-1830FE0E492E}" dt="2022-12-14T16:48:19.567" v="30197" actId="20577"/>
          <ac:cxnSpMkLst>
            <pc:docMk/>
            <pc:sldMk cId="3741398752" sldId="1242"/>
            <ac:cxnSpMk id="24" creationId="{BED38696-6A6F-4EEA-93EC-405DFB082FE9}"/>
          </ac:cxnSpMkLst>
        </pc:cxnChg>
        <pc:cxnChg chg="add mod">
          <ac:chgData name="DE JONG, Ruud" userId="067c1632-da17-4d72-b76b-09c00f747912" providerId="ADAL" clId="{22DF285A-C8BC-4B0D-A66D-1830FE0E492E}" dt="2022-12-14T16:48:48.417" v="30205" actId="14100"/>
          <ac:cxnSpMkLst>
            <pc:docMk/>
            <pc:sldMk cId="3741398752" sldId="1242"/>
            <ac:cxnSpMk id="28" creationId="{FFBC6B8C-C034-444A-91B0-C71CAE0D6133}"/>
          </ac:cxnSpMkLst>
        </pc:cxnChg>
      </pc:sldChg>
      <pc:sldChg chg="addSp modSp add mod">
        <pc:chgData name="DE JONG, Ruud" userId="067c1632-da17-4d72-b76b-09c00f747912" providerId="ADAL" clId="{22DF285A-C8BC-4B0D-A66D-1830FE0E492E}" dt="2022-12-14T17:03:42.483" v="30643" actId="114"/>
        <pc:sldMkLst>
          <pc:docMk/>
          <pc:sldMk cId="477189349" sldId="1243"/>
        </pc:sldMkLst>
        <pc:spChg chg="mod">
          <ac:chgData name="DE JONG, Ruud" userId="067c1632-da17-4d72-b76b-09c00f747912" providerId="ADAL" clId="{22DF285A-C8BC-4B0D-A66D-1830FE0E492E}" dt="2022-12-14T16:57:38.470" v="30473" actId="1036"/>
          <ac:spMkLst>
            <pc:docMk/>
            <pc:sldMk cId="477189349" sldId="1243"/>
            <ac:spMk id="17" creationId="{0B743D81-0BF3-43DB-8659-D2DE81CB12B7}"/>
          </ac:spMkLst>
        </pc:spChg>
        <pc:spChg chg="mod">
          <ac:chgData name="DE JONG, Ruud" userId="067c1632-da17-4d72-b76b-09c00f747912" providerId="ADAL" clId="{22DF285A-C8BC-4B0D-A66D-1830FE0E492E}" dt="2022-12-14T17:03:42.483" v="30643" actId="114"/>
          <ac:spMkLst>
            <pc:docMk/>
            <pc:sldMk cId="477189349" sldId="1243"/>
            <ac:spMk id="18" creationId="{CEB6B9A5-42D6-4A31-A5F7-32168EE9333A}"/>
          </ac:spMkLst>
        </pc:spChg>
        <pc:spChg chg="add mod">
          <ac:chgData name="DE JONG, Ruud" userId="067c1632-da17-4d72-b76b-09c00f747912" providerId="ADAL" clId="{22DF285A-C8BC-4B0D-A66D-1830FE0E492E}" dt="2022-12-14T16:57:03.667" v="30466" actId="1035"/>
          <ac:spMkLst>
            <pc:docMk/>
            <pc:sldMk cId="477189349" sldId="1243"/>
            <ac:spMk id="27" creationId="{E684F2C1-8198-40C3-BC21-F924394F478B}"/>
          </ac:spMkLst>
        </pc:spChg>
        <pc:spChg chg="add mod">
          <ac:chgData name="DE JONG, Ruud" userId="067c1632-da17-4d72-b76b-09c00f747912" providerId="ADAL" clId="{22DF285A-C8BC-4B0D-A66D-1830FE0E492E}" dt="2022-12-14T17:00:57.055" v="30634" actId="14100"/>
          <ac:spMkLst>
            <pc:docMk/>
            <pc:sldMk cId="477189349" sldId="1243"/>
            <ac:spMk id="29" creationId="{BCFC79B7-4162-431A-B4AD-0012EA0C5D85}"/>
          </ac:spMkLst>
        </pc:spChg>
        <pc:spChg chg="mod">
          <ac:chgData name="DE JONG, Ruud" userId="067c1632-da17-4d72-b76b-09c00f747912" providerId="ADAL" clId="{22DF285A-C8BC-4B0D-A66D-1830FE0E492E}" dt="2022-12-14T16:57:01.283" v="30464" actId="1035"/>
          <ac:spMkLst>
            <pc:docMk/>
            <pc:sldMk cId="477189349" sldId="1243"/>
            <ac:spMk id="32" creationId="{73B1A791-50FD-4913-9DD8-5A9931A3CEA3}"/>
          </ac:spMkLst>
        </pc:spChg>
        <pc:cxnChg chg="mod">
          <ac:chgData name="DE JONG, Ruud" userId="067c1632-da17-4d72-b76b-09c00f747912" providerId="ADAL" clId="{22DF285A-C8BC-4B0D-A66D-1830FE0E492E}" dt="2022-12-14T16:57:01.283" v="30464" actId="1035"/>
          <ac:cxnSpMkLst>
            <pc:docMk/>
            <pc:sldMk cId="477189349" sldId="1243"/>
            <ac:cxnSpMk id="24" creationId="{BED38696-6A6F-4EEA-93EC-405DFB082FE9}"/>
          </ac:cxnSpMkLst>
        </pc:cxnChg>
        <pc:cxnChg chg="add mod">
          <ac:chgData name="DE JONG, Ruud" userId="067c1632-da17-4d72-b76b-09c00f747912" providerId="ADAL" clId="{22DF285A-C8BC-4B0D-A66D-1830FE0E492E}" dt="2022-12-14T16:57:08.650" v="30467" actId="14100"/>
          <ac:cxnSpMkLst>
            <pc:docMk/>
            <pc:sldMk cId="477189349" sldId="1243"/>
            <ac:cxnSpMk id="28" creationId="{059A028D-85E6-4505-AF74-FB7522159AAB}"/>
          </ac:cxnSpMkLst>
        </pc:cxnChg>
      </pc:sldChg>
      <pc:sldChg chg="modSp add mod ord">
        <pc:chgData name="DE JONG, Ruud" userId="067c1632-da17-4d72-b76b-09c00f747912" providerId="ADAL" clId="{22DF285A-C8BC-4B0D-A66D-1830FE0E492E}" dt="2022-12-14T17:10:37.879" v="30658"/>
        <pc:sldMkLst>
          <pc:docMk/>
          <pc:sldMk cId="1246983376" sldId="1244"/>
        </pc:sldMkLst>
        <pc:spChg chg="mod">
          <ac:chgData name="DE JONG, Ruud" userId="067c1632-da17-4d72-b76b-09c00f747912" providerId="ADAL" clId="{22DF285A-C8BC-4B0D-A66D-1830FE0E492E}" dt="2022-12-14T17:10:31.100" v="30655" actId="20577"/>
          <ac:spMkLst>
            <pc:docMk/>
            <pc:sldMk cId="1246983376" sldId="1244"/>
            <ac:spMk id="4" creationId="{7E71626A-CA5A-4401-81EF-814E52378640}"/>
          </ac:spMkLst>
        </pc:spChg>
      </pc:sldChg>
      <pc:sldChg chg="modSp add mod">
        <pc:chgData name="DE JONG, Ruud" userId="067c1632-da17-4d72-b76b-09c00f747912" providerId="ADAL" clId="{22DF285A-C8BC-4B0D-A66D-1830FE0E492E}" dt="2022-12-14T17:12:14.858" v="30869" actId="5793"/>
        <pc:sldMkLst>
          <pc:docMk/>
          <pc:sldMk cId="1968785926" sldId="1245"/>
        </pc:sldMkLst>
        <pc:spChg chg="mod">
          <ac:chgData name="DE JONG, Ruud" userId="067c1632-da17-4d72-b76b-09c00f747912" providerId="ADAL" clId="{22DF285A-C8BC-4B0D-A66D-1830FE0E492E}" dt="2022-12-14T17:10:50.161" v="30665" actId="20577"/>
          <ac:spMkLst>
            <pc:docMk/>
            <pc:sldMk cId="1968785926" sldId="1245"/>
            <ac:spMk id="2" creationId="{00000000-0000-0000-0000-000000000000}"/>
          </ac:spMkLst>
        </pc:spChg>
        <pc:spChg chg="mod">
          <ac:chgData name="DE JONG, Ruud" userId="067c1632-da17-4d72-b76b-09c00f747912" providerId="ADAL" clId="{22DF285A-C8BC-4B0D-A66D-1830FE0E492E}" dt="2022-12-14T17:12:14.858" v="30869" actId="5793"/>
          <ac:spMkLst>
            <pc:docMk/>
            <pc:sldMk cId="1968785926" sldId="1245"/>
            <ac:spMk id="3" creationId="{00000000-0000-0000-0000-000000000000}"/>
          </ac:spMkLst>
        </pc:spChg>
      </pc:sldChg>
      <pc:sldMasterChg chg="delSldLayout">
        <pc:chgData name="DE JONG, Ruud" userId="067c1632-da17-4d72-b76b-09c00f747912" providerId="ADAL" clId="{22DF285A-C8BC-4B0D-A66D-1830FE0E492E}" dt="2022-12-14T12:38:36.699" v="27393" actId="47"/>
        <pc:sldMasterMkLst>
          <pc:docMk/>
          <pc:sldMasterMk cId="2314978218" sldId="2147483914"/>
        </pc:sldMasterMkLst>
        <pc:sldLayoutChg chg="del">
          <pc:chgData name="DE JONG, Ruud" userId="067c1632-da17-4d72-b76b-09c00f747912" providerId="ADAL" clId="{22DF285A-C8BC-4B0D-A66D-1830FE0E492E}" dt="2022-11-25T09:31:29.132" v="2127" actId="47"/>
          <pc:sldLayoutMkLst>
            <pc:docMk/>
            <pc:sldMasterMk cId="2314978218" sldId="2147483914"/>
            <pc:sldLayoutMk cId="1951425334" sldId="2147484005"/>
          </pc:sldLayoutMkLst>
        </pc:sldLayoutChg>
        <pc:sldLayoutChg chg="del">
          <pc:chgData name="DE JONG, Ruud" userId="067c1632-da17-4d72-b76b-09c00f747912" providerId="ADAL" clId="{22DF285A-C8BC-4B0D-A66D-1830FE0E492E}" dt="2022-12-14T12:38:36.699" v="27393" actId="47"/>
          <pc:sldLayoutMkLst>
            <pc:docMk/>
            <pc:sldMasterMk cId="2314978218" sldId="2147483914"/>
            <pc:sldLayoutMk cId="4158769716" sldId="214748400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6.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15260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oleObject" Target="../embeddings/oleObject4.bin"/><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ags" Target="../tags/tag1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4.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image" Target="../media/image1.emf"/><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oleObject" Target="../embeddings/oleObject1.bin"/><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tags" Target="../tags/tag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1.emf"/><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oleObject" Target="../embeddings/oleObject10.bin"/><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ags" Target="../tags/tag25.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theme" Target="../theme/theme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4004" r:id="rId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 id="2147484025" r:id="rId17"/>
    <p:sldLayoutId id="2147484026" r:id="rId18"/>
    <p:sldLayoutId id="2147484027" r:id="rId19"/>
    <p:sldLayoutId id="2147484028" r:id="rId20"/>
    <p:sldLayoutId id="2147484029" r:id="rId21"/>
    <p:sldLayoutId id="2147484030" r:id="rId2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4.xml.rels><?xml version="1.0" encoding="UTF-8" standalone="yes"?>
<Relationships xmlns="http://schemas.openxmlformats.org/package/2006/relationships"><Relationship Id="rId3" Type="http://schemas.openxmlformats.org/officeDocument/2006/relationships/hyperlink" Target="https://docs.python.org/3/library/importlib.html" TargetMode="External"/><Relationship Id="rId2" Type="http://schemas.openxmlformats.org/officeDocument/2006/relationships/hyperlink" Target="https://github.com/Python-Masterclass/imports" TargetMode="External"/><Relationship Id="rId1" Type="http://schemas.openxmlformats.org/officeDocument/2006/relationships/slideLayout" Target="../slideLayouts/slideLayout4.xml"/><Relationship Id="rId6" Type="http://schemas.openxmlformats.org/officeDocument/2006/relationships/hyperlink" Target="https://stackoverflow.com/questions/41990169/how-to-use-sys-path-hooks-for-customized-loading-of-modules" TargetMode="External"/><Relationship Id="rId5" Type="http://schemas.openxmlformats.org/officeDocument/2006/relationships/hyperlink" Target="https://ep2022.europython.eu/session/what-happens-when-you-import-a-module" TargetMode="External"/><Relationship Id="rId4" Type="http://schemas.openxmlformats.org/officeDocument/2006/relationships/hyperlink" Target="https://peps.python.org/pep-0451/"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5</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3401124"/>
            <a:ext cx="11386134" cy="1107996"/>
          </a:xfrm>
        </p:spPr>
        <p:txBody>
          <a:bodyPr/>
          <a:lstStyle/>
          <a:p>
            <a:r>
              <a:rPr lang="en-GB" dirty="0"/>
              <a:t>Python Imports</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400" dirty="0"/>
              <a:t>Modules</a:t>
            </a:r>
          </a:p>
          <a:p>
            <a:pPr marL="342900" indent="-342900">
              <a:buFont typeface="Arial" panose="020B0604020202020204" pitchFamily="34" charset="0"/>
              <a:buChar char="•"/>
            </a:pPr>
            <a:r>
              <a:rPr lang="en-US" sz="2400" dirty="0"/>
              <a:t>A </a:t>
            </a:r>
            <a:r>
              <a:rPr lang="en-US" sz="2400" i="1" dirty="0"/>
              <a:t>module</a:t>
            </a:r>
            <a:r>
              <a:rPr lang="en-US" sz="2400" dirty="0"/>
              <a:t> is an object that serves as an organizational unit of Python code.</a:t>
            </a:r>
          </a:p>
          <a:p>
            <a:pPr marL="520700" lvl="1" indent="-342900">
              <a:buFont typeface="Arial" panose="020B0604020202020204" pitchFamily="34" charset="0"/>
              <a:buChar char="•"/>
            </a:pPr>
            <a:r>
              <a:rPr lang="en-US" sz="2200" dirty="0"/>
              <a:t>It is a namespace containing arbitrary Python objects.</a:t>
            </a:r>
          </a:p>
          <a:p>
            <a:pPr marL="342900" indent="-342900">
              <a:buFont typeface="Arial" panose="020B0604020202020204" pitchFamily="34" charset="0"/>
              <a:buChar char="•"/>
            </a:pPr>
            <a:r>
              <a:rPr lang="en-US" sz="2400" dirty="0"/>
              <a:t>Modules are made available through the process of </a:t>
            </a:r>
            <a:r>
              <a:rPr lang="en-US" sz="2400" i="1" dirty="0"/>
              <a:t>importing</a:t>
            </a:r>
            <a:r>
              <a:rPr lang="en-US" sz="2400" dirty="0"/>
              <a:t>.</a:t>
            </a:r>
          </a:p>
          <a:p>
            <a:pPr marL="342900" indent="-342900">
              <a:buFont typeface="Arial" panose="020B0604020202020204" pitchFamily="34" charset="0"/>
              <a:buChar char="•"/>
            </a:pPr>
            <a:endParaRPr lang="en-US" sz="2400" dirty="0"/>
          </a:p>
          <a:p>
            <a:r>
              <a:rPr lang="en-US" sz="2400" dirty="0"/>
              <a:t>Packages</a:t>
            </a:r>
          </a:p>
          <a:p>
            <a:pPr marL="342900" indent="-342900">
              <a:buFont typeface="Arial" panose="020B0604020202020204" pitchFamily="34" charset="0"/>
              <a:buChar char="•"/>
            </a:pPr>
            <a:r>
              <a:rPr lang="en-US" sz="2400" dirty="0"/>
              <a:t>A </a:t>
            </a:r>
            <a:r>
              <a:rPr lang="en-US" sz="2400" i="1" dirty="0"/>
              <a:t>package</a:t>
            </a:r>
            <a:r>
              <a:rPr lang="en-US" sz="2400" dirty="0"/>
              <a:t> is a module that can contain submodules and/or </a:t>
            </a:r>
            <a:r>
              <a:rPr lang="en-US" sz="2400" dirty="0" err="1"/>
              <a:t>subpackages</a:t>
            </a:r>
            <a:r>
              <a:rPr lang="en-US" sz="2400" dirty="0"/>
              <a:t> (recursively).</a:t>
            </a:r>
          </a:p>
          <a:p>
            <a:pPr marL="342900" indent="-342900">
              <a:buFont typeface="Arial" panose="020B0604020202020204" pitchFamily="34" charset="0"/>
              <a:buChar char="•"/>
            </a:pPr>
            <a:r>
              <a:rPr lang="en-US" sz="2400" dirty="0"/>
              <a:t>Technically, any </a:t>
            </a:r>
            <a:r>
              <a:rPr lang="en-US" sz="2400" i="1" dirty="0"/>
              <a:t>module</a:t>
            </a:r>
            <a:r>
              <a:rPr lang="en-US" sz="2400" dirty="0"/>
              <a:t> with a </a:t>
            </a:r>
            <a:r>
              <a:rPr lang="en-US" sz="2400" b="1" dirty="0">
                <a:latin typeface="Consolas" panose="020B0609020204030204" pitchFamily="49" charset="0"/>
              </a:rPr>
              <a:t>__path__</a:t>
            </a:r>
            <a:r>
              <a:rPr lang="en-US" sz="2400" dirty="0"/>
              <a:t> attribute is a </a:t>
            </a:r>
            <a:r>
              <a:rPr lang="en-US" sz="2400" i="1" dirty="0"/>
              <a:t>package.</a:t>
            </a:r>
            <a:endParaRPr lang="nl-NL" sz="2400" i="1" dirty="0"/>
          </a:p>
        </p:txBody>
      </p:sp>
      <p:sp>
        <p:nvSpPr>
          <p:cNvPr id="2" name="Title 1"/>
          <p:cNvSpPr>
            <a:spLocks noGrp="1"/>
          </p:cNvSpPr>
          <p:nvPr>
            <p:ph type="title"/>
          </p:nvPr>
        </p:nvSpPr>
        <p:spPr/>
        <p:txBody>
          <a:bodyPr/>
          <a:lstStyle/>
          <a:p>
            <a:r>
              <a:rPr lang="nl-NL" sz="3000" cap="none" dirty="0">
                <a:solidFill>
                  <a:schemeClr val="accent1"/>
                </a:solidFill>
              </a:rPr>
              <a:t>Modules </a:t>
            </a:r>
            <a:r>
              <a:rPr lang="nl-NL" sz="3000" cap="none" dirty="0" err="1">
                <a:solidFill>
                  <a:schemeClr val="accent1"/>
                </a:solidFill>
              </a:rPr>
              <a:t>and</a:t>
            </a:r>
            <a:r>
              <a:rPr lang="nl-NL" sz="3000" cap="none" dirty="0">
                <a:solidFill>
                  <a:schemeClr val="accent1"/>
                </a:solidFill>
              </a:rPr>
              <a:t> packages</a:t>
            </a:r>
            <a:endParaRPr lang="en-US" sz="3000" cap="none" dirty="0">
              <a:solidFill>
                <a:schemeClr val="accent1"/>
              </a:solidFill>
            </a:endParaRPr>
          </a:p>
        </p:txBody>
      </p:sp>
    </p:spTree>
    <p:extLst>
      <p:ext uri="{BB962C8B-B14F-4D97-AF65-F5344CB8AC3E}">
        <p14:creationId xmlns:p14="http://schemas.microsoft.com/office/powerpoint/2010/main" val="68968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400" dirty="0"/>
              <a:t>A </a:t>
            </a:r>
            <a:r>
              <a:rPr lang="en-US" sz="2400" i="1" dirty="0"/>
              <a:t>module</a:t>
            </a:r>
            <a:r>
              <a:rPr lang="en-US" sz="2400" dirty="0"/>
              <a:t> is created by the import system</a:t>
            </a:r>
          </a:p>
          <a:p>
            <a:pPr marL="342900" indent="-342900">
              <a:buFont typeface="Arial" panose="020B0604020202020204" pitchFamily="34" charset="0"/>
              <a:buChar char="•"/>
            </a:pPr>
            <a:r>
              <a:rPr lang="en-US" sz="2400" dirty="0"/>
              <a:t>Through the </a:t>
            </a:r>
            <a:r>
              <a:rPr lang="en-US" sz="2400" b="1" dirty="0">
                <a:latin typeface="Consolas" panose="020B0609020204030204" pitchFamily="49" charset="0"/>
              </a:rPr>
              <a:t>import</a:t>
            </a:r>
            <a:r>
              <a:rPr lang="en-US" sz="2400" dirty="0"/>
              <a:t> statement</a:t>
            </a:r>
          </a:p>
          <a:p>
            <a:pPr marL="342900" indent="-342900">
              <a:buFont typeface="Arial" panose="020B0604020202020204" pitchFamily="34" charset="0"/>
              <a:buChar char="•"/>
            </a:pPr>
            <a:r>
              <a:rPr lang="en-US" sz="2400" dirty="0"/>
              <a:t>Through calling functions such as </a:t>
            </a:r>
            <a:r>
              <a:rPr lang="en-US" sz="2400" b="1" dirty="0" err="1">
                <a:latin typeface="Consolas" panose="020B0609020204030204" pitchFamily="49" charset="0"/>
              </a:rPr>
              <a:t>importlib.import_module</a:t>
            </a:r>
            <a:r>
              <a:rPr lang="en-US" sz="2400" b="1" dirty="0">
                <a:latin typeface="Consolas" panose="020B0609020204030204" pitchFamily="49" charset="0"/>
              </a:rPr>
              <a:t>()</a:t>
            </a:r>
          </a:p>
          <a:p>
            <a:pPr marL="342900" indent="-342900">
              <a:buFont typeface="Arial" panose="020B0604020202020204" pitchFamily="34" charset="0"/>
              <a:buChar char="•"/>
            </a:pPr>
            <a:r>
              <a:rPr lang="en-US" sz="2400" dirty="0"/>
              <a:t>Through the built-in </a:t>
            </a:r>
            <a:r>
              <a:rPr lang="en-US" sz="2400" b="1" dirty="0">
                <a:latin typeface="Consolas" panose="020B0609020204030204" pitchFamily="49" charset="0"/>
              </a:rPr>
              <a:t>__import__()</a:t>
            </a:r>
            <a:r>
              <a:rPr lang="en-US" sz="2400" dirty="0"/>
              <a:t> function (</a:t>
            </a:r>
            <a:r>
              <a:rPr lang="en-US" sz="2400" i="1" dirty="0">
                <a:latin typeface="+mn-lt"/>
              </a:rPr>
              <a:t>Advanced, try to avoid using this</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Technically, you can also create modules by instantiating </a:t>
            </a:r>
            <a:r>
              <a:rPr lang="en-US" sz="2400" b="1" dirty="0" err="1">
                <a:latin typeface="Consolas" panose="020B0609020204030204" pitchFamily="49" charset="0"/>
              </a:rPr>
              <a:t>types.ModuleType</a:t>
            </a:r>
            <a:r>
              <a:rPr lang="en-US" sz="2400" dirty="0"/>
              <a:t>.</a:t>
            </a:r>
            <a:endParaRPr lang="nl-NL" sz="2200" dirty="0">
              <a:latin typeface="+mn-lt"/>
            </a:endParaRPr>
          </a:p>
          <a:p>
            <a:pPr marL="520700" lvl="1" indent="-342900">
              <a:buFont typeface="Arial" panose="020B0604020202020204" pitchFamily="34" charset="0"/>
              <a:buChar char="•"/>
            </a:pPr>
            <a:r>
              <a:rPr lang="nl-NL" sz="2200" dirty="0" err="1">
                <a:latin typeface="+mn-lt"/>
              </a:rPr>
              <a:t>Note</a:t>
            </a:r>
            <a:r>
              <a:rPr lang="nl-NL" sz="2200" dirty="0">
                <a:latin typeface="+mn-lt"/>
              </a:rPr>
              <a:t>: </a:t>
            </a:r>
            <a:r>
              <a:rPr lang="nl-NL" sz="2200" dirty="0" err="1">
                <a:latin typeface="+mn-lt"/>
              </a:rPr>
              <a:t>when</a:t>
            </a:r>
            <a:r>
              <a:rPr lang="nl-NL" sz="2200" dirty="0">
                <a:latin typeface="+mn-lt"/>
              </a:rPr>
              <a:t> </a:t>
            </a:r>
            <a:r>
              <a:rPr lang="nl-NL" sz="2200" dirty="0" err="1">
                <a:latin typeface="+mn-lt"/>
              </a:rPr>
              <a:t>you</a:t>
            </a:r>
            <a:r>
              <a:rPr lang="nl-NL" sz="2200" dirty="0">
                <a:latin typeface="+mn-lt"/>
              </a:rPr>
              <a:t> do </a:t>
            </a:r>
            <a:r>
              <a:rPr lang="nl-NL" sz="2200" dirty="0" err="1">
                <a:latin typeface="+mn-lt"/>
              </a:rPr>
              <a:t>this</a:t>
            </a:r>
            <a:r>
              <a:rPr lang="nl-NL" sz="2200" dirty="0">
                <a:latin typeface="+mn-lt"/>
              </a:rPr>
              <a:t>, </a:t>
            </a:r>
            <a:r>
              <a:rPr lang="nl-NL" sz="2200" i="1" dirty="0" err="1">
                <a:latin typeface="+mn-lt"/>
              </a:rPr>
              <a:t>you</a:t>
            </a:r>
            <a:r>
              <a:rPr lang="nl-NL" sz="2200" dirty="0">
                <a:latin typeface="+mn-lt"/>
              </a:rPr>
              <a:t> </a:t>
            </a:r>
            <a:r>
              <a:rPr lang="nl-NL" sz="2200" dirty="0" err="1">
                <a:latin typeface="+mn-lt"/>
              </a:rPr>
              <a:t>will</a:t>
            </a:r>
            <a:r>
              <a:rPr lang="nl-NL" sz="2200" dirty="0">
                <a:latin typeface="+mn-lt"/>
              </a:rPr>
              <a:t> have </a:t>
            </a:r>
            <a:r>
              <a:rPr lang="nl-NL" sz="2200" dirty="0" err="1">
                <a:latin typeface="+mn-lt"/>
              </a:rPr>
              <a:t>to</a:t>
            </a:r>
            <a:r>
              <a:rPr lang="nl-NL" sz="2200" dirty="0">
                <a:latin typeface="+mn-lt"/>
              </a:rPr>
              <a:t> take care of </a:t>
            </a:r>
            <a:r>
              <a:rPr lang="nl-NL" sz="2200" dirty="0" err="1">
                <a:latin typeface="+mn-lt"/>
              </a:rPr>
              <a:t>the</a:t>
            </a:r>
            <a:r>
              <a:rPr lang="nl-NL" sz="2200" dirty="0">
                <a:latin typeface="+mn-lt"/>
              </a:rPr>
              <a:t> </a:t>
            </a:r>
            <a:r>
              <a:rPr lang="nl-NL" sz="2200" dirty="0" err="1">
                <a:latin typeface="+mn-lt"/>
              </a:rPr>
              <a:t>initialization</a:t>
            </a:r>
            <a:r>
              <a:rPr lang="nl-NL" sz="2200" dirty="0">
                <a:latin typeface="+mn-lt"/>
              </a:rPr>
              <a:t> </a:t>
            </a:r>
            <a:r>
              <a:rPr lang="nl-NL" sz="2200" dirty="0" err="1">
                <a:latin typeface="+mn-lt"/>
              </a:rPr>
              <a:t>that</a:t>
            </a:r>
            <a:r>
              <a:rPr lang="nl-NL" sz="2200" dirty="0">
                <a:latin typeface="+mn-lt"/>
              </a:rPr>
              <a:t> is </a:t>
            </a:r>
            <a:r>
              <a:rPr lang="nl-NL" sz="2200" dirty="0" err="1">
                <a:latin typeface="+mn-lt"/>
              </a:rPr>
              <a:t>otherwise</a:t>
            </a:r>
            <a:r>
              <a:rPr lang="nl-NL" sz="2200" dirty="0">
                <a:latin typeface="+mn-lt"/>
              </a:rPr>
              <a:t> </a:t>
            </a:r>
            <a:r>
              <a:rPr lang="nl-NL" sz="2200" dirty="0" err="1">
                <a:latin typeface="+mn-lt"/>
              </a:rPr>
              <a:t>handled</a:t>
            </a:r>
            <a:r>
              <a:rPr lang="nl-NL" sz="2200" dirty="0">
                <a:latin typeface="+mn-lt"/>
              </a:rPr>
              <a:t> </a:t>
            </a:r>
            <a:r>
              <a:rPr lang="nl-NL" sz="2200" dirty="0" err="1">
                <a:latin typeface="+mn-lt"/>
              </a:rPr>
              <a:t>by</a:t>
            </a:r>
            <a:r>
              <a:rPr lang="nl-NL" sz="2200" dirty="0">
                <a:latin typeface="+mn-lt"/>
              </a:rPr>
              <a:t> </a:t>
            </a:r>
            <a:r>
              <a:rPr lang="nl-NL" sz="2200" dirty="0" err="1">
                <a:latin typeface="+mn-lt"/>
              </a:rPr>
              <a:t>the</a:t>
            </a:r>
            <a:r>
              <a:rPr lang="nl-NL" sz="2200" dirty="0">
                <a:latin typeface="+mn-lt"/>
              </a:rPr>
              <a:t> import system.</a:t>
            </a:r>
          </a:p>
          <a:p>
            <a:pPr marL="520700" lvl="1" indent="-342900">
              <a:buFont typeface="Arial" panose="020B0604020202020204" pitchFamily="34" charset="0"/>
              <a:buChar char="•"/>
            </a:pPr>
            <a:endParaRPr lang="en-US" sz="2200"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Module </a:t>
            </a:r>
            <a:r>
              <a:rPr lang="nl-NL" sz="3000" cap="none" dirty="0" err="1">
                <a:solidFill>
                  <a:schemeClr val="accent1"/>
                </a:solidFill>
              </a:rPr>
              <a:t>creation</a:t>
            </a:r>
            <a:endParaRPr lang="en-US" sz="3000" cap="none" dirty="0">
              <a:solidFill>
                <a:schemeClr val="accent1"/>
              </a:solidFill>
            </a:endParaRPr>
          </a:p>
        </p:txBody>
      </p:sp>
    </p:spTree>
    <p:extLst>
      <p:ext uri="{BB962C8B-B14F-4D97-AF65-F5344CB8AC3E}">
        <p14:creationId xmlns:p14="http://schemas.microsoft.com/office/powerpoint/2010/main" val="405261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400" dirty="0"/>
              <a:t>A </a:t>
            </a:r>
            <a:r>
              <a:rPr lang="en-US" sz="2400" i="1" dirty="0"/>
              <a:t>module</a:t>
            </a:r>
            <a:r>
              <a:rPr lang="en-US" sz="2400" dirty="0"/>
              <a:t> is a namespace</a:t>
            </a:r>
          </a:p>
          <a:p>
            <a:pPr marL="342900" indent="-342900">
              <a:buFont typeface="Arial" panose="020B0604020202020204" pitchFamily="34" charset="0"/>
              <a:buChar char="•"/>
            </a:pPr>
            <a:r>
              <a:rPr lang="en-US" sz="2400" dirty="0"/>
              <a:t>This namespace is implemented by a dictionary object </a:t>
            </a:r>
            <a:r>
              <a:rPr lang="en-US" sz="2400" b="1" dirty="0">
                <a:latin typeface="Consolas" panose="020B0609020204030204" pitchFamily="49" charset="0"/>
              </a:rPr>
              <a:t>__</a:t>
            </a:r>
            <a:r>
              <a:rPr lang="en-US" sz="2400" b="1" dirty="0" err="1">
                <a:latin typeface="Consolas" panose="020B0609020204030204" pitchFamily="49" charset="0"/>
              </a:rPr>
              <a:t>dict</a:t>
            </a:r>
            <a:r>
              <a:rPr lang="en-US" sz="2400" b="1" dirty="0">
                <a:latin typeface="Consolas" panose="020B0609020204030204" pitchFamily="49" charset="0"/>
              </a:rPr>
              <a:t>__</a:t>
            </a:r>
          </a:p>
          <a:p>
            <a:pPr marL="342900" indent="-342900">
              <a:buFont typeface="Arial" panose="020B0604020202020204" pitchFamily="34" charset="0"/>
              <a:buChar char="•"/>
            </a:pPr>
            <a:r>
              <a:rPr lang="en-US" sz="2400" dirty="0"/>
              <a:t>Global names used by functions and methods defined in the module are searched in this dictionary</a:t>
            </a:r>
          </a:p>
          <a:p>
            <a:pPr marL="342900" indent="-342900">
              <a:buFont typeface="Arial" panose="020B0604020202020204" pitchFamily="34" charset="0"/>
              <a:buChar char="•"/>
            </a:pPr>
            <a:r>
              <a:rPr lang="en-US" sz="2400" dirty="0"/>
              <a:t>References to module attributes are equivalent to lookups in this dictionary</a:t>
            </a:r>
          </a:p>
          <a:p>
            <a:pPr marL="520700" lvl="1" indent="-342900">
              <a:buFont typeface="Arial" panose="020B0604020202020204" pitchFamily="34" charset="0"/>
              <a:buChar char="•"/>
            </a:pPr>
            <a:r>
              <a:rPr lang="en-US" sz="2200" b="1" dirty="0" err="1">
                <a:latin typeface="Consolas" panose="020B0609020204030204" pitchFamily="49" charset="0"/>
              </a:rPr>
              <a:t>m.x</a:t>
            </a:r>
            <a:r>
              <a:rPr lang="en-US" sz="2200" dirty="0"/>
              <a:t> is equivalent to </a:t>
            </a:r>
            <a:r>
              <a:rPr lang="en-US" sz="2200" b="1" dirty="0">
                <a:latin typeface="Consolas" panose="020B0609020204030204" pitchFamily="49" charset="0"/>
              </a:rPr>
              <a:t>m.__</a:t>
            </a:r>
            <a:r>
              <a:rPr lang="en-US" sz="2200" b="1" dirty="0" err="1">
                <a:latin typeface="Consolas" panose="020B0609020204030204" pitchFamily="49" charset="0"/>
              </a:rPr>
              <a:t>dict</a:t>
            </a:r>
            <a:r>
              <a:rPr lang="en-US" sz="2200" b="1" dirty="0">
                <a:latin typeface="Consolas" panose="020B0609020204030204" pitchFamily="49" charset="0"/>
              </a:rPr>
              <a:t>__["x"]</a:t>
            </a:r>
          </a:p>
          <a:p>
            <a:pPr marL="520700" lvl="1" indent="-342900">
              <a:buFont typeface="Arial" panose="020B0604020202020204" pitchFamily="34" charset="0"/>
              <a:buChar char="•"/>
            </a:pPr>
            <a:r>
              <a:rPr lang="en-US" sz="2200" b="1" dirty="0" err="1">
                <a:latin typeface="Consolas" panose="020B0609020204030204" pitchFamily="49" charset="0"/>
              </a:rPr>
              <a:t>m.x</a:t>
            </a:r>
            <a:r>
              <a:rPr lang="en-US" sz="2200" b="1" dirty="0">
                <a:latin typeface="Consolas" panose="020B0609020204030204" pitchFamily="49" charset="0"/>
              </a:rPr>
              <a:t> = 1 </a:t>
            </a:r>
            <a:r>
              <a:rPr lang="en-US" sz="2200" dirty="0"/>
              <a:t>is equivalent to </a:t>
            </a:r>
            <a:r>
              <a:rPr lang="en-US" sz="2200" b="1" dirty="0">
                <a:latin typeface="Consolas" panose="020B0609020204030204" pitchFamily="49" charset="0"/>
              </a:rPr>
              <a:t>m.__</a:t>
            </a:r>
            <a:r>
              <a:rPr lang="en-US" sz="2200" b="1" dirty="0" err="1">
                <a:latin typeface="Consolas" panose="020B0609020204030204" pitchFamily="49" charset="0"/>
              </a:rPr>
              <a:t>dict</a:t>
            </a:r>
            <a:r>
              <a:rPr lang="en-US" sz="2200" b="1" dirty="0">
                <a:latin typeface="Consolas" panose="020B0609020204030204" pitchFamily="49" charset="0"/>
              </a:rPr>
              <a:t>__["x"] = 1</a:t>
            </a:r>
          </a:p>
          <a:p>
            <a:pPr marL="342900" indent="-342900">
              <a:buFont typeface="Arial" panose="020B0604020202020204" pitchFamily="34" charset="0"/>
              <a:buChar char="•"/>
            </a:pPr>
            <a:r>
              <a:rPr lang="en-US" sz="2400" dirty="0">
                <a:latin typeface="+mn-lt"/>
              </a:rPr>
              <a:t>The code to initialize the module is not available in the module</a:t>
            </a:r>
          </a:p>
          <a:p>
            <a:pPr marL="520700" lvl="1" indent="-342900">
              <a:buFont typeface="Arial" panose="020B0604020202020204" pitchFamily="34" charset="0"/>
              <a:buChar char="•"/>
            </a:pPr>
            <a:r>
              <a:rPr lang="en-US" sz="2200" dirty="0">
                <a:latin typeface="+mn-lt"/>
              </a:rPr>
              <a:t>But the original file can be available via the </a:t>
            </a:r>
            <a:r>
              <a:rPr lang="en-US" sz="2200" b="1" dirty="0">
                <a:latin typeface="Consolas" panose="020B0609020204030204" pitchFamily="49" charset="0"/>
              </a:rPr>
              <a:t>__spec__</a:t>
            </a:r>
            <a:r>
              <a:rPr lang="en-US" sz="2200" dirty="0">
                <a:latin typeface="+mn-lt"/>
              </a:rPr>
              <a:t> attribute</a:t>
            </a:r>
          </a:p>
          <a:p>
            <a:pPr marL="520700" lvl="1" indent="-342900">
              <a:buFont typeface="Arial" panose="020B0604020202020204" pitchFamily="34" charset="0"/>
              <a:buChar char="•"/>
            </a:pPr>
            <a:r>
              <a:rPr lang="en-US" sz="2200" dirty="0">
                <a:latin typeface="+mn-lt"/>
              </a:rPr>
              <a:t>Only the names that are produced by this code remain.</a:t>
            </a:r>
          </a:p>
          <a:p>
            <a:pPr marL="520700" lvl="1" indent="-342900">
              <a:buFont typeface="Arial" panose="020B0604020202020204" pitchFamily="34" charset="0"/>
              <a:buChar char="•"/>
            </a:pPr>
            <a:r>
              <a:rPr lang="en-US" sz="2200" dirty="0">
                <a:latin typeface="+mn-lt"/>
              </a:rPr>
              <a:t>You cannot easily re-initialize a module</a:t>
            </a:r>
          </a:p>
          <a:p>
            <a:pPr marL="704850" lvl="2" indent="-342900"/>
            <a:r>
              <a:rPr lang="en-US" sz="2000" dirty="0">
                <a:latin typeface="+mn-lt"/>
              </a:rPr>
              <a:t>Use </a:t>
            </a:r>
            <a:r>
              <a:rPr lang="en-US" sz="2000" b="1" dirty="0" err="1">
                <a:latin typeface="Consolas" panose="020B0609020204030204" pitchFamily="49" charset="0"/>
              </a:rPr>
              <a:t>importlib.reload</a:t>
            </a:r>
            <a:r>
              <a:rPr lang="en-US" sz="2000" b="1" dirty="0">
                <a:latin typeface="Consolas" panose="020B0609020204030204" pitchFamily="49" charset="0"/>
              </a:rPr>
              <a:t>(module)</a:t>
            </a:r>
            <a:r>
              <a:rPr lang="en-US" sz="2000" dirty="0">
                <a:latin typeface="+mn-lt"/>
              </a:rPr>
              <a:t> for that</a:t>
            </a:r>
          </a:p>
        </p:txBody>
      </p:sp>
      <p:sp>
        <p:nvSpPr>
          <p:cNvPr id="2" name="Title 1"/>
          <p:cNvSpPr>
            <a:spLocks noGrp="1"/>
          </p:cNvSpPr>
          <p:nvPr>
            <p:ph type="title"/>
          </p:nvPr>
        </p:nvSpPr>
        <p:spPr/>
        <p:txBody>
          <a:bodyPr/>
          <a:lstStyle/>
          <a:p>
            <a:r>
              <a:rPr lang="nl-NL" sz="3000" cap="none" dirty="0">
                <a:solidFill>
                  <a:schemeClr val="accent1"/>
                </a:solidFill>
              </a:rPr>
              <a:t>Module contents</a:t>
            </a:r>
            <a:endParaRPr lang="en-US" sz="3000" cap="none" dirty="0">
              <a:solidFill>
                <a:schemeClr val="accent1"/>
              </a:solidFill>
            </a:endParaRPr>
          </a:p>
        </p:txBody>
      </p:sp>
    </p:spTree>
    <p:extLst>
      <p:ext uri="{BB962C8B-B14F-4D97-AF65-F5344CB8AC3E}">
        <p14:creationId xmlns:p14="http://schemas.microsoft.com/office/powerpoint/2010/main" val="115709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51A90E-8C8C-465F-9C01-94814CDC04E0}"/>
              </a:ext>
            </a:extLst>
          </p:cNvPr>
          <p:cNvSpPr>
            <a:spLocks noGrp="1"/>
          </p:cNvSpPr>
          <p:nvPr>
            <p:ph type="body" sz="quarter" idx="10"/>
          </p:nvPr>
        </p:nvSpPr>
        <p:spPr>
          <a:xfrm>
            <a:off x="404813" y="2205318"/>
            <a:ext cx="2450828" cy="4257394"/>
          </a:xfrm>
        </p:spPr>
        <p:txBody>
          <a:bodyPr/>
          <a:lstStyle/>
          <a:p>
            <a:r>
              <a:rPr lang="en-US" sz="2000" b="1" dirty="0">
                <a:latin typeface="Consolas" panose="020B0609020204030204" pitchFamily="49" charset="0"/>
              </a:rPr>
              <a:t>__name__</a:t>
            </a:r>
          </a:p>
          <a:p>
            <a:r>
              <a:rPr lang="en-US" sz="2000" b="1" dirty="0">
                <a:latin typeface="Consolas" panose="020B0609020204030204" pitchFamily="49" charset="0"/>
              </a:rPr>
              <a:t>__doc__</a:t>
            </a:r>
          </a:p>
          <a:p>
            <a:r>
              <a:rPr lang="en-US" sz="2000" b="1" dirty="0">
                <a:latin typeface="Consolas" panose="020B0609020204030204" pitchFamily="49" charset="0"/>
              </a:rPr>
              <a:t>__file__</a:t>
            </a:r>
          </a:p>
          <a:p>
            <a:r>
              <a:rPr lang="en-US" sz="2000" b="1" dirty="0">
                <a:latin typeface="Consolas" panose="020B0609020204030204" pitchFamily="49" charset="0"/>
              </a:rPr>
              <a:t>__annotations__</a:t>
            </a:r>
          </a:p>
          <a:p>
            <a:r>
              <a:rPr lang="en-US" sz="2000" b="1" dirty="0">
                <a:latin typeface="Consolas" panose="020B0609020204030204" pitchFamily="49" charset="0"/>
              </a:rPr>
              <a:t>__package__</a:t>
            </a:r>
          </a:p>
          <a:p>
            <a:r>
              <a:rPr lang="en-US" sz="2000" b="1" dirty="0">
                <a:latin typeface="Consolas" panose="020B0609020204030204" pitchFamily="49" charset="0"/>
              </a:rPr>
              <a:t>__path__</a:t>
            </a:r>
          </a:p>
          <a:p>
            <a:endParaRPr lang="en-US" sz="2000" b="1" dirty="0">
              <a:latin typeface="Consolas" panose="020B0609020204030204" pitchFamily="49" charset="0"/>
            </a:endParaRPr>
          </a:p>
          <a:p>
            <a:r>
              <a:rPr lang="en-US" sz="2000" b="1" dirty="0">
                <a:latin typeface="Consolas" panose="020B0609020204030204" pitchFamily="49" charset="0"/>
              </a:rPr>
              <a:t>__spec__</a:t>
            </a:r>
            <a:endParaRPr lang="nl-NL" sz="2000" b="1" dirty="0">
              <a:latin typeface="Consolas" panose="020B0609020204030204" pitchFamily="49" charset="0"/>
            </a:endParaRPr>
          </a:p>
          <a:p>
            <a:r>
              <a:rPr lang="en-US" sz="2000" b="1" dirty="0">
                <a:latin typeface="Consolas" panose="020B0609020204030204" pitchFamily="49" charset="0"/>
              </a:rPr>
              <a:t>__loader__</a:t>
            </a:r>
          </a:p>
        </p:txBody>
      </p:sp>
      <p:sp>
        <p:nvSpPr>
          <p:cNvPr id="5" name="Text Placeholder 4">
            <a:extLst>
              <a:ext uri="{FF2B5EF4-FFF2-40B4-BE49-F238E27FC236}">
                <a16:creationId xmlns:a16="http://schemas.microsoft.com/office/drawing/2014/main" id="{448EA442-98F2-4A09-B4F8-C4C56B2AB2BB}"/>
              </a:ext>
            </a:extLst>
          </p:cNvPr>
          <p:cNvSpPr>
            <a:spLocks noGrp="1"/>
          </p:cNvSpPr>
          <p:nvPr>
            <p:ph type="body" sz="quarter" idx="12"/>
          </p:nvPr>
        </p:nvSpPr>
        <p:spPr/>
        <p:txBody>
          <a:bodyPr/>
          <a:lstStyle/>
          <a:p>
            <a:r>
              <a:rPr lang="en-US" sz="2400" dirty="0"/>
              <a:t>Attribute</a:t>
            </a:r>
            <a:endParaRPr lang="nl-NL" dirty="0"/>
          </a:p>
        </p:txBody>
      </p:sp>
      <p:sp>
        <p:nvSpPr>
          <p:cNvPr id="6" name="Text Placeholder 5">
            <a:extLst>
              <a:ext uri="{FF2B5EF4-FFF2-40B4-BE49-F238E27FC236}">
                <a16:creationId xmlns:a16="http://schemas.microsoft.com/office/drawing/2014/main" id="{C232EA16-3069-45C4-8300-BCDB03E17B81}"/>
              </a:ext>
            </a:extLst>
          </p:cNvPr>
          <p:cNvSpPr>
            <a:spLocks noGrp="1"/>
          </p:cNvSpPr>
          <p:nvPr>
            <p:ph type="body" sz="quarter" idx="13"/>
          </p:nvPr>
        </p:nvSpPr>
        <p:spPr>
          <a:xfrm>
            <a:off x="2783631" y="1327151"/>
            <a:ext cx="9000383" cy="743987"/>
          </a:xfrm>
        </p:spPr>
        <p:txBody>
          <a:bodyPr/>
          <a:lstStyle/>
          <a:p>
            <a:r>
              <a:rPr lang="en-US" sz="2400" dirty="0"/>
              <a:t>Description</a:t>
            </a:r>
            <a:endParaRPr lang="nl-NL" sz="2400" dirty="0"/>
          </a:p>
        </p:txBody>
      </p:sp>
      <p:sp>
        <p:nvSpPr>
          <p:cNvPr id="7" name="Text Placeholder 6">
            <a:extLst>
              <a:ext uri="{FF2B5EF4-FFF2-40B4-BE49-F238E27FC236}">
                <a16:creationId xmlns:a16="http://schemas.microsoft.com/office/drawing/2014/main" id="{99C09F29-11E3-4653-8CBC-34882357920B}"/>
              </a:ext>
            </a:extLst>
          </p:cNvPr>
          <p:cNvSpPr>
            <a:spLocks noGrp="1"/>
          </p:cNvSpPr>
          <p:nvPr>
            <p:ph type="body" sz="quarter" idx="14"/>
          </p:nvPr>
        </p:nvSpPr>
        <p:spPr>
          <a:xfrm>
            <a:off x="2855641" y="2205318"/>
            <a:ext cx="8934723" cy="4257393"/>
          </a:xfrm>
        </p:spPr>
        <p:txBody>
          <a:bodyPr/>
          <a:lstStyle/>
          <a:p>
            <a:r>
              <a:rPr lang="en-US" sz="2000" dirty="0"/>
              <a:t>The module's name</a:t>
            </a:r>
          </a:p>
          <a:p>
            <a:r>
              <a:rPr lang="en-US" sz="2000" dirty="0"/>
              <a:t>The module's documentation string, or None</a:t>
            </a:r>
          </a:p>
          <a:p>
            <a:r>
              <a:rPr lang="en-US" sz="2000" dirty="0"/>
              <a:t>The file that contains the module's initialization code. Absent if no file exists.</a:t>
            </a:r>
          </a:p>
          <a:p>
            <a:r>
              <a:rPr lang="nl-NL" sz="2000" dirty="0"/>
              <a:t>Type </a:t>
            </a:r>
            <a:r>
              <a:rPr lang="nl-NL" sz="2000" dirty="0" err="1"/>
              <a:t>annotations</a:t>
            </a:r>
            <a:r>
              <a:rPr lang="nl-NL" sz="2000" dirty="0"/>
              <a:t> in </a:t>
            </a:r>
            <a:r>
              <a:rPr lang="nl-NL" sz="2000" dirty="0" err="1"/>
              <a:t>the</a:t>
            </a:r>
            <a:r>
              <a:rPr lang="nl-NL" sz="2000" dirty="0"/>
              <a:t> module</a:t>
            </a:r>
          </a:p>
          <a:p>
            <a:r>
              <a:rPr lang="nl-NL" sz="2000" dirty="0"/>
              <a:t>The name of </a:t>
            </a:r>
            <a:r>
              <a:rPr lang="nl-NL" sz="2000" dirty="0" err="1"/>
              <a:t>the</a:t>
            </a:r>
            <a:r>
              <a:rPr lang="nl-NL" sz="2000" dirty="0"/>
              <a:t> package </a:t>
            </a:r>
            <a:r>
              <a:rPr lang="nl-NL" sz="2000" dirty="0" err="1"/>
              <a:t>that</a:t>
            </a:r>
            <a:r>
              <a:rPr lang="nl-NL" sz="2000" dirty="0"/>
              <a:t> </a:t>
            </a:r>
            <a:r>
              <a:rPr lang="nl-NL" sz="2000" dirty="0" err="1"/>
              <a:t>contains</a:t>
            </a:r>
            <a:r>
              <a:rPr lang="nl-NL" sz="2000" dirty="0"/>
              <a:t> </a:t>
            </a:r>
            <a:r>
              <a:rPr lang="nl-NL" sz="2000" dirty="0" err="1"/>
              <a:t>this</a:t>
            </a:r>
            <a:r>
              <a:rPr lang="nl-NL" sz="2000" dirty="0"/>
              <a:t> module. </a:t>
            </a:r>
            <a:r>
              <a:rPr lang="nl-NL" sz="2000" dirty="0" err="1"/>
              <a:t>Can</a:t>
            </a:r>
            <a:r>
              <a:rPr lang="nl-NL" sz="2000" dirty="0"/>
              <a:t> </a:t>
            </a:r>
            <a:r>
              <a:rPr lang="nl-NL" sz="2000" dirty="0" err="1"/>
              <a:t>be</a:t>
            </a:r>
            <a:r>
              <a:rPr lang="nl-NL" sz="2000" dirty="0"/>
              <a:t> </a:t>
            </a:r>
            <a:r>
              <a:rPr lang="nl-NL" sz="2000" dirty="0" err="1"/>
              <a:t>an</a:t>
            </a:r>
            <a:r>
              <a:rPr lang="nl-NL" sz="2000" dirty="0"/>
              <a:t> empty string.</a:t>
            </a:r>
          </a:p>
          <a:p>
            <a:r>
              <a:rPr lang="nl-NL" sz="2000" dirty="0" err="1"/>
              <a:t>Iterable</a:t>
            </a:r>
            <a:r>
              <a:rPr lang="nl-NL" sz="2000" dirty="0"/>
              <a:t> of strings. </a:t>
            </a:r>
            <a:r>
              <a:rPr lang="nl-NL" sz="2000" dirty="0" err="1"/>
              <a:t>Used</a:t>
            </a:r>
            <a:r>
              <a:rPr lang="nl-NL" sz="2000" dirty="0"/>
              <a:t> </a:t>
            </a:r>
            <a:r>
              <a:rPr lang="nl-NL" sz="2000" dirty="0" err="1"/>
              <a:t>to</a:t>
            </a:r>
            <a:r>
              <a:rPr lang="nl-NL" sz="2000" dirty="0"/>
              <a:t> </a:t>
            </a:r>
            <a:r>
              <a:rPr lang="nl-NL" sz="2000" dirty="0" err="1"/>
              <a:t>locate</a:t>
            </a:r>
            <a:r>
              <a:rPr lang="nl-NL" sz="2000" dirty="0"/>
              <a:t> </a:t>
            </a:r>
            <a:r>
              <a:rPr lang="nl-NL" sz="2000" dirty="0" err="1"/>
              <a:t>submodules</a:t>
            </a:r>
            <a:r>
              <a:rPr lang="nl-NL" sz="2000" dirty="0"/>
              <a:t>. (Packages </a:t>
            </a:r>
            <a:r>
              <a:rPr lang="nl-NL" sz="2000" dirty="0" err="1"/>
              <a:t>only</a:t>
            </a:r>
            <a:r>
              <a:rPr lang="nl-NL" sz="2000" dirty="0"/>
              <a:t>) </a:t>
            </a:r>
          </a:p>
          <a:p>
            <a:endParaRPr lang="nl-NL" sz="2000" dirty="0"/>
          </a:p>
          <a:p>
            <a:r>
              <a:rPr lang="nl-NL" sz="2000" dirty="0" err="1"/>
              <a:t>Specification</a:t>
            </a:r>
            <a:r>
              <a:rPr lang="nl-NL" sz="2000" dirty="0"/>
              <a:t> of </a:t>
            </a:r>
            <a:r>
              <a:rPr lang="nl-NL" sz="2000" dirty="0" err="1"/>
              <a:t>how</a:t>
            </a:r>
            <a:r>
              <a:rPr lang="nl-NL" sz="2000" dirty="0"/>
              <a:t> </a:t>
            </a:r>
            <a:r>
              <a:rPr lang="nl-NL" sz="2000" dirty="0" err="1"/>
              <a:t>the</a:t>
            </a:r>
            <a:r>
              <a:rPr lang="nl-NL" sz="2000" dirty="0"/>
              <a:t> object must </a:t>
            </a:r>
            <a:r>
              <a:rPr lang="nl-NL" sz="2000" dirty="0" err="1"/>
              <a:t>be</a:t>
            </a:r>
            <a:r>
              <a:rPr lang="nl-NL" sz="2000" dirty="0"/>
              <a:t> </a:t>
            </a:r>
            <a:r>
              <a:rPr lang="nl-NL" sz="2000" dirty="0" err="1"/>
              <a:t>loaded</a:t>
            </a:r>
            <a:r>
              <a:rPr lang="nl-NL" sz="2000" dirty="0"/>
              <a:t> (set </a:t>
            </a:r>
            <a:r>
              <a:rPr lang="nl-NL" sz="2000" dirty="0" err="1"/>
              <a:t>by</a:t>
            </a:r>
            <a:r>
              <a:rPr lang="nl-NL" sz="2000" dirty="0"/>
              <a:t> </a:t>
            </a:r>
            <a:r>
              <a:rPr lang="nl-NL" sz="2000" dirty="0" err="1"/>
              <a:t>the</a:t>
            </a:r>
            <a:r>
              <a:rPr lang="nl-NL" sz="2000" dirty="0"/>
              <a:t> import system)</a:t>
            </a:r>
          </a:p>
          <a:p>
            <a:r>
              <a:rPr lang="nl-NL" sz="2000" dirty="0"/>
              <a:t>Object </a:t>
            </a:r>
            <a:r>
              <a:rPr lang="nl-NL" sz="2000" dirty="0" err="1"/>
              <a:t>that</a:t>
            </a:r>
            <a:r>
              <a:rPr lang="nl-NL" sz="2000" dirty="0"/>
              <a:t> </a:t>
            </a:r>
            <a:r>
              <a:rPr lang="nl-NL" sz="2000" dirty="0" err="1"/>
              <a:t>actually</a:t>
            </a:r>
            <a:r>
              <a:rPr lang="nl-NL" sz="2000" dirty="0"/>
              <a:t> loads (</a:t>
            </a:r>
            <a:r>
              <a:rPr lang="nl-NL" sz="2000" dirty="0" err="1"/>
              <a:t>initializes</a:t>
            </a:r>
            <a:r>
              <a:rPr lang="nl-NL" sz="2000" dirty="0"/>
              <a:t>) </a:t>
            </a:r>
            <a:r>
              <a:rPr lang="nl-NL" sz="2000" dirty="0" err="1"/>
              <a:t>the</a:t>
            </a:r>
            <a:r>
              <a:rPr lang="nl-NL" sz="2000" dirty="0"/>
              <a:t> module object</a:t>
            </a:r>
          </a:p>
        </p:txBody>
      </p:sp>
      <p:sp>
        <p:nvSpPr>
          <p:cNvPr id="2" name="Title 1"/>
          <p:cNvSpPr>
            <a:spLocks noGrp="1"/>
          </p:cNvSpPr>
          <p:nvPr>
            <p:ph type="title"/>
          </p:nvPr>
        </p:nvSpPr>
        <p:spPr/>
        <p:txBody>
          <a:bodyPr/>
          <a:lstStyle/>
          <a:p>
            <a:r>
              <a:rPr lang="nl-NL" sz="3000" cap="none" dirty="0">
                <a:solidFill>
                  <a:schemeClr val="accent1"/>
                </a:solidFill>
              </a:rPr>
              <a:t>Standard module </a:t>
            </a:r>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394915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400" dirty="0"/>
              <a:t>Interactive sessions:</a:t>
            </a:r>
          </a:p>
          <a:p>
            <a:pPr marL="342900" indent="-342900">
              <a:buFont typeface="Arial" panose="020B0604020202020204" pitchFamily="34" charset="0"/>
              <a:buChar char="•"/>
            </a:pPr>
            <a:r>
              <a:rPr lang="en-US" sz="2200" dirty="0"/>
              <a:t>Interactive sessions initialize a module named </a:t>
            </a:r>
            <a:r>
              <a:rPr lang="en-US" sz="2200" b="1" dirty="0">
                <a:latin typeface="Consolas" panose="020B0609020204030204" pitchFamily="49" charset="0"/>
              </a:rPr>
              <a:t>__main__</a:t>
            </a:r>
          </a:p>
          <a:p>
            <a:pPr marL="342900" indent="-342900">
              <a:buFont typeface="Arial" panose="020B0604020202020204" pitchFamily="34" charset="0"/>
              <a:buChar char="•"/>
            </a:pPr>
            <a:r>
              <a:rPr lang="en-US" sz="2200" dirty="0">
                <a:latin typeface="+mn-lt"/>
              </a:rPr>
              <a:t>All name bindings are actually assignments to attributes in this module</a:t>
            </a:r>
          </a:p>
          <a:p>
            <a:pPr marL="342900" indent="-342900">
              <a:buFont typeface="Arial" panose="020B0604020202020204" pitchFamily="34" charset="0"/>
              <a:buChar char="•"/>
            </a:pPr>
            <a:endParaRPr lang="en-US" sz="2200" dirty="0">
              <a:latin typeface="+mn-lt"/>
            </a:endParaRPr>
          </a:p>
          <a:p>
            <a:r>
              <a:rPr lang="en-US" sz="2200" dirty="0">
                <a:latin typeface="+mn-lt"/>
              </a:rPr>
              <a:t>Command </a:t>
            </a:r>
            <a:r>
              <a:rPr lang="en-US" sz="2400" b="1" dirty="0">
                <a:latin typeface="Consolas" panose="020B0609020204030204" pitchFamily="49" charset="0"/>
              </a:rPr>
              <a:t>python file.py</a:t>
            </a:r>
          </a:p>
          <a:p>
            <a:pPr marL="342900" indent="-342900">
              <a:buFont typeface="Arial" panose="020B0604020202020204" pitchFamily="34" charset="0"/>
              <a:buChar char="•"/>
            </a:pPr>
            <a:r>
              <a:rPr lang="en-US" sz="2200" dirty="0">
                <a:latin typeface="+mn-lt"/>
              </a:rPr>
              <a:t>Parses the contents of the file, and executes it in a module named</a:t>
            </a:r>
            <a:r>
              <a:rPr lang="en-US" sz="2400" b="1" dirty="0">
                <a:latin typeface="Consolas" panose="020B0609020204030204" pitchFamily="49" charset="0"/>
              </a:rPr>
              <a:t> __main__</a:t>
            </a:r>
          </a:p>
          <a:p>
            <a:endParaRPr lang="en-US" sz="2200" dirty="0">
              <a:latin typeface="+mn-lt"/>
            </a:endParaRPr>
          </a:p>
          <a:p>
            <a:r>
              <a:rPr lang="en-US" sz="2200" dirty="0">
                <a:latin typeface="+mn-lt"/>
              </a:rPr>
              <a:t>Command </a:t>
            </a:r>
            <a:r>
              <a:rPr lang="en-US" sz="2400" b="1" dirty="0">
                <a:latin typeface="Consolas" panose="020B0609020204030204" pitchFamily="49" charset="0"/>
              </a:rPr>
              <a:t>python –m </a:t>
            </a:r>
            <a:r>
              <a:rPr lang="en-US" sz="2400" b="1" dirty="0" err="1">
                <a:latin typeface="Consolas" panose="020B0609020204030204" pitchFamily="49" charset="0"/>
              </a:rPr>
              <a:t>module_name</a:t>
            </a:r>
            <a:endParaRPr lang="en-US" sz="2400" b="1" dirty="0">
              <a:latin typeface="Consolas" panose="020B0609020204030204" pitchFamily="49" charset="0"/>
            </a:endParaRPr>
          </a:p>
          <a:p>
            <a:pPr marL="342900" indent="-342900">
              <a:buFont typeface="Arial" panose="020B0604020202020204" pitchFamily="34" charset="0"/>
              <a:buChar char="•"/>
            </a:pPr>
            <a:r>
              <a:rPr lang="en-US" sz="2200" dirty="0">
                <a:latin typeface="+mn-lt"/>
              </a:rPr>
              <a:t>Finds the module with that name and loads and executes it as a module with the name </a:t>
            </a:r>
            <a:r>
              <a:rPr lang="en-US" sz="2400" b="1" dirty="0">
                <a:latin typeface="Consolas" panose="020B0609020204030204" pitchFamily="49" charset="0"/>
              </a:rPr>
              <a:t>__main__</a:t>
            </a:r>
          </a:p>
          <a:p>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Executing</a:t>
            </a:r>
            <a:r>
              <a:rPr lang="nl-NL" sz="3000" cap="none" dirty="0">
                <a:solidFill>
                  <a:schemeClr val="accent1"/>
                </a:solidFill>
              </a:rPr>
              <a:t> python code is </a:t>
            </a:r>
            <a:r>
              <a:rPr lang="nl-NL" sz="3000" cap="none" dirty="0" err="1">
                <a:solidFill>
                  <a:schemeClr val="accent1"/>
                </a:solidFill>
              </a:rPr>
              <a:t>actually</a:t>
            </a:r>
            <a:r>
              <a:rPr lang="nl-NL" sz="3000" cap="none" dirty="0">
                <a:solidFill>
                  <a:schemeClr val="accent1"/>
                </a:solidFill>
              </a:rPr>
              <a:t> module </a:t>
            </a:r>
            <a:r>
              <a:rPr lang="nl-NL" sz="3000" cap="none" dirty="0" err="1">
                <a:solidFill>
                  <a:schemeClr val="accent1"/>
                </a:solidFill>
              </a:rPr>
              <a:t>initialization</a:t>
            </a:r>
            <a:endParaRPr lang="en-US" sz="3000" cap="none" dirty="0">
              <a:solidFill>
                <a:schemeClr val="accent1"/>
              </a:solidFill>
            </a:endParaRPr>
          </a:p>
        </p:txBody>
      </p:sp>
    </p:spTree>
    <p:extLst>
      <p:ext uri="{BB962C8B-B14F-4D97-AF65-F5344CB8AC3E}">
        <p14:creationId xmlns:p14="http://schemas.microsoft.com/office/powerpoint/2010/main" val="33782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400" dirty="0"/>
              <a:t>A common pattern is to have the following at the end of a module file:</a:t>
            </a:r>
          </a:p>
          <a:p>
            <a:endParaRPr lang="en-US" sz="2400" b="1" dirty="0">
              <a:latin typeface="Consolas" panose="020B0609020204030204" pitchFamily="49" charset="0"/>
            </a:endParaRPr>
          </a:p>
          <a:p>
            <a:r>
              <a:rPr lang="en-US" sz="2400" b="1" dirty="0">
                <a:latin typeface="Consolas" panose="020B0609020204030204" pitchFamily="49" charset="0"/>
              </a:rPr>
              <a:t>    if __name__ == "__main__":</a:t>
            </a:r>
          </a:p>
          <a:p>
            <a:r>
              <a:rPr lang="en-US" sz="2400" b="1" dirty="0">
                <a:latin typeface="Consolas" panose="020B0609020204030204" pitchFamily="49" charset="0"/>
              </a:rPr>
              <a:t>        </a:t>
            </a:r>
            <a:r>
              <a:rPr lang="en-US" sz="2400" b="1" dirty="0" err="1">
                <a:latin typeface="Consolas" panose="020B0609020204030204" pitchFamily="49" charset="0"/>
              </a:rPr>
              <a:t>execute_some_function</a:t>
            </a:r>
            <a:r>
              <a:rPr lang="en-US" sz="2400" b="1" dirty="0">
                <a:latin typeface="Consolas" panose="020B0609020204030204" pitchFamily="49" charset="0"/>
              </a:rPr>
              <a:t>()</a:t>
            </a:r>
          </a:p>
          <a:p>
            <a:endParaRPr lang="en-US" sz="2400" b="1" dirty="0">
              <a:latin typeface="Consolas" panose="020B0609020204030204" pitchFamily="49" charset="0"/>
            </a:endParaRPr>
          </a:p>
          <a:p>
            <a:r>
              <a:rPr lang="en-US" sz="2400" dirty="0">
                <a:latin typeface="+mn-lt"/>
              </a:rPr>
              <a:t>When the module is executed directly (e.g. via </a:t>
            </a:r>
            <a:r>
              <a:rPr lang="en-US" sz="2400" b="1" dirty="0">
                <a:latin typeface="Consolas" panose="020B0609020204030204" pitchFamily="49" charset="0"/>
              </a:rPr>
              <a:t>python –m module</a:t>
            </a:r>
            <a:r>
              <a:rPr lang="en-US" sz="2400" dirty="0">
                <a:latin typeface="+mn-lt"/>
              </a:rPr>
              <a:t>), its name is </a:t>
            </a:r>
            <a:r>
              <a:rPr lang="en-US" sz="2400" b="1" dirty="0">
                <a:latin typeface="Consolas" panose="020B0609020204030204" pitchFamily="49" charset="0"/>
              </a:rPr>
              <a:t>__main__</a:t>
            </a:r>
            <a:r>
              <a:rPr lang="en-US" sz="2400" dirty="0">
                <a:latin typeface="+mn-lt"/>
              </a:rPr>
              <a:t>, and </a:t>
            </a:r>
            <a:r>
              <a:rPr lang="en-US" sz="2400" b="1" dirty="0" err="1">
                <a:latin typeface="Consolas" panose="020B0609020204030204" pitchFamily="49" charset="0"/>
              </a:rPr>
              <a:t>execute_some_function</a:t>
            </a:r>
            <a:r>
              <a:rPr lang="en-US" sz="2400" b="1" dirty="0">
                <a:latin typeface="Consolas" panose="020B0609020204030204" pitchFamily="49" charset="0"/>
              </a:rPr>
              <a:t> </a:t>
            </a:r>
            <a:r>
              <a:rPr lang="en-US" sz="2400" dirty="0">
                <a:latin typeface="+mn-lt"/>
              </a:rPr>
              <a:t>is called.</a:t>
            </a:r>
          </a:p>
          <a:p>
            <a:endParaRPr lang="en-US" sz="2400" dirty="0">
              <a:latin typeface="+mn-lt"/>
            </a:endParaRPr>
          </a:p>
          <a:p>
            <a:r>
              <a:rPr lang="en-US" sz="2400" dirty="0">
                <a:latin typeface="+mn-lt"/>
              </a:rPr>
              <a:t>When the module is imported in another module, its name is not </a:t>
            </a:r>
            <a:r>
              <a:rPr lang="en-US" sz="2400" b="1" dirty="0">
                <a:latin typeface="Consolas" panose="020B0609020204030204" pitchFamily="49" charset="0"/>
              </a:rPr>
              <a:t>__main__</a:t>
            </a:r>
            <a:r>
              <a:rPr lang="en-US" sz="2400" dirty="0">
                <a:latin typeface="+mn-lt"/>
              </a:rPr>
              <a:t>, and </a:t>
            </a:r>
            <a:r>
              <a:rPr lang="en-US" sz="2400" b="1" dirty="0" err="1">
                <a:latin typeface="Consolas" panose="020B0609020204030204" pitchFamily="49" charset="0"/>
              </a:rPr>
              <a:t>execute_some_function</a:t>
            </a:r>
            <a:r>
              <a:rPr lang="en-US" sz="2400" b="1" dirty="0">
                <a:latin typeface="Consolas" panose="020B0609020204030204" pitchFamily="49" charset="0"/>
              </a:rPr>
              <a:t> </a:t>
            </a:r>
            <a:r>
              <a:rPr lang="en-US" sz="2400" dirty="0">
                <a:latin typeface="+mn-lt"/>
              </a:rPr>
              <a:t>is not called.</a:t>
            </a:r>
          </a:p>
          <a:p>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Typical</a:t>
            </a:r>
            <a:r>
              <a:rPr lang="nl-NL" sz="3000" cap="none" dirty="0">
                <a:solidFill>
                  <a:schemeClr val="accent1"/>
                </a:solidFill>
              </a:rPr>
              <a:t> </a:t>
            </a:r>
            <a:r>
              <a:rPr lang="nl-NL" sz="3000" cap="none" dirty="0" err="1">
                <a:solidFill>
                  <a:schemeClr val="accent1"/>
                </a:solidFill>
              </a:rPr>
              <a:t>usage</a:t>
            </a:r>
            <a:r>
              <a:rPr lang="nl-NL" sz="3000" cap="none" dirty="0">
                <a:solidFill>
                  <a:schemeClr val="accent1"/>
                </a:solidFill>
              </a:rPr>
              <a:t> of module __</a:t>
            </a:r>
            <a:r>
              <a:rPr lang="nl-NL" sz="3000" cap="none" dirty="0" err="1">
                <a:solidFill>
                  <a:schemeClr val="accent1"/>
                </a:solidFill>
              </a:rPr>
              <a:t>main</a:t>
            </a:r>
            <a:r>
              <a:rPr lang="nl-NL" sz="3000" cap="none" dirty="0">
                <a:solidFill>
                  <a:schemeClr val="accent1"/>
                </a:solidFill>
              </a:rPr>
              <a:t>__</a:t>
            </a:r>
            <a:endParaRPr lang="en-US" sz="3000" cap="none" dirty="0">
              <a:solidFill>
                <a:schemeClr val="accent1"/>
              </a:solidFill>
            </a:endParaRPr>
          </a:p>
        </p:txBody>
      </p:sp>
    </p:spTree>
    <p:extLst>
      <p:ext uri="{BB962C8B-B14F-4D97-AF65-F5344CB8AC3E}">
        <p14:creationId xmlns:p14="http://schemas.microsoft.com/office/powerpoint/2010/main" val="4164888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sz="2400" dirty="0"/>
              <a:t>During development module contents often change</a:t>
            </a:r>
          </a:p>
          <a:p>
            <a:pPr marL="342900" indent="-342900">
              <a:buFont typeface="Arial" panose="020B0604020202020204" pitchFamily="34" charset="0"/>
              <a:buChar char="•"/>
            </a:pPr>
            <a:r>
              <a:rPr lang="en-US" sz="2400" dirty="0">
                <a:latin typeface="+mn-lt"/>
              </a:rPr>
              <a:t>Under certain conditions, such changes can be included in a running process</a:t>
            </a:r>
          </a:p>
          <a:p>
            <a:pPr marL="520700" lvl="1" indent="-342900">
              <a:buFont typeface="Arial" panose="020B0604020202020204" pitchFamily="34" charset="0"/>
              <a:buChar char="•"/>
            </a:pPr>
            <a:r>
              <a:rPr lang="en-US" sz="2200" dirty="0">
                <a:latin typeface="+mn-lt"/>
              </a:rPr>
              <a:t>In a running process you have done "</a:t>
            </a:r>
            <a:r>
              <a:rPr lang="en-US" sz="2200" b="1" dirty="0">
                <a:latin typeface="Consolas" panose="020B0609020204030204" pitchFamily="49" charset="0"/>
              </a:rPr>
              <a:t>import m</a:t>
            </a:r>
            <a:r>
              <a:rPr lang="en-US" sz="2200" dirty="0">
                <a:latin typeface="+mn-lt"/>
              </a:rPr>
              <a:t>"</a:t>
            </a:r>
          </a:p>
          <a:p>
            <a:pPr marL="520700" lvl="1" indent="-342900">
              <a:buFont typeface="Arial" panose="020B0604020202020204" pitchFamily="34" charset="0"/>
              <a:buChar char="•"/>
            </a:pPr>
            <a:r>
              <a:rPr lang="en-US" sz="2200" dirty="0">
                <a:latin typeface="+mn-lt"/>
              </a:rPr>
              <a:t>The source code for </a:t>
            </a:r>
            <a:r>
              <a:rPr lang="en-US" sz="2200" b="1" dirty="0">
                <a:latin typeface="Consolas" panose="020B0609020204030204" pitchFamily="49" charset="0"/>
              </a:rPr>
              <a:t>m</a:t>
            </a:r>
            <a:r>
              <a:rPr lang="en-US" sz="2200" dirty="0">
                <a:latin typeface="+mn-lt"/>
              </a:rPr>
              <a:t> changes</a:t>
            </a:r>
          </a:p>
          <a:p>
            <a:pPr marL="520700" lvl="1" indent="-342900">
              <a:buFont typeface="Arial" panose="020B0604020202020204" pitchFamily="34" charset="0"/>
              <a:buChar char="•"/>
            </a:pPr>
            <a:r>
              <a:rPr lang="en-US" sz="2200" dirty="0">
                <a:latin typeface="+mn-lt"/>
              </a:rPr>
              <a:t>After </a:t>
            </a:r>
            <a:r>
              <a:rPr lang="en-US" sz="2200" b="1" dirty="0" err="1">
                <a:latin typeface="Consolas" panose="020B0609020204030204" pitchFamily="49" charset="0"/>
              </a:rPr>
              <a:t>importlib.reload</a:t>
            </a:r>
            <a:r>
              <a:rPr lang="en-US" sz="2200" b="1" dirty="0">
                <a:latin typeface="Consolas" panose="020B0609020204030204" pitchFamily="49" charset="0"/>
              </a:rPr>
              <a:t>(m)</a:t>
            </a:r>
            <a:r>
              <a:rPr lang="en-US" sz="2200" dirty="0">
                <a:latin typeface="+mn-lt"/>
              </a:rPr>
              <a:t> these changes are visible in the process</a:t>
            </a:r>
          </a:p>
          <a:p>
            <a:pPr marL="342900" indent="-342900">
              <a:buFont typeface="Arial" panose="020B0604020202020204" pitchFamily="34" charset="0"/>
              <a:buChar char="•"/>
            </a:pPr>
            <a:r>
              <a:rPr lang="en-US" sz="2400" b="1" dirty="0" err="1">
                <a:latin typeface="Consolas" panose="020B0609020204030204" pitchFamily="49" charset="0"/>
              </a:rPr>
              <a:t>importlib.reload</a:t>
            </a:r>
            <a:r>
              <a:rPr lang="en-US" sz="2400" b="1" dirty="0">
                <a:latin typeface="Consolas" panose="020B0609020204030204" pitchFamily="49" charset="0"/>
              </a:rPr>
              <a:t>(m)</a:t>
            </a:r>
            <a:r>
              <a:rPr lang="en-US" sz="2400" dirty="0">
                <a:latin typeface="+mn-lt"/>
              </a:rPr>
              <a:t> re-initializes the module </a:t>
            </a:r>
            <a:r>
              <a:rPr lang="en-US" sz="2400" b="1" dirty="0">
                <a:latin typeface="Consolas" panose="020B0609020204030204" pitchFamily="49" charset="0"/>
              </a:rPr>
              <a:t>m</a:t>
            </a:r>
          </a:p>
          <a:p>
            <a:pPr marL="342900" indent="-342900">
              <a:buFont typeface="Arial" panose="020B0604020202020204" pitchFamily="34" charset="0"/>
              <a:buChar char="•"/>
            </a:pPr>
            <a:r>
              <a:rPr lang="en-US" sz="2400" dirty="0">
                <a:latin typeface="+mn-lt"/>
              </a:rPr>
              <a:t>Be aware that these changes are only visible in the module</a:t>
            </a:r>
          </a:p>
          <a:p>
            <a:pPr marL="520700" lvl="1" indent="-342900">
              <a:buFont typeface="Arial" panose="020B0604020202020204" pitchFamily="34" charset="0"/>
              <a:buChar char="•"/>
            </a:pPr>
            <a:r>
              <a:rPr lang="en-US" sz="2200" dirty="0">
                <a:latin typeface="+mn-lt"/>
              </a:rPr>
              <a:t>Names bound to attributes of </a:t>
            </a:r>
            <a:r>
              <a:rPr lang="en-US" sz="2200" b="1" dirty="0">
                <a:latin typeface="Consolas" panose="020B0609020204030204" pitchFamily="49" charset="0"/>
              </a:rPr>
              <a:t>m</a:t>
            </a:r>
            <a:r>
              <a:rPr lang="en-US" sz="2200" dirty="0">
                <a:latin typeface="+mn-lt"/>
              </a:rPr>
              <a:t> will still be bound to the original objects after reload.</a:t>
            </a:r>
          </a:p>
          <a:p>
            <a:pPr marL="704850" lvl="2" indent="-342900"/>
            <a:r>
              <a:rPr lang="en-US" sz="2000" dirty="0">
                <a:latin typeface="+mn-lt"/>
              </a:rPr>
              <a:t>If you previously did something like "</a:t>
            </a:r>
            <a:r>
              <a:rPr lang="en-US" sz="2000" b="1" dirty="0">
                <a:latin typeface="Consolas" panose="020B0609020204030204" pitchFamily="49" charset="0"/>
              </a:rPr>
              <a:t>x = </a:t>
            </a:r>
            <a:r>
              <a:rPr lang="en-US" sz="2000" b="1" dirty="0" err="1">
                <a:latin typeface="Consolas" panose="020B0609020204030204" pitchFamily="49" charset="0"/>
              </a:rPr>
              <a:t>m.C</a:t>
            </a:r>
            <a:r>
              <a:rPr lang="en-US" sz="2000" b="1" dirty="0">
                <a:latin typeface="Consolas" panose="020B0609020204030204" pitchFamily="49" charset="0"/>
              </a:rPr>
              <a:t>()</a:t>
            </a:r>
            <a:r>
              <a:rPr lang="en-US" sz="2000" dirty="0">
                <a:latin typeface="+mn-lt"/>
              </a:rPr>
              <a:t>" after "</a:t>
            </a:r>
            <a:r>
              <a:rPr lang="en-US" sz="2000" b="1" dirty="0">
                <a:latin typeface="Consolas" panose="020B0609020204030204" pitchFamily="49" charset="0"/>
              </a:rPr>
              <a:t>import m</a:t>
            </a:r>
            <a:r>
              <a:rPr lang="en-US" sz="2000" dirty="0">
                <a:latin typeface="+mn-lt"/>
              </a:rPr>
              <a:t>",</a:t>
            </a:r>
            <a:br>
              <a:rPr lang="en-US" sz="2000" dirty="0">
                <a:latin typeface="+mn-lt"/>
              </a:rPr>
            </a:br>
            <a:r>
              <a:rPr lang="en-US" sz="2000" dirty="0">
                <a:latin typeface="+mn-lt"/>
              </a:rPr>
              <a:t>then after </a:t>
            </a:r>
            <a:r>
              <a:rPr lang="en-US" sz="2000" b="1" dirty="0">
                <a:latin typeface="Consolas" panose="020B0609020204030204" pitchFamily="49" charset="0"/>
              </a:rPr>
              <a:t>reload(m)</a:t>
            </a:r>
            <a:r>
              <a:rPr lang="en-US" sz="2000" dirty="0">
                <a:latin typeface="+mn-lt"/>
              </a:rPr>
              <a:t> the object </a:t>
            </a:r>
            <a:r>
              <a:rPr lang="en-US" sz="2000" b="1" dirty="0">
                <a:latin typeface="Consolas" panose="020B0609020204030204" pitchFamily="49" charset="0"/>
              </a:rPr>
              <a:t>x</a:t>
            </a:r>
            <a:r>
              <a:rPr lang="en-US" sz="2000" dirty="0">
                <a:latin typeface="+mn-lt"/>
              </a:rPr>
              <a:t> is still an instance of the old class </a:t>
            </a:r>
            <a:r>
              <a:rPr lang="en-US" sz="2000" dirty="0">
                <a:latin typeface="Consolas" panose="020B0609020204030204" pitchFamily="49" charset="0"/>
              </a:rPr>
              <a:t>C</a:t>
            </a:r>
            <a:r>
              <a:rPr lang="en-US" sz="2000" dirty="0">
                <a:latin typeface="+mn-lt"/>
              </a:rPr>
              <a:t>.</a:t>
            </a:r>
          </a:p>
          <a:p>
            <a:pPr marL="520700" lvl="1" indent="-342900">
              <a:buFont typeface="Arial" panose="020B0604020202020204" pitchFamily="34" charset="0"/>
              <a:buChar char="•"/>
            </a:pPr>
            <a:r>
              <a:rPr lang="en-US" sz="2200" dirty="0">
                <a:latin typeface="+mn-lt"/>
              </a:rPr>
              <a:t>Any names that are deleted in the module are still visible in </a:t>
            </a:r>
            <a:r>
              <a:rPr lang="en-US" sz="2200" b="1" dirty="0">
                <a:latin typeface="Consolas" panose="020B0609020204030204" pitchFamily="49" charset="0"/>
              </a:rPr>
              <a:t>m</a:t>
            </a:r>
            <a:r>
              <a:rPr lang="en-US" sz="2200" dirty="0">
                <a:latin typeface="+mn-lt"/>
              </a:rPr>
              <a:t> after a reload</a:t>
            </a:r>
          </a:p>
          <a:p>
            <a:pPr marL="704850" lvl="2" indent="-342900"/>
            <a:r>
              <a:rPr lang="en-US" sz="2000" dirty="0">
                <a:latin typeface="+mn-lt"/>
              </a:rPr>
              <a:t>The module's </a:t>
            </a:r>
            <a:r>
              <a:rPr lang="en-US" sz="2000" b="1" dirty="0">
                <a:latin typeface="Consolas" panose="020B0609020204030204" pitchFamily="49" charset="0"/>
              </a:rPr>
              <a:t>__</a:t>
            </a:r>
            <a:r>
              <a:rPr lang="en-US" sz="2000" b="1" dirty="0" err="1">
                <a:latin typeface="Consolas" panose="020B0609020204030204" pitchFamily="49" charset="0"/>
              </a:rPr>
              <a:t>dict</a:t>
            </a:r>
            <a:r>
              <a:rPr lang="en-US" sz="2000" b="1" dirty="0">
                <a:latin typeface="Consolas" panose="020B0609020204030204" pitchFamily="49" charset="0"/>
              </a:rPr>
              <a:t>__</a:t>
            </a:r>
            <a:r>
              <a:rPr lang="en-US" sz="2000" dirty="0">
                <a:latin typeface="+mn-lt"/>
              </a:rPr>
              <a:t> is not cleared, only updated</a:t>
            </a:r>
          </a:p>
          <a:p>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Module </a:t>
            </a:r>
            <a:r>
              <a:rPr lang="nl-NL" sz="3000" cap="none" dirty="0" err="1">
                <a:solidFill>
                  <a:schemeClr val="accent1"/>
                </a:solidFill>
              </a:rPr>
              <a:t>reloads</a:t>
            </a:r>
            <a:endParaRPr lang="en-US" sz="3000" cap="none" dirty="0">
              <a:solidFill>
                <a:schemeClr val="accent1"/>
              </a:solidFill>
            </a:endParaRPr>
          </a:p>
        </p:txBody>
      </p:sp>
    </p:spTree>
    <p:extLst>
      <p:ext uri="{BB962C8B-B14F-4D97-AF65-F5344CB8AC3E}">
        <p14:creationId xmlns:p14="http://schemas.microsoft.com/office/powerpoint/2010/main" val="44557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007" y="1412776"/>
            <a:ext cx="2899656"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6" name="Text Placeholder 9"/>
          <p:cNvSpPr txBox="1">
            <a:spLocks/>
          </p:cNvSpPr>
          <p:nvPr/>
        </p:nvSpPr>
        <p:spPr>
          <a:xfrm>
            <a:off x="227349" y="1420989"/>
            <a:ext cx="3144474" cy="4744315"/>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nl-NL" sz="2200" b="1" dirty="0">
                <a:solidFill>
                  <a:prstClr val="black"/>
                </a:solidFill>
                <a:latin typeface="Consolas" panose="020B0609020204030204" pitchFamily="49" charset="0"/>
              </a:rPr>
              <a:t>i</a:t>
            </a:r>
            <a:r>
              <a:rPr kumimoji="0" lang="nl-NL" sz="22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mport</a:t>
            </a: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nl-NL" dirty="0">
                <a:solidFill>
                  <a:prstClr val="black"/>
                </a:solidFill>
                <a:latin typeface="Consolas" panose="020B0609020204030204" pitchFamily="49" charset="0"/>
              </a:rPr>
              <a:t>x = </a:t>
            </a:r>
            <a:r>
              <a:rPr lang="nl-NL" dirty="0" err="1">
                <a:solidFill>
                  <a:prstClr val="black"/>
                </a:solidFill>
                <a:latin typeface="Consolas" panose="020B0609020204030204" pitchFamily="49" charset="0"/>
              </a:rPr>
              <a:t>m.C</a:t>
            </a:r>
            <a:r>
              <a:rPr lang="nl-NL" dirty="0">
                <a:solidFill>
                  <a:prstClr val="black"/>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nl-NL" dirty="0" err="1">
                <a:solidFill>
                  <a:prstClr val="black"/>
                </a:solidFill>
                <a:latin typeface="Consolas" panose="020B0609020204030204" pitchFamily="49" charset="0"/>
              </a:rPr>
              <a:t>reload</a:t>
            </a:r>
            <a:r>
              <a:rPr lang="nl-NL" dirty="0">
                <a:solidFill>
                  <a:prstClr val="black"/>
                </a:solidFill>
                <a:latin typeface="Consolas" panose="020B0609020204030204" pitchFamily="49" charset="0"/>
              </a:rPr>
              <a:t>(m)</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7" name="Rectangle 6"/>
          <p:cNvSpPr/>
          <p:nvPr/>
        </p:nvSpPr>
        <p:spPr>
          <a:xfrm>
            <a:off x="3090991" y="1420989"/>
            <a:ext cx="2669114" cy="4744315"/>
          </a:xfrm>
          <a:prstGeom prst="rect">
            <a:avLst/>
          </a:prstGeom>
          <a:solidFill>
            <a:srgbClr val="57CF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8" name="Rectangle 7"/>
          <p:cNvSpPr/>
          <p:nvPr/>
        </p:nvSpPr>
        <p:spPr>
          <a:xfrm>
            <a:off x="5958761" y="1420989"/>
            <a:ext cx="5328593" cy="4744315"/>
          </a:xfrm>
          <a:prstGeom prst="rect">
            <a:avLst/>
          </a:prstGeom>
          <a:solidFill>
            <a:srgbClr val="00E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9" name="TextBox 8"/>
          <p:cNvSpPr txBox="1"/>
          <p:nvPr/>
        </p:nvSpPr>
        <p:spPr>
          <a:xfrm>
            <a:off x="3313794" y="1421198"/>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Global</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0" name="Pentagon 9"/>
          <p:cNvSpPr/>
          <p:nvPr/>
        </p:nvSpPr>
        <p:spPr>
          <a:xfrm>
            <a:off x="3372031" y="2060848"/>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Ubuntu"/>
              </a:rPr>
              <a:t>m</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1" name="Rounded Rectangle 10"/>
          <p:cNvSpPr/>
          <p:nvPr/>
        </p:nvSpPr>
        <p:spPr>
          <a:xfrm>
            <a:off x="7068108" y="1882924"/>
            <a:ext cx="172374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&lt;module 'm'&gt;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Ubuntu"/>
              </a:rPr>
              <a:t>C</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12" name="Straight Arrow Connector 11"/>
          <p:cNvCxnSpPr>
            <a:cxnSpLocks/>
            <a:stCxn id="10" idx="3"/>
            <a:endCxn id="11" idx="1"/>
          </p:cNvCxnSpPr>
          <p:nvPr/>
        </p:nvCxnSpPr>
        <p:spPr>
          <a:xfrm>
            <a:off x="4097681" y="2240868"/>
            <a:ext cx="2970427" cy="209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19542" y="1006726"/>
            <a:ext cx="27723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Object </a:t>
            </a:r>
            <a:r>
              <a:rPr kumimoji="0" lang="nl-NL" sz="1800" b="0" i="0" u="none" strike="noStrike" kern="1200" cap="none" spc="0" normalizeH="0" baseline="0" noProof="0" dirty="0" err="1">
                <a:ln>
                  <a:noFill/>
                </a:ln>
                <a:solidFill>
                  <a:prstClr val="black"/>
                </a:solidFill>
                <a:effectLst/>
                <a:uLnTx/>
                <a:uFillTx/>
                <a:latin typeface="Ubuntu"/>
                <a:ea typeface="+mn-ea"/>
                <a:cs typeface="+mn-cs"/>
              </a:rPr>
              <a:t>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7" name="TextBox 16"/>
          <p:cNvSpPr txBox="1"/>
          <p:nvPr/>
        </p:nvSpPr>
        <p:spPr>
          <a:xfrm>
            <a:off x="3192012" y="1006726"/>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Namespace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8" name="Rounded Rectangle 10">
            <a:extLst>
              <a:ext uri="{FF2B5EF4-FFF2-40B4-BE49-F238E27FC236}">
                <a16:creationId xmlns:a16="http://schemas.microsoft.com/office/drawing/2014/main" id="{9704439A-A263-4B52-8D62-5E044C1FB23C}"/>
              </a:ext>
            </a:extLst>
          </p:cNvPr>
          <p:cNvSpPr/>
          <p:nvPr/>
        </p:nvSpPr>
        <p:spPr>
          <a:xfrm>
            <a:off x="9048328" y="3068960"/>
            <a:ext cx="1723742" cy="43204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&lt;class 'C'&gt;</a:t>
            </a:r>
          </a:p>
        </p:txBody>
      </p:sp>
      <p:sp>
        <p:nvSpPr>
          <p:cNvPr id="19" name="Rectangle 18">
            <a:extLst>
              <a:ext uri="{FF2B5EF4-FFF2-40B4-BE49-F238E27FC236}">
                <a16:creationId xmlns:a16="http://schemas.microsoft.com/office/drawing/2014/main" id="{CA53FAA3-82CD-4E6C-871B-64C975ABD537}"/>
              </a:ext>
            </a:extLst>
          </p:cNvPr>
          <p:cNvSpPr/>
          <p:nvPr/>
        </p:nvSpPr>
        <p:spPr>
          <a:xfrm>
            <a:off x="8112224" y="2310780"/>
            <a:ext cx="180000" cy="180000"/>
          </a:xfrm>
          <a:prstGeom prst="rect">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cxnSp>
        <p:nvCxnSpPr>
          <p:cNvPr id="22" name="Connector: Elbow 21">
            <a:extLst>
              <a:ext uri="{FF2B5EF4-FFF2-40B4-BE49-F238E27FC236}">
                <a16:creationId xmlns:a16="http://schemas.microsoft.com/office/drawing/2014/main" id="{1D475DD5-7824-48EC-AEFA-FE98EE4E80A3}"/>
              </a:ext>
            </a:extLst>
          </p:cNvPr>
          <p:cNvCxnSpPr>
            <a:cxnSpLocks/>
            <a:stCxn id="19" idx="2"/>
            <a:endCxn id="18" idx="1"/>
          </p:cNvCxnSpPr>
          <p:nvPr/>
        </p:nvCxnSpPr>
        <p:spPr>
          <a:xfrm rot="16200000" flipH="1">
            <a:off x="8228174" y="2464830"/>
            <a:ext cx="794204" cy="8461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8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007" y="2060848"/>
            <a:ext cx="2899656"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6" name="Text Placeholder 9"/>
          <p:cNvSpPr txBox="1">
            <a:spLocks/>
          </p:cNvSpPr>
          <p:nvPr/>
        </p:nvSpPr>
        <p:spPr>
          <a:xfrm>
            <a:off x="227349" y="1420989"/>
            <a:ext cx="3144474" cy="4744315"/>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nl-NL" sz="2200" b="1" dirty="0">
                <a:solidFill>
                  <a:prstClr val="black"/>
                </a:solidFill>
                <a:latin typeface="Consolas" panose="020B0609020204030204" pitchFamily="49" charset="0"/>
              </a:rPr>
              <a:t>i</a:t>
            </a:r>
            <a:r>
              <a:rPr kumimoji="0" lang="nl-NL" sz="22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mport</a:t>
            </a: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nl-NL" dirty="0">
                <a:solidFill>
                  <a:prstClr val="black"/>
                </a:solidFill>
                <a:latin typeface="Consolas" panose="020B0609020204030204" pitchFamily="49" charset="0"/>
              </a:rPr>
              <a:t>x = </a:t>
            </a:r>
            <a:r>
              <a:rPr lang="nl-NL" dirty="0" err="1">
                <a:solidFill>
                  <a:prstClr val="black"/>
                </a:solidFill>
                <a:latin typeface="Consolas" panose="020B0609020204030204" pitchFamily="49" charset="0"/>
              </a:rPr>
              <a:t>m.C</a:t>
            </a:r>
            <a:r>
              <a:rPr lang="nl-NL" dirty="0">
                <a:solidFill>
                  <a:prstClr val="black"/>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nl-NL" dirty="0" err="1">
                <a:solidFill>
                  <a:prstClr val="black"/>
                </a:solidFill>
                <a:latin typeface="Consolas" panose="020B0609020204030204" pitchFamily="49" charset="0"/>
              </a:rPr>
              <a:t>reload</a:t>
            </a:r>
            <a:r>
              <a:rPr lang="nl-NL" dirty="0">
                <a:solidFill>
                  <a:prstClr val="black"/>
                </a:solidFill>
                <a:latin typeface="Consolas" panose="020B0609020204030204" pitchFamily="49" charset="0"/>
              </a:rPr>
              <a:t>(m)</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7" name="Rectangle 6"/>
          <p:cNvSpPr/>
          <p:nvPr/>
        </p:nvSpPr>
        <p:spPr>
          <a:xfrm>
            <a:off x="3090991" y="1420989"/>
            <a:ext cx="2669114" cy="4744315"/>
          </a:xfrm>
          <a:prstGeom prst="rect">
            <a:avLst/>
          </a:prstGeom>
          <a:solidFill>
            <a:srgbClr val="57CF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8" name="Rectangle 7"/>
          <p:cNvSpPr/>
          <p:nvPr/>
        </p:nvSpPr>
        <p:spPr>
          <a:xfrm>
            <a:off x="5958761" y="1420989"/>
            <a:ext cx="5328593" cy="4744315"/>
          </a:xfrm>
          <a:prstGeom prst="rect">
            <a:avLst/>
          </a:prstGeom>
          <a:solidFill>
            <a:srgbClr val="00E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9" name="TextBox 8"/>
          <p:cNvSpPr txBox="1"/>
          <p:nvPr/>
        </p:nvSpPr>
        <p:spPr>
          <a:xfrm>
            <a:off x="3313794" y="1421198"/>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Global</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0" name="Pentagon 9"/>
          <p:cNvSpPr/>
          <p:nvPr/>
        </p:nvSpPr>
        <p:spPr>
          <a:xfrm>
            <a:off x="3372031" y="2060848"/>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Ubuntu"/>
              </a:rPr>
              <a:t>m</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1" name="Rounded Rectangle 10"/>
          <p:cNvSpPr/>
          <p:nvPr/>
        </p:nvSpPr>
        <p:spPr>
          <a:xfrm>
            <a:off x="7068108" y="1882924"/>
            <a:ext cx="172374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&lt;module 'm'&gt;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Ubuntu"/>
              </a:rPr>
              <a:t>C</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12" name="Straight Arrow Connector 11"/>
          <p:cNvCxnSpPr>
            <a:cxnSpLocks/>
            <a:stCxn id="10" idx="3"/>
            <a:endCxn id="11" idx="1"/>
          </p:cNvCxnSpPr>
          <p:nvPr/>
        </p:nvCxnSpPr>
        <p:spPr>
          <a:xfrm>
            <a:off x="4097681" y="2240868"/>
            <a:ext cx="2970427" cy="209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19542" y="1006726"/>
            <a:ext cx="27723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Object </a:t>
            </a:r>
            <a:r>
              <a:rPr kumimoji="0" lang="nl-NL" sz="1800" b="0" i="0" u="none" strike="noStrike" kern="1200" cap="none" spc="0" normalizeH="0" baseline="0" noProof="0" dirty="0" err="1">
                <a:ln>
                  <a:noFill/>
                </a:ln>
                <a:solidFill>
                  <a:prstClr val="black"/>
                </a:solidFill>
                <a:effectLst/>
                <a:uLnTx/>
                <a:uFillTx/>
                <a:latin typeface="Ubuntu"/>
                <a:ea typeface="+mn-ea"/>
                <a:cs typeface="+mn-cs"/>
              </a:rPr>
              <a:t>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7" name="TextBox 16"/>
          <p:cNvSpPr txBox="1"/>
          <p:nvPr/>
        </p:nvSpPr>
        <p:spPr>
          <a:xfrm>
            <a:off x="3192012" y="1006726"/>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Namespace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8" name="Rounded Rectangle 10">
            <a:extLst>
              <a:ext uri="{FF2B5EF4-FFF2-40B4-BE49-F238E27FC236}">
                <a16:creationId xmlns:a16="http://schemas.microsoft.com/office/drawing/2014/main" id="{9704439A-A263-4B52-8D62-5E044C1FB23C}"/>
              </a:ext>
            </a:extLst>
          </p:cNvPr>
          <p:cNvSpPr/>
          <p:nvPr/>
        </p:nvSpPr>
        <p:spPr>
          <a:xfrm>
            <a:off x="9048328" y="3068960"/>
            <a:ext cx="1723742" cy="43204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&lt;class 'C'&gt;</a:t>
            </a:r>
          </a:p>
        </p:txBody>
      </p:sp>
      <p:sp>
        <p:nvSpPr>
          <p:cNvPr id="19" name="Rectangle 18">
            <a:extLst>
              <a:ext uri="{FF2B5EF4-FFF2-40B4-BE49-F238E27FC236}">
                <a16:creationId xmlns:a16="http://schemas.microsoft.com/office/drawing/2014/main" id="{CA53FAA3-82CD-4E6C-871B-64C975ABD537}"/>
              </a:ext>
            </a:extLst>
          </p:cNvPr>
          <p:cNvSpPr/>
          <p:nvPr/>
        </p:nvSpPr>
        <p:spPr>
          <a:xfrm>
            <a:off x="8112224" y="2310780"/>
            <a:ext cx="180000" cy="180000"/>
          </a:xfrm>
          <a:prstGeom prst="rect">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cxnSp>
        <p:nvCxnSpPr>
          <p:cNvPr id="22" name="Connector: Elbow 21">
            <a:extLst>
              <a:ext uri="{FF2B5EF4-FFF2-40B4-BE49-F238E27FC236}">
                <a16:creationId xmlns:a16="http://schemas.microsoft.com/office/drawing/2014/main" id="{1D475DD5-7824-48EC-AEFA-FE98EE4E80A3}"/>
              </a:ext>
            </a:extLst>
          </p:cNvPr>
          <p:cNvCxnSpPr>
            <a:cxnSpLocks/>
            <a:stCxn id="19" idx="2"/>
            <a:endCxn id="18" idx="1"/>
          </p:cNvCxnSpPr>
          <p:nvPr/>
        </p:nvCxnSpPr>
        <p:spPr>
          <a:xfrm rot="16200000" flipH="1">
            <a:off x="8228174" y="2464830"/>
            <a:ext cx="794204" cy="8461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entagon 9">
            <a:extLst>
              <a:ext uri="{FF2B5EF4-FFF2-40B4-BE49-F238E27FC236}">
                <a16:creationId xmlns:a16="http://schemas.microsoft.com/office/drawing/2014/main" id="{8ADBE6CC-0F80-4ABF-9E60-7429290A0672}"/>
              </a:ext>
            </a:extLst>
          </p:cNvPr>
          <p:cNvSpPr/>
          <p:nvPr/>
        </p:nvSpPr>
        <p:spPr>
          <a:xfrm>
            <a:off x="3372031" y="2888226"/>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Ubuntu"/>
                <a:ea typeface="+mn-ea"/>
                <a:cs typeface="+mn-cs"/>
              </a:rPr>
              <a:t>x</a:t>
            </a:r>
          </a:p>
        </p:txBody>
      </p:sp>
      <p:sp>
        <p:nvSpPr>
          <p:cNvPr id="20" name="Rounded Rectangle 10">
            <a:extLst>
              <a:ext uri="{FF2B5EF4-FFF2-40B4-BE49-F238E27FC236}">
                <a16:creationId xmlns:a16="http://schemas.microsoft.com/office/drawing/2014/main" id="{A690392D-2A0B-41FC-920F-D5BE3E4DF0A2}"/>
              </a:ext>
            </a:extLst>
          </p:cNvPr>
          <p:cNvSpPr/>
          <p:nvPr/>
        </p:nvSpPr>
        <p:spPr>
          <a:xfrm>
            <a:off x="7068108" y="4132126"/>
            <a:ext cx="1723742" cy="95305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&lt;C object&gt;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Ubuntu"/>
              </a:rPr>
              <a:t>__class__</a:t>
            </a:r>
            <a:endPar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sp>
        <p:nvSpPr>
          <p:cNvPr id="21" name="Rectangle 20">
            <a:extLst>
              <a:ext uri="{FF2B5EF4-FFF2-40B4-BE49-F238E27FC236}">
                <a16:creationId xmlns:a16="http://schemas.microsoft.com/office/drawing/2014/main" id="{675BED70-E008-44C4-A61A-46BAD628F18E}"/>
              </a:ext>
            </a:extLst>
          </p:cNvPr>
          <p:cNvSpPr/>
          <p:nvPr/>
        </p:nvSpPr>
        <p:spPr>
          <a:xfrm>
            <a:off x="8443057" y="4608655"/>
            <a:ext cx="180000" cy="180000"/>
          </a:xfrm>
          <a:prstGeom prst="rect">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cxnSp>
        <p:nvCxnSpPr>
          <p:cNvPr id="23" name="Connector: Elbow 22">
            <a:extLst>
              <a:ext uri="{FF2B5EF4-FFF2-40B4-BE49-F238E27FC236}">
                <a16:creationId xmlns:a16="http://schemas.microsoft.com/office/drawing/2014/main" id="{084AEC6F-3220-431B-8ADA-CD7D3EF78541}"/>
              </a:ext>
            </a:extLst>
          </p:cNvPr>
          <p:cNvCxnSpPr>
            <a:cxnSpLocks/>
            <a:stCxn id="21" idx="3"/>
            <a:endCxn id="18" idx="2"/>
          </p:cNvCxnSpPr>
          <p:nvPr/>
        </p:nvCxnSpPr>
        <p:spPr>
          <a:xfrm flipV="1">
            <a:off x="8623057" y="3501008"/>
            <a:ext cx="1287142" cy="1197647"/>
          </a:xfrm>
          <a:prstGeom prst="bentConnector2">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60B72ED0-D6D5-45E1-AC0C-F8EB9C3B4DAE}"/>
              </a:ext>
            </a:extLst>
          </p:cNvPr>
          <p:cNvCxnSpPr>
            <a:cxnSpLocks/>
            <a:stCxn id="15" idx="3"/>
          </p:cNvCxnSpPr>
          <p:nvPr/>
        </p:nvCxnSpPr>
        <p:spPr>
          <a:xfrm>
            <a:off x="4097681" y="3068246"/>
            <a:ext cx="2970427" cy="1540409"/>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831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007" y="2780928"/>
            <a:ext cx="2899656"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6" name="Text Placeholder 9"/>
          <p:cNvSpPr txBox="1">
            <a:spLocks/>
          </p:cNvSpPr>
          <p:nvPr/>
        </p:nvSpPr>
        <p:spPr>
          <a:xfrm>
            <a:off x="227349" y="1420989"/>
            <a:ext cx="3144474" cy="4744315"/>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nl-NL" sz="2200" b="1" dirty="0">
                <a:solidFill>
                  <a:prstClr val="black"/>
                </a:solidFill>
                <a:latin typeface="Consolas" panose="020B0609020204030204" pitchFamily="49" charset="0"/>
              </a:rPr>
              <a:t>i</a:t>
            </a:r>
            <a:r>
              <a:rPr kumimoji="0" lang="nl-NL" sz="22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mport</a:t>
            </a: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nl-NL" b="1" dirty="0">
                <a:solidFill>
                  <a:prstClr val="black"/>
                </a:solidFill>
                <a:latin typeface="Consolas" panose="020B0609020204030204" pitchFamily="49" charset="0"/>
              </a:rPr>
              <a:t>x = </a:t>
            </a:r>
            <a:r>
              <a:rPr lang="nl-NL" b="1" dirty="0" err="1">
                <a:solidFill>
                  <a:prstClr val="black"/>
                </a:solidFill>
                <a:latin typeface="Consolas" panose="020B0609020204030204" pitchFamily="49" charset="0"/>
              </a:rPr>
              <a:t>m.C</a:t>
            </a:r>
            <a:r>
              <a:rPr lang="nl-NL" b="1" dirty="0">
                <a:solidFill>
                  <a:prstClr val="black"/>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nl-NL" b="1" dirty="0" err="1">
                <a:solidFill>
                  <a:prstClr val="black"/>
                </a:solidFill>
                <a:latin typeface="Consolas" panose="020B0609020204030204" pitchFamily="49" charset="0"/>
              </a:rPr>
              <a:t>reload</a:t>
            </a:r>
            <a:r>
              <a:rPr lang="nl-NL" b="1" dirty="0">
                <a:solidFill>
                  <a:prstClr val="black"/>
                </a:solidFill>
                <a:latin typeface="Consolas" panose="020B0609020204030204" pitchFamily="49" charset="0"/>
              </a:rPr>
              <a:t>(m)</a:t>
            </a:r>
            <a:endParaRPr kumimoji="0" lang="nl-NL"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7" name="Rectangle 6"/>
          <p:cNvSpPr/>
          <p:nvPr/>
        </p:nvSpPr>
        <p:spPr>
          <a:xfrm>
            <a:off x="3090991" y="1420989"/>
            <a:ext cx="2669114" cy="4744315"/>
          </a:xfrm>
          <a:prstGeom prst="rect">
            <a:avLst/>
          </a:prstGeom>
          <a:solidFill>
            <a:srgbClr val="57CF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8" name="Rectangle 7"/>
          <p:cNvSpPr/>
          <p:nvPr/>
        </p:nvSpPr>
        <p:spPr>
          <a:xfrm>
            <a:off x="5879976" y="1420989"/>
            <a:ext cx="5328593" cy="4744315"/>
          </a:xfrm>
          <a:prstGeom prst="rect">
            <a:avLst/>
          </a:prstGeom>
          <a:solidFill>
            <a:srgbClr val="00E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9" name="TextBox 8"/>
          <p:cNvSpPr txBox="1"/>
          <p:nvPr/>
        </p:nvSpPr>
        <p:spPr>
          <a:xfrm>
            <a:off x="3313794" y="1421198"/>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Global</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0" name="Pentagon 9"/>
          <p:cNvSpPr/>
          <p:nvPr/>
        </p:nvSpPr>
        <p:spPr>
          <a:xfrm>
            <a:off x="3372031" y="2060848"/>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Ubuntu"/>
              </a:rPr>
              <a:t>m</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1" name="Rounded Rectangle 10"/>
          <p:cNvSpPr/>
          <p:nvPr/>
        </p:nvSpPr>
        <p:spPr>
          <a:xfrm>
            <a:off x="7068108" y="1882924"/>
            <a:ext cx="172374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&lt;module 'm'&gt;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Ubuntu"/>
              </a:rPr>
              <a:t>C</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12" name="Straight Arrow Connector 11"/>
          <p:cNvCxnSpPr>
            <a:cxnSpLocks/>
            <a:stCxn id="10" idx="3"/>
            <a:endCxn id="11" idx="1"/>
          </p:cNvCxnSpPr>
          <p:nvPr/>
        </p:nvCxnSpPr>
        <p:spPr>
          <a:xfrm>
            <a:off x="4097681" y="2240868"/>
            <a:ext cx="2970427" cy="209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19542" y="1006726"/>
            <a:ext cx="27723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Object </a:t>
            </a:r>
            <a:r>
              <a:rPr kumimoji="0" lang="nl-NL" sz="1800" b="0" i="0" u="none" strike="noStrike" kern="1200" cap="none" spc="0" normalizeH="0" baseline="0" noProof="0" dirty="0" err="1">
                <a:ln>
                  <a:noFill/>
                </a:ln>
                <a:solidFill>
                  <a:prstClr val="black"/>
                </a:solidFill>
                <a:effectLst/>
                <a:uLnTx/>
                <a:uFillTx/>
                <a:latin typeface="Ubuntu"/>
                <a:ea typeface="+mn-ea"/>
                <a:cs typeface="+mn-cs"/>
              </a:rPr>
              <a:t>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7" name="TextBox 16"/>
          <p:cNvSpPr txBox="1"/>
          <p:nvPr/>
        </p:nvSpPr>
        <p:spPr>
          <a:xfrm>
            <a:off x="3192012" y="1006726"/>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Namespace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8" name="Rounded Rectangle 10">
            <a:extLst>
              <a:ext uri="{FF2B5EF4-FFF2-40B4-BE49-F238E27FC236}">
                <a16:creationId xmlns:a16="http://schemas.microsoft.com/office/drawing/2014/main" id="{9704439A-A263-4B52-8D62-5E044C1FB23C}"/>
              </a:ext>
            </a:extLst>
          </p:cNvPr>
          <p:cNvSpPr/>
          <p:nvPr/>
        </p:nvSpPr>
        <p:spPr>
          <a:xfrm>
            <a:off x="9048328" y="3068960"/>
            <a:ext cx="1723742" cy="43204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&lt;class 'C'&gt;</a:t>
            </a:r>
          </a:p>
        </p:txBody>
      </p:sp>
      <p:sp>
        <p:nvSpPr>
          <p:cNvPr id="19" name="Rectangle 18">
            <a:extLst>
              <a:ext uri="{FF2B5EF4-FFF2-40B4-BE49-F238E27FC236}">
                <a16:creationId xmlns:a16="http://schemas.microsoft.com/office/drawing/2014/main" id="{CA53FAA3-82CD-4E6C-871B-64C975ABD537}"/>
              </a:ext>
            </a:extLst>
          </p:cNvPr>
          <p:cNvSpPr/>
          <p:nvPr/>
        </p:nvSpPr>
        <p:spPr>
          <a:xfrm>
            <a:off x="8112224" y="2310780"/>
            <a:ext cx="180000" cy="180000"/>
          </a:xfrm>
          <a:prstGeom prst="rect">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cxnSp>
        <p:nvCxnSpPr>
          <p:cNvPr id="22" name="Connector: Elbow 21">
            <a:extLst>
              <a:ext uri="{FF2B5EF4-FFF2-40B4-BE49-F238E27FC236}">
                <a16:creationId xmlns:a16="http://schemas.microsoft.com/office/drawing/2014/main" id="{1D475DD5-7824-48EC-AEFA-FE98EE4E80A3}"/>
              </a:ext>
            </a:extLst>
          </p:cNvPr>
          <p:cNvCxnSpPr>
            <a:cxnSpLocks/>
            <a:stCxn id="19" idx="3"/>
            <a:endCxn id="25" idx="1"/>
          </p:cNvCxnSpPr>
          <p:nvPr/>
        </p:nvCxnSpPr>
        <p:spPr>
          <a:xfrm flipV="1">
            <a:off x="8292224" y="2400251"/>
            <a:ext cx="771871" cy="529"/>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ounded Rectangle 10">
            <a:extLst>
              <a:ext uri="{FF2B5EF4-FFF2-40B4-BE49-F238E27FC236}">
                <a16:creationId xmlns:a16="http://schemas.microsoft.com/office/drawing/2014/main" id="{1AB3ED0D-3233-440D-B3E8-7E5C03623DAE}"/>
              </a:ext>
            </a:extLst>
          </p:cNvPr>
          <p:cNvSpPr/>
          <p:nvPr/>
        </p:nvSpPr>
        <p:spPr>
          <a:xfrm>
            <a:off x="9048328" y="3068960"/>
            <a:ext cx="1723742" cy="43204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&lt;class 'C'&gt;</a:t>
            </a:r>
          </a:p>
        </p:txBody>
      </p:sp>
      <p:sp>
        <p:nvSpPr>
          <p:cNvPr id="20" name="Pentagon 9">
            <a:extLst>
              <a:ext uri="{FF2B5EF4-FFF2-40B4-BE49-F238E27FC236}">
                <a16:creationId xmlns:a16="http://schemas.microsoft.com/office/drawing/2014/main" id="{FD0F5B63-A052-4AF1-9AFE-4E12D5CD2497}"/>
              </a:ext>
            </a:extLst>
          </p:cNvPr>
          <p:cNvSpPr/>
          <p:nvPr/>
        </p:nvSpPr>
        <p:spPr>
          <a:xfrm>
            <a:off x="3372031" y="2888226"/>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Ubuntu"/>
                <a:ea typeface="+mn-ea"/>
                <a:cs typeface="+mn-cs"/>
              </a:rPr>
              <a:t>x</a:t>
            </a:r>
          </a:p>
        </p:txBody>
      </p:sp>
      <p:sp>
        <p:nvSpPr>
          <p:cNvPr id="21" name="Rounded Rectangle 10">
            <a:extLst>
              <a:ext uri="{FF2B5EF4-FFF2-40B4-BE49-F238E27FC236}">
                <a16:creationId xmlns:a16="http://schemas.microsoft.com/office/drawing/2014/main" id="{4E6899A5-5F0F-4240-9EA8-671D624E24EE}"/>
              </a:ext>
            </a:extLst>
          </p:cNvPr>
          <p:cNvSpPr/>
          <p:nvPr/>
        </p:nvSpPr>
        <p:spPr>
          <a:xfrm>
            <a:off x="7068108" y="4132126"/>
            <a:ext cx="1723742" cy="95305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&lt;C object&gt;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Ubuntu"/>
              </a:rPr>
              <a:t>__class__</a:t>
            </a:r>
            <a:endPar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23" name="Connector: Elbow 22">
            <a:extLst>
              <a:ext uri="{FF2B5EF4-FFF2-40B4-BE49-F238E27FC236}">
                <a16:creationId xmlns:a16="http://schemas.microsoft.com/office/drawing/2014/main" id="{89015841-94C6-4502-A55F-45A1C32B3232}"/>
              </a:ext>
            </a:extLst>
          </p:cNvPr>
          <p:cNvCxnSpPr>
            <a:cxnSpLocks/>
            <a:endCxn id="15" idx="2"/>
          </p:cNvCxnSpPr>
          <p:nvPr/>
        </p:nvCxnSpPr>
        <p:spPr>
          <a:xfrm flipV="1">
            <a:off x="8623057" y="3501008"/>
            <a:ext cx="1287142" cy="1197647"/>
          </a:xfrm>
          <a:prstGeom prst="bentConnector2">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1B8F9F2-DEEB-4001-A53A-37BD1661BE8F}"/>
              </a:ext>
            </a:extLst>
          </p:cNvPr>
          <p:cNvCxnSpPr>
            <a:cxnSpLocks/>
            <a:stCxn id="20" idx="3"/>
          </p:cNvCxnSpPr>
          <p:nvPr/>
        </p:nvCxnSpPr>
        <p:spPr>
          <a:xfrm>
            <a:off x="4097681" y="3068246"/>
            <a:ext cx="2970427" cy="1540409"/>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10">
            <a:extLst>
              <a:ext uri="{FF2B5EF4-FFF2-40B4-BE49-F238E27FC236}">
                <a16:creationId xmlns:a16="http://schemas.microsoft.com/office/drawing/2014/main" id="{DD3E8363-DAD0-4875-BB27-655611AC737B}"/>
              </a:ext>
            </a:extLst>
          </p:cNvPr>
          <p:cNvSpPr/>
          <p:nvPr/>
        </p:nvSpPr>
        <p:spPr>
          <a:xfrm>
            <a:off x="9064095" y="2040211"/>
            <a:ext cx="172374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&lt;class 'C'&gt;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a:t>
            </a:r>
            <a:r>
              <a:rPr kumimoji="0" lang="nl-NL" sz="1800" b="0" i="0" u="none" strike="noStrike" kern="1200" cap="none" spc="0" normalizeH="0" baseline="0" noProof="0" dirty="0" err="1">
                <a:ln>
                  <a:noFill/>
                </a:ln>
                <a:solidFill>
                  <a:prstClr val="black">
                    <a:lumMod val="95000"/>
                    <a:lumOff val="5000"/>
                  </a:prstClr>
                </a:solidFill>
                <a:effectLst/>
                <a:uLnTx/>
                <a:uFillTx/>
                <a:latin typeface="Ubuntu"/>
                <a:ea typeface="+mn-ea"/>
                <a:cs typeface="+mn-cs"/>
              </a:rPr>
              <a:t>modified</a:t>
            </a: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a:t>
            </a:r>
          </a:p>
        </p:txBody>
      </p:sp>
      <p:sp>
        <p:nvSpPr>
          <p:cNvPr id="26" name="Rectangle 25">
            <a:extLst>
              <a:ext uri="{FF2B5EF4-FFF2-40B4-BE49-F238E27FC236}">
                <a16:creationId xmlns:a16="http://schemas.microsoft.com/office/drawing/2014/main" id="{5C6ECE34-E301-4CF1-A276-F8AA3AD6DB14}"/>
              </a:ext>
            </a:extLst>
          </p:cNvPr>
          <p:cNvSpPr/>
          <p:nvPr/>
        </p:nvSpPr>
        <p:spPr>
          <a:xfrm>
            <a:off x="8443057" y="4608655"/>
            <a:ext cx="180000" cy="180000"/>
          </a:xfrm>
          <a:prstGeom prst="rect">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Tree>
    <p:extLst>
      <p:ext uri="{BB962C8B-B14F-4D97-AF65-F5344CB8AC3E}">
        <p14:creationId xmlns:p14="http://schemas.microsoft.com/office/powerpoint/2010/main" val="352684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lnSpcReduction="1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Ø"/>
            </a:pPr>
            <a:r>
              <a:rPr lang="en-US" b="1" dirty="0">
                <a:latin typeface="Ubuntu" panose="020B0504030602030204" pitchFamily="34" charset="0"/>
              </a:rPr>
              <a:t>The import mechanism</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Properties and descriptors</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sz="2400" dirty="0">
                <a:latin typeface="+mn-lt"/>
              </a:rPr>
              <a:t>A package is typically represented as a directory with an </a:t>
            </a:r>
            <a:r>
              <a:rPr lang="en-US" sz="2400" b="1" dirty="0">
                <a:latin typeface="Consolas" panose="020B0609020204030204" pitchFamily="49" charset="0"/>
              </a:rPr>
              <a:t>__init__.py</a:t>
            </a:r>
            <a:r>
              <a:rPr lang="en-US" sz="2400" dirty="0">
                <a:latin typeface="+mn-lt"/>
              </a:rPr>
              <a:t> file</a:t>
            </a:r>
          </a:p>
          <a:p>
            <a:pPr marL="342900" indent="-342900">
              <a:buFont typeface="Arial" panose="020B0604020202020204" pitchFamily="34" charset="0"/>
              <a:buChar char="•"/>
            </a:pPr>
            <a:r>
              <a:rPr lang="en-US" sz="2400" b="1" dirty="0">
                <a:latin typeface="Consolas" panose="020B0609020204030204" pitchFamily="49" charset="0"/>
              </a:rPr>
              <a:t>__init__.py</a:t>
            </a:r>
            <a:r>
              <a:rPr lang="en-US" sz="2400" dirty="0">
                <a:latin typeface="+mn-lt"/>
              </a:rPr>
              <a:t> contains the initialization code for the package</a:t>
            </a:r>
          </a:p>
          <a:p>
            <a:pPr marL="342900" indent="-342900">
              <a:buFont typeface="Arial" panose="020B0604020202020204" pitchFamily="34" charset="0"/>
              <a:buChar char="•"/>
            </a:pPr>
            <a:r>
              <a:rPr lang="en-US" sz="2400" dirty="0">
                <a:latin typeface="+mn-lt"/>
              </a:rPr>
              <a:t>Other modules and </a:t>
            </a:r>
            <a:r>
              <a:rPr lang="en-US" sz="2400" dirty="0" err="1">
                <a:latin typeface="+mn-lt"/>
              </a:rPr>
              <a:t>subpackages</a:t>
            </a:r>
            <a:r>
              <a:rPr lang="en-US" sz="2400" dirty="0">
                <a:latin typeface="+mn-lt"/>
              </a:rPr>
              <a:t> in the directory are not initialized</a:t>
            </a:r>
          </a:p>
          <a:p>
            <a:pPr marL="520700" lvl="1" indent="-342900">
              <a:buFont typeface="Arial" panose="020B0604020202020204" pitchFamily="34" charset="0"/>
              <a:buChar char="•"/>
            </a:pPr>
            <a:r>
              <a:rPr lang="en-US" sz="2200" dirty="0">
                <a:latin typeface="+mn-lt"/>
              </a:rPr>
              <a:t>Unless explicitly initialized from </a:t>
            </a:r>
            <a:r>
              <a:rPr lang="en-US" sz="2400" b="1" dirty="0">
                <a:latin typeface="Consolas" panose="020B0609020204030204" pitchFamily="49" charset="0"/>
              </a:rPr>
              <a:t>__init__.py</a:t>
            </a:r>
          </a:p>
          <a:p>
            <a:endParaRPr lang="en-US" sz="2400" b="1" dirty="0">
              <a:latin typeface="Consolas" panose="020B0609020204030204" pitchFamily="49" charset="0"/>
            </a:endParaRPr>
          </a:p>
          <a:p>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Package </a:t>
            </a:r>
            <a:r>
              <a:rPr lang="nl-NL" sz="3000" cap="none" dirty="0" err="1">
                <a:solidFill>
                  <a:schemeClr val="accent1"/>
                </a:solidFill>
              </a:rPr>
              <a:t>initialization</a:t>
            </a:r>
            <a:endParaRPr lang="en-US" sz="3000" cap="none" dirty="0">
              <a:solidFill>
                <a:schemeClr val="accent1"/>
              </a:solidFill>
            </a:endParaRPr>
          </a:p>
        </p:txBody>
      </p:sp>
    </p:spTree>
    <p:extLst>
      <p:ext uri="{BB962C8B-B14F-4D97-AF65-F5344CB8AC3E}">
        <p14:creationId xmlns:p14="http://schemas.microsoft.com/office/powerpoint/2010/main" val="392494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Import and from-import</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3723680507"/>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nl-NL" sz="2400" dirty="0"/>
              <a:t>The </a:t>
            </a:r>
            <a:r>
              <a:rPr lang="nl-NL" sz="2400" i="1" dirty="0"/>
              <a:t>import</a:t>
            </a:r>
            <a:r>
              <a:rPr lang="nl-NL" sz="2400" dirty="0"/>
              <a:t> statement </a:t>
            </a:r>
            <a:r>
              <a:rPr lang="nl-NL" sz="2400" dirty="0" err="1"/>
              <a:t>binds</a:t>
            </a:r>
            <a:r>
              <a:rPr lang="nl-NL" sz="2400" dirty="0"/>
              <a:t> a name </a:t>
            </a:r>
            <a:r>
              <a:rPr lang="nl-NL" sz="2400" dirty="0" err="1"/>
              <a:t>to</a:t>
            </a:r>
            <a:r>
              <a:rPr lang="nl-NL" sz="2400" dirty="0"/>
              <a:t> a module</a:t>
            </a:r>
          </a:p>
          <a:p>
            <a:endParaRPr lang="nl-NL" sz="2400" dirty="0"/>
          </a:p>
          <a:p>
            <a:endParaRPr lang="nl-NL" sz="2400" dirty="0"/>
          </a:p>
          <a:p>
            <a:endParaRPr lang="nl-NL" sz="2400" dirty="0"/>
          </a:p>
          <a:p>
            <a:endParaRPr lang="nl-NL" sz="2400" dirty="0"/>
          </a:p>
          <a:p>
            <a:r>
              <a:rPr lang="nl-NL" sz="2400" dirty="0"/>
              <a:t>The </a:t>
            </a:r>
            <a:r>
              <a:rPr lang="nl-NL" sz="2400" i="1" dirty="0" err="1"/>
              <a:t>from</a:t>
            </a:r>
            <a:r>
              <a:rPr lang="nl-NL" sz="2400" i="1" dirty="0"/>
              <a:t>-import </a:t>
            </a:r>
            <a:r>
              <a:rPr lang="nl-NL" sz="2400" dirty="0"/>
              <a:t>statement </a:t>
            </a:r>
            <a:r>
              <a:rPr lang="nl-NL" sz="2400" dirty="0" err="1"/>
              <a:t>binds</a:t>
            </a:r>
            <a:r>
              <a:rPr lang="nl-NL" sz="2400" dirty="0"/>
              <a:t> a name </a:t>
            </a:r>
            <a:r>
              <a:rPr lang="nl-NL" sz="2400" dirty="0" err="1"/>
              <a:t>to</a:t>
            </a:r>
            <a:r>
              <a:rPr lang="nl-NL" sz="2400" dirty="0"/>
              <a:t> a module </a:t>
            </a:r>
            <a:r>
              <a:rPr lang="nl-NL" sz="2400" dirty="0" err="1"/>
              <a:t>attribute</a:t>
            </a:r>
            <a:r>
              <a:rPr lang="nl-NL" sz="2400" dirty="0"/>
              <a:t>.</a:t>
            </a:r>
          </a:p>
          <a:p>
            <a:endParaRPr lang="nl-NL" sz="2400" dirty="0"/>
          </a:p>
          <a:p>
            <a:r>
              <a:rPr lang="nl-NL" sz="2400" dirty="0"/>
              <a:t>  </a:t>
            </a:r>
          </a:p>
        </p:txBody>
      </p:sp>
      <p:sp>
        <p:nvSpPr>
          <p:cNvPr id="2" name="Title 1"/>
          <p:cNvSpPr>
            <a:spLocks noGrp="1"/>
          </p:cNvSpPr>
          <p:nvPr>
            <p:ph type="title"/>
          </p:nvPr>
        </p:nvSpPr>
        <p:spPr/>
        <p:txBody>
          <a:bodyPr/>
          <a:lstStyle/>
          <a:p>
            <a:r>
              <a:rPr lang="en-US" sz="3000" cap="none" dirty="0">
                <a:solidFill>
                  <a:schemeClr val="accent1"/>
                </a:solidFill>
              </a:rPr>
              <a:t>T</a:t>
            </a:r>
            <a:r>
              <a:rPr lang="nl-NL" sz="3000" cap="none" dirty="0">
                <a:solidFill>
                  <a:schemeClr val="accent1"/>
                </a:solidFill>
              </a:rPr>
              <a:t>he import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-import statements</a:t>
            </a:r>
            <a:endParaRPr lang="en-US" sz="3000" cap="none" dirty="0">
              <a:solidFill>
                <a:schemeClr val="accent1"/>
              </a:solidFill>
            </a:endParaRPr>
          </a:p>
        </p:txBody>
      </p:sp>
      <p:sp>
        <p:nvSpPr>
          <p:cNvPr id="5" name="TextBox 4">
            <a:extLst>
              <a:ext uri="{FF2B5EF4-FFF2-40B4-BE49-F238E27FC236}">
                <a16:creationId xmlns:a16="http://schemas.microsoft.com/office/drawing/2014/main" id="{DDEF475B-7185-4401-86A6-F810331C37D6}"/>
              </a:ext>
            </a:extLst>
          </p:cNvPr>
          <p:cNvSpPr txBox="1"/>
          <p:nvPr/>
        </p:nvSpPr>
        <p:spPr>
          <a:xfrm>
            <a:off x="404812" y="1993776"/>
            <a:ext cx="4107012" cy="3477875"/>
          </a:xfrm>
          <a:prstGeom prst="rect">
            <a:avLst/>
          </a:prstGeom>
          <a:noFill/>
        </p:spPr>
        <p:txBody>
          <a:bodyPr wrap="square" rtlCol="0">
            <a:spAutoFit/>
          </a:bodyPr>
          <a:lstStyle/>
          <a:p>
            <a:r>
              <a:rPr lang="en-US" sz="2000" b="1" dirty="0">
                <a:latin typeface="Consolas" panose="020B0609020204030204" pitchFamily="49" charset="0"/>
              </a:rPr>
              <a:t>import </a:t>
            </a:r>
            <a:r>
              <a:rPr lang="en-US" sz="2000" b="1" dirty="0" err="1">
                <a:latin typeface="Consolas" panose="020B0609020204030204" pitchFamily="49" charset="0"/>
              </a:rPr>
              <a:t>mod_name</a:t>
            </a:r>
            <a:endParaRPr lang="en-US" sz="2000" b="1" dirty="0">
              <a:latin typeface="Consolas" panose="020B0609020204030204" pitchFamily="49" charset="0"/>
            </a:endParaRPr>
          </a:p>
          <a:p>
            <a:endParaRPr lang="en-US" sz="2000" b="1" dirty="0">
              <a:latin typeface="Consolas" panose="020B0609020204030204" pitchFamily="49" charset="0"/>
            </a:endParaRPr>
          </a:p>
          <a:p>
            <a:r>
              <a:rPr lang="en-US" sz="2000" b="1" dirty="0">
                <a:latin typeface="Consolas" panose="020B0609020204030204" pitchFamily="49" charset="0"/>
              </a:rPr>
              <a:t>import </a:t>
            </a:r>
            <a:r>
              <a:rPr lang="en-US" sz="2000" b="1" dirty="0" err="1">
                <a:latin typeface="Consolas" panose="020B0609020204030204" pitchFamily="49" charset="0"/>
              </a:rPr>
              <a:t>mod_name</a:t>
            </a:r>
            <a:r>
              <a:rPr lang="en-US" sz="2000" b="1" dirty="0">
                <a:latin typeface="Consolas" panose="020B0609020204030204" pitchFamily="49" charset="0"/>
              </a:rPr>
              <a:t> as m</a:t>
            </a:r>
          </a:p>
          <a:p>
            <a:endParaRPr lang="en-US" sz="2000" b="1" dirty="0">
              <a:latin typeface="Consolas" panose="020B0609020204030204" pitchFamily="49" charset="0"/>
            </a:endParaRPr>
          </a:p>
          <a:p>
            <a:endParaRPr lang="en-US" sz="2000" b="1" dirty="0">
              <a:latin typeface="Consolas" panose="020B0609020204030204" pitchFamily="49" charset="0"/>
            </a:endParaRPr>
          </a:p>
          <a:p>
            <a:endParaRPr lang="en-US" sz="2000" b="1" dirty="0">
              <a:latin typeface="Consolas" panose="020B0609020204030204" pitchFamily="49" charset="0"/>
            </a:endParaRPr>
          </a:p>
          <a:p>
            <a:endParaRPr lang="en-US" sz="2000" b="1" dirty="0">
              <a:latin typeface="Consolas" panose="020B0609020204030204" pitchFamily="49" charset="0"/>
            </a:endParaRPr>
          </a:p>
          <a:p>
            <a:endParaRPr lang="en-US" sz="2000" b="1" dirty="0">
              <a:latin typeface="Consolas" panose="020B0609020204030204" pitchFamily="49" charset="0"/>
            </a:endParaRPr>
          </a:p>
          <a:p>
            <a:r>
              <a:rPr lang="en-US" sz="2000" b="1" dirty="0">
                <a:latin typeface="Consolas" panose="020B0609020204030204" pitchFamily="49" charset="0"/>
              </a:rPr>
              <a:t>from </a:t>
            </a:r>
            <a:r>
              <a:rPr lang="en-US" sz="2000" b="1" dirty="0" err="1">
                <a:latin typeface="Consolas" panose="020B0609020204030204" pitchFamily="49" charset="0"/>
              </a:rPr>
              <a:t>mod_name</a:t>
            </a:r>
            <a:r>
              <a:rPr lang="en-US" sz="2000" b="1" dirty="0">
                <a:latin typeface="Consolas" panose="020B0609020204030204" pitchFamily="49" charset="0"/>
              </a:rPr>
              <a:t> import a</a:t>
            </a:r>
          </a:p>
          <a:p>
            <a:endParaRPr lang="en-US" sz="2000" b="1" dirty="0">
              <a:latin typeface="Consolas" panose="020B0609020204030204" pitchFamily="49" charset="0"/>
            </a:endParaRPr>
          </a:p>
          <a:p>
            <a:r>
              <a:rPr lang="en-US" sz="2000" b="1" dirty="0">
                <a:latin typeface="Consolas" panose="020B0609020204030204" pitchFamily="49" charset="0"/>
              </a:rPr>
              <a:t>from </a:t>
            </a:r>
            <a:r>
              <a:rPr lang="en-US" sz="2000" b="1" dirty="0" err="1">
                <a:latin typeface="Consolas" panose="020B0609020204030204" pitchFamily="49" charset="0"/>
              </a:rPr>
              <a:t>mod_name</a:t>
            </a:r>
            <a:r>
              <a:rPr lang="en-US" sz="2000" b="1" dirty="0">
                <a:latin typeface="Consolas" panose="020B0609020204030204" pitchFamily="49" charset="0"/>
              </a:rPr>
              <a:t> import a as x</a:t>
            </a:r>
            <a:endParaRPr lang="nl-NL" sz="2000" b="1" dirty="0">
              <a:latin typeface="Consolas" panose="020B0609020204030204" pitchFamily="49" charset="0"/>
            </a:endParaRPr>
          </a:p>
        </p:txBody>
      </p:sp>
      <p:sp>
        <p:nvSpPr>
          <p:cNvPr id="6" name="TextBox 5">
            <a:extLst>
              <a:ext uri="{FF2B5EF4-FFF2-40B4-BE49-F238E27FC236}">
                <a16:creationId xmlns:a16="http://schemas.microsoft.com/office/drawing/2014/main" id="{AEFEF4DE-F86E-4861-80A4-BD99DEFAC9FB}"/>
              </a:ext>
            </a:extLst>
          </p:cNvPr>
          <p:cNvSpPr txBox="1"/>
          <p:nvPr/>
        </p:nvSpPr>
        <p:spPr>
          <a:xfrm>
            <a:off x="4655840" y="1993776"/>
            <a:ext cx="6768752" cy="3477875"/>
          </a:xfrm>
          <a:prstGeom prst="rect">
            <a:avLst/>
          </a:prstGeom>
          <a:noFill/>
        </p:spPr>
        <p:txBody>
          <a:bodyPr wrap="square" rtlCol="0">
            <a:spAutoFit/>
          </a:bodyPr>
          <a:lstStyle/>
          <a:p>
            <a:r>
              <a:rPr lang="en-US" sz="2000" dirty="0"/>
              <a:t>Binds the name </a:t>
            </a:r>
            <a:r>
              <a:rPr lang="en-US" sz="2000" b="1" dirty="0" err="1">
                <a:latin typeface="Consolas" panose="020B0609020204030204" pitchFamily="49" charset="0"/>
              </a:rPr>
              <a:t>mod_name</a:t>
            </a:r>
            <a:r>
              <a:rPr lang="en-US" sz="2000" b="1" dirty="0">
                <a:latin typeface="Consolas" panose="020B0609020204030204" pitchFamily="49" charset="0"/>
              </a:rPr>
              <a:t> </a:t>
            </a:r>
            <a:r>
              <a:rPr lang="en-US" sz="2000" dirty="0"/>
              <a:t>to module </a:t>
            </a:r>
            <a:r>
              <a:rPr lang="en-US" sz="2000" b="1" dirty="0" err="1">
                <a:latin typeface="Consolas" panose="020B0609020204030204" pitchFamily="49" charset="0"/>
              </a:rPr>
              <a:t>mod_name</a:t>
            </a:r>
            <a:endParaRPr lang="en-US" sz="2000" b="1" dirty="0">
              <a:latin typeface="Consolas" panose="020B0609020204030204" pitchFamily="49" charset="0"/>
            </a:endParaRPr>
          </a:p>
          <a:p>
            <a:endParaRPr lang="en-US" sz="2000" dirty="0"/>
          </a:p>
          <a:p>
            <a:r>
              <a:rPr lang="en-US" sz="2000" dirty="0"/>
              <a:t>Binds the name </a:t>
            </a:r>
            <a:r>
              <a:rPr lang="en-US" sz="2000" b="1" dirty="0">
                <a:latin typeface="Consolas" panose="020B0609020204030204" pitchFamily="49" charset="0"/>
              </a:rPr>
              <a:t>m</a:t>
            </a:r>
            <a:r>
              <a:rPr lang="en-US" sz="2000" dirty="0"/>
              <a:t> to module </a:t>
            </a:r>
            <a:r>
              <a:rPr lang="en-US" sz="2000" b="1" dirty="0" err="1">
                <a:latin typeface="Consolas" panose="020B0609020204030204" pitchFamily="49" charset="0"/>
              </a:rPr>
              <a:t>mod_name</a:t>
            </a:r>
            <a:endParaRPr lang="en-US" sz="2000" b="1" dirty="0">
              <a:latin typeface="Consolas" panose="020B0609020204030204" pitchFamily="49" charset="0"/>
            </a:endParaRPr>
          </a:p>
          <a:p>
            <a:endParaRPr lang="en-US" sz="2000" b="1" dirty="0">
              <a:latin typeface="Consolas" panose="020B0609020204030204" pitchFamily="49" charset="0"/>
            </a:endParaRPr>
          </a:p>
          <a:p>
            <a:endParaRPr lang="en-US" sz="2000" b="1" dirty="0">
              <a:latin typeface="Consolas" panose="020B0609020204030204" pitchFamily="49" charset="0"/>
            </a:endParaRPr>
          </a:p>
          <a:p>
            <a:endParaRPr lang="en-US" sz="2000" b="1" dirty="0">
              <a:latin typeface="Consolas" panose="020B0609020204030204" pitchFamily="49" charset="0"/>
            </a:endParaRPr>
          </a:p>
          <a:p>
            <a:endParaRPr lang="en-US" sz="2000" dirty="0"/>
          </a:p>
          <a:p>
            <a:endParaRPr lang="en-US" sz="2000" dirty="0"/>
          </a:p>
          <a:p>
            <a:r>
              <a:rPr lang="en-US" sz="2000" dirty="0"/>
              <a:t>Binds the name </a:t>
            </a:r>
            <a:r>
              <a:rPr lang="en-US" sz="2000" b="1" dirty="0">
                <a:latin typeface="Consolas" panose="020B0609020204030204" pitchFamily="49" charset="0"/>
              </a:rPr>
              <a:t>a</a:t>
            </a:r>
            <a:r>
              <a:rPr lang="en-US" sz="2000" dirty="0"/>
              <a:t> to </a:t>
            </a:r>
            <a:r>
              <a:rPr lang="en-US" sz="2000" b="1" dirty="0" err="1">
                <a:latin typeface="Consolas" panose="020B0609020204030204" pitchFamily="49" charset="0"/>
              </a:rPr>
              <a:t>mod_name.a</a:t>
            </a:r>
            <a:endParaRPr lang="en-US" sz="2000" b="1" dirty="0">
              <a:latin typeface="Consolas" panose="020B0609020204030204" pitchFamily="49" charset="0"/>
            </a:endParaRPr>
          </a:p>
          <a:p>
            <a:endParaRPr lang="en-US" sz="2000" dirty="0"/>
          </a:p>
          <a:p>
            <a:r>
              <a:rPr lang="en-US" sz="2000" dirty="0"/>
              <a:t>Binds the name </a:t>
            </a:r>
            <a:r>
              <a:rPr lang="en-US" sz="2000" b="1" dirty="0">
                <a:latin typeface="Consolas" panose="020B0609020204030204" pitchFamily="49" charset="0"/>
              </a:rPr>
              <a:t>x</a:t>
            </a:r>
            <a:r>
              <a:rPr lang="en-US" sz="2000" dirty="0"/>
              <a:t> to </a:t>
            </a:r>
            <a:r>
              <a:rPr lang="en-US" sz="2000" b="1" dirty="0" err="1">
                <a:latin typeface="Consolas" panose="020B0609020204030204" pitchFamily="49" charset="0"/>
              </a:rPr>
              <a:t>mod_name.a</a:t>
            </a:r>
            <a:endParaRPr lang="en-US" sz="2000" b="1" dirty="0">
              <a:latin typeface="Consolas" panose="020B0609020204030204" pitchFamily="49" charset="0"/>
            </a:endParaRPr>
          </a:p>
        </p:txBody>
      </p:sp>
    </p:spTree>
    <p:extLst>
      <p:ext uri="{BB962C8B-B14F-4D97-AF65-F5344CB8AC3E}">
        <p14:creationId xmlns:p14="http://schemas.microsoft.com/office/powerpoint/2010/main" val="14917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385420" y="1412776"/>
            <a:ext cx="11385552" cy="4257393"/>
          </a:xfrm>
        </p:spPr>
        <p:txBody>
          <a:bodyPr/>
          <a:lstStyle/>
          <a:p>
            <a:pPr>
              <a:lnSpc>
                <a:spcPct val="150000"/>
              </a:lnSpc>
            </a:pPr>
            <a:r>
              <a:rPr lang="en-US" sz="2000" dirty="0"/>
              <a:t>What is the observable difference between</a:t>
            </a:r>
          </a:p>
          <a:p>
            <a:pPr>
              <a:lnSpc>
                <a:spcPct val="150000"/>
              </a:lnSpc>
            </a:pPr>
            <a:r>
              <a:rPr lang="en-US" sz="2000" b="1" dirty="0">
                <a:latin typeface="Consolas" panose="020B0609020204030204" pitchFamily="49" charset="0"/>
              </a:rPr>
              <a:t>	from </a:t>
            </a:r>
            <a:r>
              <a:rPr lang="en-US" sz="2000" b="1" dirty="0" err="1">
                <a:latin typeface="Consolas" panose="020B0609020204030204" pitchFamily="49" charset="0"/>
              </a:rPr>
              <a:t>mod_name</a:t>
            </a:r>
            <a:r>
              <a:rPr lang="en-US" sz="2000" b="1" dirty="0">
                <a:latin typeface="Consolas" panose="020B0609020204030204" pitchFamily="49" charset="0"/>
              </a:rPr>
              <a:t> import a</a:t>
            </a:r>
            <a:endParaRPr lang="en-US" sz="2000" dirty="0"/>
          </a:p>
          <a:p>
            <a:pPr>
              <a:lnSpc>
                <a:spcPct val="150000"/>
              </a:lnSpc>
            </a:pPr>
            <a:r>
              <a:rPr lang="en-US" sz="2000" dirty="0"/>
              <a:t>and</a:t>
            </a:r>
          </a:p>
          <a:p>
            <a:r>
              <a:rPr lang="en-US" sz="2000" b="1" dirty="0">
                <a:latin typeface="Consolas" panose="020B0609020204030204" pitchFamily="49" charset="0"/>
              </a:rPr>
              <a:t>	import </a:t>
            </a:r>
            <a:r>
              <a:rPr lang="en-US" sz="2000" b="1" dirty="0" err="1">
                <a:latin typeface="Consolas" panose="020B0609020204030204" pitchFamily="49" charset="0"/>
              </a:rPr>
              <a:t>mod_name</a:t>
            </a:r>
            <a:endParaRPr lang="en-US" sz="2000" b="1" dirty="0">
              <a:latin typeface="Consolas" panose="020B0609020204030204" pitchFamily="49" charset="0"/>
            </a:endParaRPr>
          </a:p>
          <a:p>
            <a:r>
              <a:rPr lang="en-US" sz="2000" b="1" dirty="0">
                <a:latin typeface="Consolas" panose="020B0609020204030204" pitchFamily="49" charset="0"/>
              </a:rPr>
              <a:t>	a = </a:t>
            </a:r>
            <a:r>
              <a:rPr lang="en-US" sz="2000" b="1" dirty="0" err="1">
                <a:latin typeface="Consolas" panose="020B0609020204030204" pitchFamily="49" charset="0"/>
              </a:rPr>
              <a:t>mod_name.a</a:t>
            </a:r>
            <a:endParaRPr lang="en-US" sz="2000" b="1" dirty="0">
              <a:latin typeface="Consolas" panose="020B0609020204030204" pitchFamily="49" charset="0"/>
            </a:endParaRPr>
          </a:p>
          <a:p>
            <a:endParaRPr lang="en-US" sz="2000" dirty="0"/>
          </a:p>
          <a:p>
            <a:pPr marL="285750" indent="-285750">
              <a:buFont typeface="Wingdings" panose="05000000000000000000" pitchFamily="2" charset="2"/>
              <a:buChar char="q"/>
            </a:pPr>
            <a:r>
              <a:rPr lang="en-US" sz="2000" dirty="0">
                <a:latin typeface="+mn-lt"/>
              </a:rPr>
              <a:t>There is no observable difference</a:t>
            </a:r>
            <a:endParaRPr lang="en-US" sz="2000" b="1" dirty="0">
              <a:latin typeface="Consolas" panose="020B0609020204030204" pitchFamily="49" charset="0"/>
            </a:endParaRPr>
          </a:p>
          <a:p>
            <a:pPr marL="285750" indent="-285750">
              <a:buFont typeface="Wingdings" panose="05000000000000000000" pitchFamily="2" charset="2"/>
              <a:buChar char="q"/>
            </a:pPr>
            <a:r>
              <a:rPr lang="en-US" sz="2000" dirty="0">
                <a:latin typeface="+mn-lt"/>
              </a:rPr>
              <a:t>The contents of the local namespace is different</a:t>
            </a:r>
          </a:p>
          <a:p>
            <a:pPr marL="285750" indent="-285750">
              <a:buFont typeface="Wingdings" panose="05000000000000000000" pitchFamily="2" charset="2"/>
              <a:buChar char="q"/>
            </a:pPr>
            <a:r>
              <a:rPr lang="en-US" sz="2000" dirty="0">
                <a:latin typeface="+mn-lt"/>
              </a:rPr>
              <a:t>Local name </a:t>
            </a:r>
            <a:r>
              <a:rPr lang="en-US" sz="2000" b="1" dirty="0">
                <a:latin typeface="Consolas" panose="020B0609020204030204" pitchFamily="49" charset="0"/>
              </a:rPr>
              <a:t>a</a:t>
            </a:r>
            <a:r>
              <a:rPr lang="en-US" sz="2000" dirty="0">
                <a:latin typeface="+mn-lt"/>
              </a:rPr>
              <a:t> refers to different objects in the two scenarios</a:t>
            </a:r>
          </a:p>
          <a:p>
            <a:pPr marL="285750" indent="-285750">
              <a:buFont typeface="Wingdings" panose="05000000000000000000" pitchFamily="2" charset="2"/>
              <a:buChar char="q"/>
            </a:pPr>
            <a:endParaRPr lang="nl-NL" sz="20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Quiz question 1</a:t>
            </a:r>
            <a:endParaRPr lang="en-US" sz="3000" cap="none" dirty="0">
              <a:solidFill>
                <a:schemeClr val="accent1"/>
              </a:solidFill>
            </a:endParaRPr>
          </a:p>
        </p:txBody>
      </p:sp>
    </p:spTree>
    <p:extLst>
      <p:ext uri="{BB962C8B-B14F-4D97-AF65-F5344CB8AC3E}">
        <p14:creationId xmlns:p14="http://schemas.microsoft.com/office/powerpoint/2010/main" val="3773628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385420" y="1412776"/>
            <a:ext cx="11385552" cy="4257393"/>
          </a:xfrm>
        </p:spPr>
        <p:txBody>
          <a:bodyPr/>
          <a:lstStyle/>
          <a:p>
            <a:pPr>
              <a:lnSpc>
                <a:spcPct val="150000"/>
              </a:lnSpc>
            </a:pPr>
            <a:r>
              <a:rPr lang="en-US" sz="2000" dirty="0"/>
              <a:t>What is the observable difference between</a:t>
            </a:r>
          </a:p>
          <a:p>
            <a:pPr>
              <a:lnSpc>
                <a:spcPct val="150000"/>
              </a:lnSpc>
            </a:pPr>
            <a:r>
              <a:rPr lang="en-US" sz="2000" b="1" dirty="0">
                <a:latin typeface="Consolas" panose="020B0609020204030204" pitchFamily="49" charset="0"/>
              </a:rPr>
              <a:t>	from </a:t>
            </a:r>
            <a:r>
              <a:rPr lang="en-US" sz="2000" b="1" dirty="0" err="1">
                <a:latin typeface="Consolas" panose="020B0609020204030204" pitchFamily="49" charset="0"/>
              </a:rPr>
              <a:t>mod_name</a:t>
            </a:r>
            <a:r>
              <a:rPr lang="en-US" sz="2000" b="1" dirty="0">
                <a:latin typeface="Consolas" panose="020B0609020204030204" pitchFamily="49" charset="0"/>
              </a:rPr>
              <a:t> import a</a:t>
            </a:r>
            <a:endParaRPr lang="en-US" sz="2000" dirty="0"/>
          </a:p>
          <a:p>
            <a:pPr>
              <a:lnSpc>
                <a:spcPct val="150000"/>
              </a:lnSpc>
            </a:pPr>
            <a:r>
              <a:rPr lang="en-US" sz="2000" dirty="0"/>
              <a:t>and</a:t>
            </a:r>
          </a:p>
          <a:p>
            <a:r>
              <a:rPr lang="en-US" sz="2000" b="1" dirty="0">
                <a:latin typeface="Consolas" panose="020B0609020204030204" pitchFamily="49" charset="0"/>
              </a:rPr>
              <a:t>	import </a:t>
            </a:r>
            <a:r>
              <a:rPr lang="en-US" sz="2000" b="1" dirty="0" err="1">
                <a:latin typeface="Consolas" panose="020B0609020204030204" pitchFamily="49" charset="0"/>
              </a:rPr>
              <a:t>mod_name</a:t>
            </a:r>
            <a:endParaRPr lang="en-US" sz="2000" b="1" dirty="0">
              <a:latin typeface="Consolas" panose="020B0609020204030204" pitchFamily="49" charset="0"/>
            </a:endParaRPr>
          </a:p>
          <a:p>
            <a:r>
              <a:rPr lang="en-US" sz="2000" b="1" dirty="0">
                <a:latin typeface="Consolas" panose="020B0609020204030204" pitchFamily="49" charset="0"/>
              </a:rPr>
              <a:t>	a = </a:t>
            </a:r>
            <a:r>
              <a:rPr lang="en-US" sz="2000" b="1" dirty="0" err="1">
                <a:latin typeface="Consolas" panose="020B0609020204030204" pitchFamily="49" charset="0"/>
              </a:rPr>
              <a:t>mod_name.a</a:t>
            </a:r>
            <a:endParaRPr lang="en-US" sz="2000" b="1" dirty="0">
              <a:latin typeface="Consolas" panose="020B0609020204030204" pitchFamily="49" charset="0"/>
            </a:endParaRPr>
          </a:p>
          <a:p>
            <a:endParaRPr lang="en-US" sz="2000" dirty="0"/>
          </a:p>
          <a:p>
            <a:pPr marL="285750" indent="-285750">
              <a:buFont typeface="Wingdings" panose="05000000000000000000" pitchFamily="2" charset="2"/>
              <a:buChar char="q"/>
            </a:pPr>
            <a:r>
              <a:rPr lang="en-US" sz="2000" dirty="0">
                <a:latin typeface="+mn-lt"/>
              </a:rPr>
              <a:t>There is no observable difference</a:t>
            </a:r>
            <a:endParaRPr lang="en-US" sz="2000" b="1" dirty="0">
              <a:latin typeface="Consolas" panose="020B0609020204030204" pitchFamily="49" charset="0"/>
            </a:endParaRPr>
          </a:p>
          <a:p>
            <a:pPr marL="342900" indent="-342900">
              <a:buFont typeface="Wingdings" panose="05000000000000000000" pitchFamily="2" charset="2"/>
              <a:buChar char="ü"/>
            </a:pPr>
            <a:r>
              <a:rPr lang="en-US" sz="2000" dirty="0">
                <a:latin typeface="+mn-lt"/>
              </a:rPr>
              <a:t>The contents of the current namespace is different</a:t>
            </a:r>
          </a:p>
          <a:p>
            <a:pPr marL="285750" indent="-285750">
              <a:buFont typeface="Wingdings" panose="05000000000000000000" pitchFamily="2" charset="2"/>
              <a:buChar char="q"/>
            </a:pPr>
            <a:r>
              <a:rPr lang="en-US" sz="2000" dirty="0">
                <a:latin typeface="+mn-lt"/>
              </a:rPr>
              <a:t>Local name </a:t>
            </a:r>
            <a:r>
              <a:rPr lang="en-US" sz="2000" b="1" dirty="0">
                <a:latin typeface="Consolas" panose="020B0609020204030204" pitchFamily="49" charset="0"/>
              </a:rPr>
              <a:t>a</a:t>
            </a:r>
            <a:r>
              <a:rPr lang="en-US" sz="2000" dirty="0">
                <a:latin typeface="+mn-lt"/>
              </a:rPr>
              <a:t> refers to different objects in the two scenarios</a:t>
            </a:r>
          </a:p>
          <a:p>
            <a:pPr marL="285750" indent="-285750">
              <a:buFont typeface="Wingdings" panose="05000000000000000000" pitchFamily="2" charset="2"/>
              <a:buChar char="q"/>
            </a:pPr>
            <a:endParaRPr lang="nl-NL" sz="20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Quiz question 1</a:t>
            </a:r>
            <a:endParaRPr lang="en-US" sz="3000" cap="none" dirty="0">
              <a:solidFill>
                <a:schemeClr val="accent1"/>
              </a:solidFill>
            </a:endParaRPr>
          </a:p>
        </p:txBody>
      </p:sp>
      <p:sp>
        <p:nvSpPr>
          <p:cNvPr id="3" name="TextBox 2">
            <a:extLst>
              <a:ext uri="{FF2B5EF4-FFF2-40B4-BE49-F238E27FC236}">
                <a16:creationId xmlns:a16="http://schemas.microsoft.com/office/drawing/2014/main" id="{DB797E5E-AF23-4AB6-BDEF-FF8529F0A506}"/>
              </a:ext>
            </a:extLst>
          </p:cNvPr>
          <p:cNvSpPr txBox="1"/>
          <p:nvPr/>
        </p:nvSpPr>
        <p:spPr>
          <a:xfrm>
            <a:off x="514350" y="5670169"/>
            <a:ext cx="9974138" cy="400110"/>
          </a:xfrm>
          <a:prstGeom prst="rect">
            <a:avLst/>
          </a:prstGeom>
          <a:noFill/>
        </p:spPr>
        <p:txBody>
          <a:bodyPr wrap="square" rtlCol="0">
            <a:spAutoFit/>
          </a:bodyPr>
          <a:lstStyle/>
          <a:p>
            <a:r>
              <a:rPr lang="en-US" sz="2000" dirty="0"/>
              <a:t>In the second case the current namespace also contains the name </a:t>
            </a:r>
            <a:r>
              <a:rPr lang="en-US" sz="2000" b="1" dirty="0" err="1">
                <a:latin typeface="Consolas" panose="020B0609020204030204" pitchFamily="49" charset="0"/>
              </a:rPr>
              <a:t>mod_name</a:t>
            </a:r>
            <a:r>
              <a:rPr lang="en-US" sz="2000" dirty="0"/>
              <a:t> </a:t>
            </a:r>
            <a:endParaRPr lang="nl-NL" sz="2000" dirty="0"/>
          </a:p>
        </p:txBody>
      </p:sp>
    </p:spTree>
    <p:extLst>
      <p:ext uri="{BB962C8B-B14F-4D97-AF65-F5344CB8AC3E}">
        <p14:creationId xmlns:p14="http://schemas.microsoft.com/office/powerpoint/2010/main" val="2575407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sz="2400" dirty="0">
                <a:latin typeface="+mn-lt"/>
              </a:rPr>
              <a:t>The next questions apply to the following directory structure</a:t>
            </a:r>
          </a:p>
          <a:p>
            <a:pPr marL="520700" lvl="1" indent="-342900">
              <a:buFont typeface="Arial" panose="020B0604020202020204" pitchFamily="34" charset="0"/>
              <a:buChar char="•"/>
            </a:pPr>
            <a:endParaRPr lang="en-US" sz="1800"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Quiz</a:t>
            </a:r>
            <a:endParaRPr lang="en-US" sz="3000" cap="none" dirty="0">
              <a:solidFill>
                <a:schemeClr val="accent1"/>
              </a:solidFill>
            </a:endParaRPr>
          </a:p>
        </p:txBody>
      </p:sp>
      <p:sp>
        <p:nvSpPr>
          <p:cNvPr id="4" name="TextBox 3">
            <a:extLst>
              <a:ext uri="{FF2B5EF4-FFF2-40B4-BE49-F238E27FC236}">
                <a16:creationId xmlns:a16="http://schemas.microsoft.com/office/drawing/2014/main" id="{C2B0F8E5-91E0-4843-8F6C-EBF7E3DDA38D}"/>
              </a:ext>
            </a:extLst>
          </p:cNvPr>
          <p:cNvSpPr txBox="1"/>
          <p:nvPr/>
        </p:nvSpPr>
        <p:spPr>
          <a:xfrm>
            <a:off x="695400" y="1916832"/>
            <a:ext cx="6604631" cy="3724096"/>
          </a:xfrm>
          <a:prstGeom prst="rect">
            <a:avLst/>
          </a:prstGeom>
          <a:noFill/>
        </p:spPr>
        <p:txBody>
          <a:bodyPr wrap="square" rtlCol="0">
            <a:spAutoFit/>
          </a:bodyPr>
          <a:lstStyle/>
          <a:p>
            <a:r>
              <a:rPr lang="en-US" sz="2400" dirty="0">
                <a:latin typeface="Consolas" panose="020B0609020204030204" pitchFamily="49" charset="0"/>
              </a:rPr>
              <a:t>mypackage</a:t>
            </a:r>
          </a:p>
          <a:p>
            <a:r>
              <a:rPr lang="nl-NL" sz="2400" dirty="0">
                <a:latin typeface="Consolas" panose="020B0609020204030204" pitchFamily="49" charset="0"/>
              </a:rPr>
              <a:t>|_  __init__.py      (empty)</a:t>
            </a:r>
          </a:p>
          <a:p>
            <a:r>
              <a:rPr lang="nl-NL" sz="2400" dirty="0">
                <a:latin typeface="Consolas" panose="020B0609020204030204" pitchFamily="49" charset="0"/>
              </a:rPr>
              <a:t>|_  sub1</a:t>
            </a:r>
          </a:p>
          <a:p>
            <a:r>
              <a:rPr lang="nl-NL" sz="2400" dirty="0">
                <a:latin typeface="Consolas" panose="020B0609020204030204" pitchFamily="49" charset="0"/>
              </a:rPr>
              <a:t>|   |_  __init__.py  (empty)</a:t>
            </a:r>
          </a:p>
          <a:p>
            <a:r>
              <a:rPr lang="nl-NL" sz="2400" dirty="0">
                <a:latin typeface="Consolas" panose="020B0609020204030204" pitchFamily="49" charset="0"/>
              </a:rPr>
              <a:t>|   |_  submod_1.py</a:t>
            </a:r>
          </a:p>
          <a:p>
            <a:r>
              <a:rPr lang="nl-NL" sz="2400" dirty="0">
                <a:latin typeface="Consolas" panose="020B0609020204030204" pitchFamily="49" charset="0"/>
              </a:rPr>
              <a:t>|_  sub2</a:t>
            </a:r>
          </a:p>
          <a:p>
            <a:r>
              <a:rPr lang="nl-NL" sz="2400" dirty="0">
                <a:latin typeface="Consolas" panose="020B0609020204030204" pitchFamily="49" charset="0"/>
              </a:rPr>
              <a:t>|   |_  __init__.py  (empty)</a:t>
            </a:r>
          </a:p>
          <a:p>
            <a:r>
              <a:rPr lang="nl-NL" sz="2400" dirty="0">
                <a:latin typeface="Consolas" panose="020B0609020204030204" pitchFamily="49" charset="0"/>
              </a:rPr>
              <a:t>|   |_  submod_2.py</a:t>
            </a:r>
          </a:p>
          <a:p>
            <a:r>
              <a:rPr lang="nl-NL" sz="2400" dirty="0">
                <a:latin typeface="Consolas" panose="020B0609020204030204" pitchFamily="49" charset="0"/>
              </a:rPr>
              <a:t>|_  mymodule.py</a:t>
            </a:r>
          </a:p>
          <a:p>
            <a:endParaRPr lang="nl-NL" sz="2000" dirty="0"/>
          </a:p>
        </p:txBody>
      </p:sp>
    </p:spTree>
    <p:extLst>
      <p:ext uri="{BB962C8B-B14F-4D97-AF65-F5344CB8AC3E}">
        <p14:creationId xmlns:p14="http://schemas.microsoft.com/office/powerpoint/2010/main" val="2474806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r>
              <a:rPr lang="en-US" sz="2000" dirty="0"/>
              <a:t>After "</a:t>
            </a:r>
            <a:r>
              <a:rPr lang="en-US" sz="2000" b="1" dirty="0">
                <a:latin typeface="Consolas" panose="020B0609020204030204" pitchFamily="49" charset="0"/>
              </a:rPr>
              <a:t>import mypackage</a:t>
            </a:r>
            <a:r>
              <a:rPr lang="en-US" sz="2000" dirty="0"/>
              <a:t>", what is the result of accessing </a:t>
            </a:r>
            <a:r>
              <a:rPr lang="en-US" sz="2000" b="1" dirty="0" err="1">
                <a:latin typeface="Consolas" panose="020B0609020204030204" pitchFamily="49" charset="0"/>
              </a:rPr>
              <a:t>mypackage.mymodule</a:t>
            </a:r>
            <a:r>
              <a:rPr lang="en-US" sz="2000" dirty="0"/>
              <a:t>?</a:t>
            </a:r>
          </a:p>
          <a:p>
            <a:endParaRPr lang="en-US" sz="2000" dirty="0"/>
          </a:p>
          <a:p>
            <a:pPr marL="285750" indent="-285750">
              <a:buFont typeface="Wingdings" panose="05000000000000000000" pitchFamily="2" charset="2"/>
              <a:buChar char="q"/>
            </a:pPr>
            <a:r>
              <a:rPr lang="en-US" sz="2000" dirty="0">
                <a:latin typeface="+mn-lt"/>
              </a:rPr>
              <a:t>Module</a:t>
            </a:r>
            <a:r>
              <a:rPr lang="en-US" sz="2000" b="1" dirty="0">
                <a:latin typeface="Consolas" panose="020B0609020204030204" pitchFamily="49" charset="0"/>
              </a:rPr>
              <a:t> </a:t>
            </a:r>
            <a:r>
              <a:rPr lang="en-US" sz="2000" b="1" dirty="0" err="1">
                <a:latin typeface="Consolas" panose="020B0609020204030204" pitchFamily="49" charset="0"/>
              </a:rPr>
              <a:t>mypackage.mymodule</a:t>
            </a:r>
            <a:endParaRPr lang="en-US" sz="2000" b="1" dirty="0">
              <a:latin typeface="Consolas" panose="020B0609020204030204" pitchFamily="49" charset="0"/>
            </a:endParaRPr>
          </a:p>
          <a:p>
            <a:pPr marL="285750" indent="-285750">
              <a:buFont typeface="Wingdings" panose="05000000000000000000" pitchFamily="2" charset="2"/>
              <a:buChar char="q"/>
            </a:pPr>
            <a:r>
              <a:rPr lang="en-US" sz="2000" b="1" dirty="0">
                <a:latin typeface="Consolas" panose="020B0609020204030204" pitchFamily="49" charset="0"/>
              </a:rPr>
              <a:t>AttributeError</a:t>
            </a:r>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Quiz question 2</a:t>
            </a:r>
            <a:endParaRPr lang="en-US" sz="3000" cap="none" dirty="0">
              <a:solidFill>
                <a:schemeClr val="accent1"/>
              </a:solidFill>
            </a:endParaRPr>
          </a:p>
        </p:txBody>
      </p:sp>
    </p:spTree>
    <p:extLst>
      <p:ext uri="{BB962C8B-B14F-4D97-AF65-F5344CB8AC3E}">
        <p14:creationId xmlns:p14="http://schemas.microsoft.com/office/powerpoint/2010/main" val="307564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r>
              <a:rPr lang="en-US" sz="2000" dirty="0"/>
              <a:t>After "</a:t>
            </a:r>
            <a:r>
              <a:rPr lang="en-US" sz="2000" b="1" dirty="0">
                <a:latin typeface="Consolas" panose="020B0609020204030204" pitchFamily="49" charset="0"/>
              </a:rPr>
              <a:t>import mypackage</a:t>
            </a:r>
            <a:r>
              <a:rPr lang="en-US" sz="2000" dirty="0"/>
              <a:t>", what is the result of accessing </a:t>
            </a:r>
            <a:r>
              <a:rPr lang="en-US" sz="2000" b="1" dirty="0" err="1">
                <a:latin typeface="Consolas" panose="020B0609020204030204" pitchFamily="49" charset="0"/>
              </a:rPr>
              <a:t>mypackage.mymodule</a:t>
            </a:r>
            <a:r>
              <a:rPr lang="en-US" sz="2000" dirty="0"/>
              <a:t>?</a:t>
            </a:r>
          </a:p>
          <a:p>
            <a:endParaRPr lang="en-US" sz="2000" dirty="0"/>
          </a:p>
          <a:p>
            <a:pPr marL="285750" indent="-285750">
              <a:buFont typeface="Wingdings" panose="05000000000000000000" pitchFamily="2" charset="2"/>
              <a:buChar char="q"/>
            </a:pPr>
            <a:r>
              <a:rPr lang="en-US" sz="2000" dirty="0">
                <a:latin typeface="+mn-lt"/>
              </a:rPr>
              <a:t>Module</a:t>
            </a:r>
            <a:r>
              <a:rPr lang="en-US" sz="2000" b="1" dirty="0">
                <a:latin typeface="Consolas" panose="020B0609020204030204" pitchFamily="49" charset="0"/>
              </a:rPr>
              <a:t> </a:t>
            </a:r>
            <a:r>
              <a:rPr lang="en-US" sz="2000" b="1" dirty="0" err="1">
                <a:latin typeface="Consolas" panose="020B0609020204030204" pitchFamily="49" charset="0"/>
              </a:rPr>
              <a:t>mypackage.mymodule</a:t>
            </a:r>
            <a:endParaRPr lang="en-US" sz="2000" b="1" dirty="0">
              <a:latin typeface="Consolas" panose="020B0609020204030204" pitchFamily="49" charset="0"/>
            </a:endParaRPr>
          </a:p>
          <a:p>
            <a:pPr marL="342900" indent="-342900">
              <a:buFont typeface="Wingdings" panose="05000000000000000000" pitchFamily="2" charset="2"/>
              <a:buChar char="ü"/>
            </a:pPr>
            <a:r>
              <a:rPr lang="en-US" sz="2000" b="1" dirty="0">
                <a:latin typeface="Consolas" panose="020B0609020204030204" pitchFamily="49" charset="0"/>
              </a:rPr>
              <a:t>AttributeError</a:t>
            </a:r>
          </a:p>
          <a:p>
            <a:endParaRPr lang="en-US" sz="2000" b="1" dirty="0">
              <a:latin typeface="Consolas" panose="020B0609020204030204" pitchFamily="49" charset="0"/>
            </a:endParaRPr>
          </a:p>
          <a:p>
            <a:r>
              <a:rPr lang="en-US" sz="2000" dirty="0">
                <a:latin typeface="+mn-lt"/>
              </a:rPr>
              <a:t>Importing </a:t>
            </a:r>
            <a:r>
              <a:rPr lang="en-US" sz="2000" b="1" dirty="0">
                <a:latin typeface="Consolas" panose="020B0609020204030204" pitchFamily="49" charset="0"/>
              </a:rPr>
              <a:t>mypackage</a:t>
            </a:r>
            <a:r>
              <a:rPr lang="en-US" sz="2000" dirty="0">
                <a:latin typeface="+mn-lt"/>
              </a:rPr>
              <a:t> does not initialize </a:t>
            </a:r>
            <a:r>
              <a:rPr lang="en-US" sz="2000" b="1" dirty="0" err="1">
                <a:latin typeface="Consolas" panose="020B0609020204030204" pitchFamily="49" charset="0"/>
              </a:rPr>
              <a:t>mypackage.mymodule</a:t>
            </a:r>
            <a:r>
              <a:rPr lang="en-US" sz="2000" dirty="0">
                <a:latin typeface="+mn-lt"/>
              </a:rPr>
              <a:t>.</a:t>
            </a:r>
            <a:endParaRPr lang="nl-NL" sz="20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Quiz question 2</a:t>
            </a:r>
            <a:endParaRPr lang="en-US" sz="3000" cap="none" dirty="0">
              <a:solidFill>
                <a:schemeClr val="accent1"/>
              </a:solidFill>
            </a:endParaRPr>
          </a:p>
        </p:txBody>
      </p:sp>
    </p:spTree>
    <p:extLst>
      <p:ext uri="{BB962C8B-B14F-4D97-AF65-F5344CB8AC3E}">
        <p14:creationId xmlns:p14="http://schemas.microsoft.com/office/powerpoint/2010/main" val="195325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r>
              <a:rPr lang="en-US" sz="2000" dirty="0"/>
              <a:t>After "</a:t>
            </a:r>
            <a:r>
              <a:rPr lang="en-US" sz="2000" b="1" dirty="0">
                <a:latin typeface="Consolas" panose="020B0609020204030204" pitchFamily="49" charset="0"/>
              </a:rPr>
              <a:t>import </a:t>
            </a:r>
            <a:r>
              <a:rPr lang="en-US" sz="2000" b="1" dirty="0" err="1">
                <a:latin typeface="Consolas" panose="020B0609020204030204" pitchFamily="49" charset="0"/>
              </a:rPr>
              <a:t>mypackage.mymodule</a:t>
            </a:r>
            <a:r>
              <a:rPr lang="en-US" sz="2000" dirty="0"/>
              <a:t>", what name is added to the local namespace?</a:t>
            </a:r>
          </a:p>
          <a:p>
            <a:endParaRPr lang="en-US" sz="2000" dirty="0"/>
          </a:p>
          <a:p>
            <a:pPr marL="285750" indent="-285750">
              <a:buFont typeface="Wingdings" panose="05000000000000000000" pitchFamily="2" charset="2"/>
              <a:buChar char="q"/>
            </a:pPr>
            <a:r>
              <a:rPr lang="en-US" sz="2000" b="1" dirty="0">
                <a:latin typeface="Consolas" panose="020B0609020204030204" pitchFamily="49" charset="0"/>
              </a:rPr>
              <a:t>mypackage</a:t>
            </a:r>
          </a:p>
          <a:p>
            <a:pPr marL="285750" indent="-285750">
              <a:buFont typeface="Wingdings" panose="05000000000000000000" pitchFamily="2" charset="2"/>
              <a:buChar char="q"/>
            </a:pPr>
            <a:r>
              <a:rPr lang="en-US" sz="2000" b="1" dirty="0" err="1">
                <a:latin typeface="Consolas" panose="020B0609020204030204" pitchFamily="49" charset="0"/>
              </a:rPr>
              <a:t>mymodule</a:t>
            </a:r>
            <a:endParaRPr lang="en-US" sz="2000" b="1" dirty="0">
              <a:latin typeface="Consolas" panose="020B0609020204030204" pitchFamily="49" charset="0"/>
            </a:endParaRPr>
          </a:p>
          <a:p>
            <a:pPr marL="285750" indent="-285750">
              <a:buFont typeface="Wingdings" panose="05000000000000000000" pitchFamily="2" charset="2"/>
              <a:buChar char="q"/>
            </a:pPr>
            <a:r>
              <a:rPr lang="en-US" sz="2000" dirty="0"/>
              <a:t>Both </a:t>
            </a:r>
            <a:r>
              <a:rPr lang="en-US" sz="2000" b="1" dirty="0">
                <a:latin typeface="Consolas" panose="020B0609020204030204" pitchFamily="49" charset="0"/>
              </a:rPr>
              <a:t>mypackage</a:t>
            </a:r>
            <a:r>
              <a:rPr lang="en-US" sz="2000" dirty="0"/>
              <a:t> and </a:t>
            </a:r>
            <a:r>
              <a:rPr lang="en-US" sz="2000" b="1" dirty="0" err="1">
                <a:latin typeface="Consolas" panose="020B0609020204030204" pitchFamily="49" charset="0"/>
              </a:rPr>
              <a:t>mymodule</a:t>
            </a:r>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Quiz question 3</a:t>
            </a:r>
            <a:endParaRPr lang="en-US" sz="3000" cap="none" dirty="0">
              <a:solidFill>
                <a:schemeClr val="accent1"/>
              </a:solidFill>
            </a:endParaRPr>
          </a:p>
        </p:txBody>
      </p:sp>
    </p:spTree>
    <p:extLst>
      <p:ext uri="{BB962C8B-B14F-4D97-AF65-F5344CB8AC3E}">
        <p14:creationId xmlns:p14="http://schemas.microsoft.com/office/powerpoint/2010/main" val="84592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r>
              <a:rPr lang="en-US" sz="2000" dirty="0"/>
              <a:t>After "</a:t>
            </a:r>
            <a:r>
              <a:rPr lang="en-US" sz="2000" b="1" dirty="0">
                <a:latin typeface="Consolas" panose="020B0609020204030204" pitchFamily="49" charset="0"/>
              </a:rPr>
              <a:t>import </a:t>
            </a:r>
            <a:r>
              <a:rPr lang="en-US" sz="2000" b="1" dirty="0" err="1">
                <a:latin typeface="Consolas" panose="020B0609020204030204" pitchFamily="49" charset="0"/>
              </a:rPr>
              <a:t>mypackage.mymodule</a:t>
            </a:r>
            <a:r>
              <a:rPr lang="en-US" sz="2000" dirty="0"/>
              <a:t>", what name is added to the current namespace?</a:t>
            </a:r>
          </a:p>
          <a:p>
            <a:endParaRPr lang="en-US" sz="2000" dirty="0"/>
          </a:p>
          <a:p>
            <a:pPr marL="342900" indent="-342900">
              <a:buFont typeface="Wingdings" panose="05000000000000000000" pitchFamily="2" charset="2"/>
              <a:buChar char="ü"/>
            </a:pPr>
            <a:r>
              <a:rPr lang="en-US" sz="2000" b="1" dirty="0">
                <a:latin typeface="Consolas" panose="020B0609020204030204" pitchFamily="49" charset="0"/>
              </a:rPr>
              <a:t>mypackage</a:t>
            </a:r>
          </a:p>
          <a:p>
            <a:pPr marL="285750" indent="-285750">
              <a:buFont typeface="Wingdings" panose="05000000000000000000" pitchFamily="2" charset="2"/>
              <a:buChar char="q"/>
            </a:pPr>
            <a:r>
              <a:rPr lang="en-US" sz="2000" b="1" dirty="0" err="1">
                <a:latin typeface="Consolas" panose="020B0609020204030204" pitchFamily="49" charset="0"/>
              </a:rPr>
              <a:t>mymodule</a:t>
            </a:r>
            <a:endParaRPr lang="en-US" sz="2000" b="1" dirty="0">
              <a:latin typeface="Consolas" panose="020B0609020204030204" pitchFamily="49" charset="0"/>
            </a:endParaRPr>
          </a:p>
          <a:p>
            <a:pPr marL="285750" indent="-285750">
              <a:buFont typeface="Wingdings" panose="05000000000000000000" pitchFamily="2" charset="2"/>
              <a:buChar char="q"/>
            </a:pPr>
            <a:r>
              <a:rPr lang="en-US" sz="2000" dirty="0"/>
              <a:t>Both </a:t>
            </a:r>
            <a:r>
              <a:rPr lang="en-US" sz="2000" b="1" dirty="0">
                <a:latin typeface="Consolas" panose="020B0609020204030204" pitchFamily="49" charset="0"/>
              </a:rPr>
              <a:t>mypackage</a:t>
            </a:r>
            <a:r>
              <a:rPr lang="en-US" sz="2000" dirty="0"/>
              <a:t> and </a:t>
            </a:r>
            <a:r>
              <a:rPr lang="en-US" sz="2000" b="1" dirty="0" err="1">
                <a:latin typeface="Consolas" panose="020B0609020204030204" pitchFamily="49" charset="0"/>
              </a:rPr>
              <a:t>mymodule</a:t>
            </a:r>
            <a:endParaRPr lang="en-US" sz="2000" b="1" dirty="0">
              <a:latin typeface="Consolas" panose="020B0609020204030204" pitchFamily="49" charset="0"/>
            </a:endParaRPr>
          </a:p>
          <a:p>
            <a:endParaRPr lang="en-US" sz="2000" b="1" dirty="0">
              <a:latin typeface="Consolas" panose="020B0609020204030204" pitchFamily="49" charset="0"/>
            </a:endParaRPr>
          </a:p>
          <a:p>
            <a:r>
              <a:rPr lang="en-US" sz="2000" dirty="0">
                <a:latin typeface="+mn-lt"/>
              </a:rPr>
              <a:t>The name </a:t>
            </a:r>
            <a:r>
              <a:rPr lang="en-US" sz="2000" b="1" dirty="0">
                <a:latin typeface="Consolas" panose="020B0609020204030204" pitchFamily="49" charset="0"/>
              </a:rPr>
              <a:t>mypackage</a:t>
            </a:r>
            <a:r>
              <a:rPr lang="en-US" sz="2000" dirty="0">
                <a:latin typeface="+mn-lt"/>
              </a:rPr>
              <a:t> refers  to the package </a:t>
            </a:r>
            <a:r>
              <a:rPr lang="en-US" sz="2000" b="1" dirty="0">
                <a:latin typeface="Consolas" panose="020B0609020204030204" pitchFamily="49" charset="0"/>
              </a:rPr>
              <a:t>mypackage</a:t>
            </a:r>
            <a:r>
              <a:rPr lang="en-US" sz="2000" dirty="0">
                <a:latin typeface="+mn-lt"/>
              </a:rPr>
              <a:t>. That package has an attribute </a:t>
            </a:r>
            <a:r>
              <a:rPr lang="en-US" sz="2000" b="1" dirty="0" err="1">
                <a:latin typeface="Consolas" panose="020B0609020204030204" pitchFamily="49" charset="0"/>
              </a:rPr>
              <a:t>mymodule</a:t>
            </a:r>
            <a:r>
              <a:rPr lang="en-US" sz="2000" dirty="0">
                <a:latin typeface="+mn-lt"/>
              </a:rPr>
              <a:t> that is the initialized module </a:t>
            </a:r>
            <a:r>
              <a:rPr lang="en-US" sz="2000" b="1" dirty="0" err="1">
                <a:latin typeface="Consolas" panose="020B0609020204030204" pitchFamily="49" charset="0"/>
              </a:rPr>
              <a:t>mymodule</a:t>
            </a:r>
            <a:r>
              <a:rPr lang="en-US" sz="2000" dirty="0">
                <a:latin typeface="+mn-lt"/>
              </a:rPr>
              <a:t>.</a:t>
            </a:r>
            <a:endParaRPr lang="nl-NL" sz="20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Quiz question 3</a:t>
            </a:r>
            <a:endParaRPr lang="en-US" sz="3000" cap="none" dirty="0">
              <a:solidFill>
                <a:schemeClr val="accent1"/>
              </a:solidFill>
            </a:endParaRPr>
          </a:p>
        </p:txBody>
      </p:sp>
    </p:spTree>
    <p:extLst>
      <p:ext uri="{BB962C8B-B14F-4D97-AF65-F5344CB8AC3E}">
        <p14:creationId xmlns:p14="http://schemas.microsoft.com/office/powerpoint/2010/main" val="47984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noProof="0" dirty="0">
                <a:latin typeface="Ubuntu" panose="020B0504030602030204" pitchFamily="34" charset="0"/>
              </a:rPr>
              <a:t>Recap names and objects</a:t>
            </a:r>
          </a:p>
          <a:p>
            <a:pPr marL="342900" indent="-342900">
              <a:buFont typeface="Arial" panose="020B0604020202020204" pitchFamily="34" charset="0"/>
              <a:buChar char="•"/>
            </a:pPr>
            <a:r>
              <a:rPr lang="en-US" dirty="0">
                <a:latin typeface="Ubuntu" panose="020B0504030602030204" pitchFamily="34" charset="0"/>
              </a:rPr>
              <a:t>Modules and packages</a:t>
            </a:r>
            <a:endParaRPr lang="en-US" noProof="0" dirty="0">
              <a:latin typeface="Ubuntu" panose="020B0504030602030204" pitchFamily="34" charset="0"/>
            </a:endParaRPr>
          </a:p>
          <a:p>
            <a:pPr marL="342900" indent="-342900">
              <a:buFont typeface="Arial" panose="020B0604020202020204" pitchFamily="34" charset="0"/>
              <a:buChar char="•"/>
            </a:pPr>
            <a:r>
              <a:rPr lang="en-US" noProof="0" dirty="0">
                <a:latin typeface="Ubuntu" panose="020B0504030602030204" pitchFamily="34" charset="0"/>
              </a:rPr>
              <a:t>The </a:t>
            </a:r>
            <a:r>
              <a:rPr lang="en-US" i="1" noProof="0" dirty="0">
                <a:latin typeface="Ubuntu" panose="020B0504030602030204" pitchFamily="34" charset="0"/>
              </a:rPr>
              <a:t>import</a:t>
            </a:r>
            <a:r>
              <a:rPr lang="en-US" noProof="0" dirty="0">
                <a:latin typeface="Ubuntu" panose="020B0504030602030204" pitchFamily="34" charset="0"/>
              </a:rPr>
              <a:t> and </a:t>
            </a:r>
            <a:r>
              <a:rPr lang="en-US" i="1" noProof="0" dirty="0">
                <a:latin typeface="Ubuntu" panose="020B0504030602030204" pitchFamily="34" charset="0"/>
              </a:rPr>
              <a:t>from-import</a:t>
            </a:r>
            <a:r>
              <a:rPr lang="en-US" noProof="0" dirty="0">
                <a:latin typeface="Ubuntu" panose="020B0504030602030204" pitchFamily="34" charset="0"/>
              </a:rPr>
              <a:t> statements</a:t>
            </a:r>
          </a:p>
          <a:p>
            <a:pPr marL="342900" indent="-342900">
              <a:buFont typeface="Arial" panose="020B0604020202020204" pitchFamily="34" charset="0"/>
              <a:buChar char="•"/>
            </a:pPr>
            <a:r>
              <a:rPr lang="en-US" dirty="0">
                <a:latin typeface="Ubuntu" panose="020B0504030602030204" pitchFamily="34" charset="0"/>
              </a:rPr>
              <a:t>Finding and loading modules</a:t>
            </a:r>
          </a:p>
          <a:p>
            <a:pPr marL="342900" indent="-342900">
              <a:buFont typeface="Arial" panose="020B0604020202020204" pitchFamily="34" charset="0"/>
              <a:buChar char="•"/>
            </a:pPr>
            <a:r>
              <a:rPr lang="en-US" dirty="0">
                <a:latin typeface="Ubuntu" panose="020B0504030602030204" pitchFamily="34" charset="0"/>
              </a:rPr>
              <a:t>Case study: importing .</a:t>
            </a:r>
            <a:r>
              <a:rPr lang="en-US" dirty="0" err="1">
                <a:latin typeface="Ubuntu" panose="020B0504030602030204" pitchFamily="34" charset="0"/>
              </a:rPr>
              <a:t>idl</a:t>
            </a:r>
            <a:r>
              <a:rPr lang="en-US" dirty="0">
                <a:latin typeface="Ubuntu" panose="020B0504030602030204" pitchFamily="34" charset="0"/>
              </a:rPr>
              <a:t> files</a:t>
            </a:r>
          </a:p>
          <a:p>
            <a:pPr marL="342900" indent="-342900">
              <a:buFont typeface="Arial" panose="020B0604020202020204" pitchFamily="34" charset="0"/>
              <a:buChar char="•"/>
            </a:pPr>
            <a:r>
              <a:rPr lang="en-US" noProof="0" dirty="0">
                <a:latin typeface="Ubuntu" panose="020B0504030602030204" pitchFamily="34" charset="0"/>
              </a:rPr>
              <a:t>Closing</a:t>
            </a:r>
            <a:endParaRPr lang="en-US" dirty="0">
              <a:latin typeface="Ubuntu" panose="020B0504030602030204" pitchFamily="34" charset="0"/>
            </a:endParaRPr>
          </a:p>
          <a:p>
            <a:endParaRPr lang="en-US"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r>
              <a:rPr lang="en-US" sz="2000" dirty="0"/>
              <a:t>After "</a:t>
            </a:r>
            <a:r>
              <a:rPr lang="en-US" sz="2000" b="1" dirty="0">
                <a:latin typeface="Consolas" panose="020B0609020204030204" pitchFamily="49" charset="0"/>
              </a:rPr>
              <a:t>import mypackage.sub1</a:t>
            </a:r>
            <a:r>
              <a:rPr lang="en-US" sz="2000" dirty="0"/>
              <a:t>", what is the result of accessing </a:t>
            </a:r>
            <a:r>
              <a:rPr lang="en-US" sz="2000" b="1" dirty="0">
                <a:latin typeface="Consolas" panose="020B0609020204030204" pitchFamily="49" charset="0"/>
              </a:rPr>
              <a:t>mypackage.sub2</a:t>
            </a:r>
            <a:r>
              <a:rPr lang="en-US" sz="2000" dirty="0"/>
              <a:t>?</a:t>
            </a:r>
          </a:p>
          <a:p>
            <a:endParaRPr lang="en-US" sz="2000" dirty="0"/>
          </a:p>
          <a:p>
            <a:pPr marL="285750" indent="-285750">
              <a:buFont typeface="Wingdings" panose="05000000000000000000" pitchFamily="2" charset="2"/>
              <a:buChar char="q"/>
            </a:pPr>
            <a:r>
              <a:rPr lang="en-US" sz="2000" dirty="0">
                <a:latin typeface="+mn-lt"/>
              </a:rPr>
              <a:t>Module</a:t>
            </a:r>
            <a:r>
              <a:rPr lang="en-US" sz="2000" b="1" dirty="0">
                <a:latin typeface="Consolas" panose="020B0609020204030204" pitchFamily="49" charset="0"/>
              </a:rPr>
              <a:t> mypackage.sub2</a:t>
            </a:r>
          </a:p>
          <a:p>
            <a:pPr marL="285750" indent="-285750">
              <a:buFont typeface="Wingdings" panose="05000000000000000000" pitchFamily="2" charset="2"/>
              <a:buChar char="q"/>
            </a:pPr>
            <a:r>
              <a:rPr lang="en-US" sz="2000" b="1" dirty="0">
                <a:latin typeface="Consolas" panose="020B0609020204030204" pitchFamily="49" charset="0"/>
              </a:rPr>
              <a:t>AttributeError</a:t>
            </a:r>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Quiz question 4</a:t>
            </a:r>
            <a:endParaRPr lang="en-US" sz="3000" cap="none" dirty="0">
              <a:solidFill>
                <a:schemeClr val="accent1"/>
              </a:solidFill>
            </a:endParaRPr>
          </a:p>
        </p:txBody>
      </p:sp>
    </p:spTree>
    <p:extLst>
      <p:ext uri="{BB962C8B-B14F-4D97-AF65-F5344CB8AC3E}">
        <p14:creationId xmlns:p14="http://schemas.microsoft.com/office/powerpoint/2010/main" val="2784086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r>
              <a:rPr lang="en-US" sz="2000" dirty="0"/>
              <a:t>After "</a:t>
            </a:r>
            <a:r>
              <a:rPr lang="en-US" sz="2000" b="1" dirty="0">
                <a:latin typeface="Consolas" panose="020B0609020204030204" pitchFamily="49" charset="0"/>
              </a:rPr>
              <a:t>import mypackage.sub1</a:t>
            </a:r>
            <a:r>
              <a:rPr lang="en-US" sz="2000" dirty="0"/>
              <a:t>", what is the result of accessing </a:t>
            </a:r>
            <a:r>
              <a:rPr lang="en-US" sz="2000" b="1" dirty="0">
                <a:latin typeface="Consolas" panose="020B0609020204030204" pitchFamily="49" charset="0"/>
              </a:rPr>
              <a:t>mypackage.sub2</a:t>
            </a:r>
            <a:r>
              <a:rPr lang="en-US" sz="2000" dirty="0"/>
              <a:t>?</a:t>
            </a:r>
          </a:p>
          <a:p>
            <a:endParaRPr lang="en-US" sz="2000" dirty="0"/>
          </a:p>
          <a:p>
            <a:pPr marL="285750" indent="-285750">
              <a:buFont typeface="Wingdings" panose="05000000000000000000" pitchFamily="2" charset="2"/>
              <a:buChar char="q"/>
            </a:pPr>
            <a:r>
              <a:rPr lang="en-US" sz="2000" dirty="0">
                <a:latin typeface="+mn-lt"/>
              </a:rPr>
              <a:t>Module</a:t>
            </a:r>
            <a:r>
              <a:rPr lang="en-US" sz="2000" b="1" dirty="0">
                <a:latin typeface="Consolas" panose="020B0609020204030204" pitchFamily="49" charset="0"/>
              </a:rPr>
              <a:t> mypackage.sub2</a:t>
            </a:r>
          </a:p>
          <a:p>
            <a:pPr marL="342900" indent="-342900">
              <a:buFont typeface="Wingdings" panose="05000000000000000000" pitchFamily="2" charset="2"/>
              <a:buChar char="ü"/>
            </a:pPr>
            <a:r>
              <a:rPr lang="en-US" sz="2000" b="1" dirty="0">
                <a:latin typeface="Consolas" panose="020B0609020204030204" pitchFamily="49" charset="0"/>
              </a:rPr>
              <a:t>AttributeError</a:t>
            </a:r>
            <a:endParaRPr lang="nl-NL" sz="2000" b="1" dirty="0">
              <a:latin typeface="Consolas" panose="020B0609020204030204" pitchFamily="49" charset="0"/>
            </a:endParaRPr>
          </a:p>
          <a:p>
            <a:endParaRPr lang="nl-NL" sz="2000" b="1" dirty="0">
              <a:latin typeface="Consolas" panose="020B0609020204030204" pitchFamily="49" charset="0"/>
            </a:endParaRPr>
          </a:p>
          <a:p>
            <a:r>
              <a:rPr lang="en-US" sz="2000" dirty="0">
                <a:latin typeface="+mn-lt"/>
              </a:rPr>
              <a:t>Only attribute </a:t>
            </a:r>
            <a:r>
              <a:rPr lang="en-US" sz="2000" b="1" dirty="0">
                <a:latin typeface="Consolas" panose="020B0609020204030204" pitchFamily="49" charset="0"/>
              </a:rPr>
              <a:t>sub1</a:t>
            </a:r>
            <a:r>
              <a:rPr lang="en-US" sz="2000" dirty="0">
                <a:latin typeface="+mn-lt"/>
              </a:rPr>
              <a:t> of </a:t>
            </a:r>
            <a:r>
              <a:rPr lang="en-US" sz="2000" b="1" dirty="0">
                <a:latin typeface="Consolas" panose="020B0609020204030204" pitchFamily="49" charset="0"/>
              </a:rPr>
              <a:t>mypackage</a:t>
            </a:r>
            <a:r>
              <a:rPr lang="en-US" sz="2000" dirty="0">
                <a:latin typeface="+mn-lt"/>
              </a:rPr>
              <a:t> is initialized. Attribute </a:t>
            </a:r>
            <a:r>
              <a:rPr lang="en-US" sz="2000" b="1" dirty="0">
                <a:latin typeface="Consolas" panose="020B0609020204030204" pitchFamily="49" charset="0"/>
              </a:rPr>
              <a:t>sub2</a:t>
            </a:r>
            <a:r>
              <a:rPr lang="en-US" sz="2000" dirty="0">
                <a:latin typeface="+mn-lt"/>
              </a:rPr>
              <a:t> still does not exist.</a:t>
            </a:r>
          </a:p>
        </p:txBody>
      </p:sp>
      <p:sp>
        <p:nvSpPr>
          <p:cNvPr id="2" name="Title 1"/>
          <p:cNvSpPr>
            <a:spLocks noGrp="1"/>
          </p:cNvSpPr>
          <p:nvPr>
            <p:ph type="title"/>
          </p:nvPr>
        </p:nvSpPr>
        <p:spPr/>
        <p:txBody>
          <a:bodyPr/>
          <a:lstStyle/>
          <a:p>
            <a:r>
              <a:rPr lang="nl-NL" sz="3000" cap="none" dirty="0">
                <a:solidFill>
                  <a:schemeClr val="accent1"/>
                </a:solidFill>
              </a:rPr>
              <a:t>Quiz question 4</a:t>
            </a:r>
            <a:endParaRPr lang="en-US" sz="3000" cap="none" dirty="0">
              <a:solidFill>
                <a:schemeClr val="accent1"/>
              </a:solidFill>
            </a:endParaRPr>
          </a:p>
        </p:txBody>
      </p:sp>
    </p:spTree>
    <p:extLst>
      <p:ext uri="{BB962C8B-B14F-4D97-AF65-F5344CB8AC3E}">
        <p14:creationId xmlns:p14="http://schemas.microsoft.com/office/powerpoint/2010/main" val="3241712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r>
              <a:rPr lang="en-US" sz="2000" dirty="0"/>
              <a:t>After "</a:t>
            </a:r>
            <a:r>
              <a:rPr lang="en-US" sz="2000" b="1" dirty="0">
                <a:latin typeface="Consolas" panose="020B0609020204030204" pitchFamily="49" charset="0"/>
              </a:rPr>
              <a:t>import </a:t>
            </a:r>
            <a:r>
              <a:rPr lang="en-US" sz="2000" b="1" dirty="0" err="1">
                <a:latin typeface="Consolas" panose="020B0609020204030204" pitchFamily="49" charset="0"/>
              </a:rPr>
              <a:t>mypackage.mymodule</a:t>
            </a:r>
            <a:r>
              <a:rPr lang="en-US" sz="2000" b="1" dirty="0">
                <a:latin typeface="Consolas" panose="020B0609020204030204" pitchFamily="49" charset="0"/>
              </a:rPr>
              <a:t> as M</a:t>
            </a:r>
            <a:r>
              <a:rPr lang="en-US" sz="2000" dirty="0"/>
              <a:t>", what does the local name </a:t>
            </a:r>
            <a:r>
              <a:rPr lang="en-US" sz="2000" b="1" dirty="0">
                <a:latin typeface="Consolas" panose="020B0609020204030204" pitchFamily="49" charset="0"/>
              </a:rPr>
              <a:t>M</a:t>
            </a:r>
            <a:r>
              <a:rPr lang="en-US" sz="2000" dirty="0"/>
              <a:t> refer to?</a:t>
            </a:r>
          </a:p>
          <a:p>
            <a:endParaRPr lang="en-US" sz="2000" dirty="0"/>
          </a:p>
          <a:p>
            <a:pPr marL="285750" indent="-285750">
              <a:buFont typeface="Wingdings" panose="05000000000000000000" pitchFamily="2" charset="2"/>
              <a:buChar char="q"/>
            </a:pPr>
            <a:r>
              <a:rPr lang="en-US" sz="2000" dirty="0">
                <a:latin typeface="+mn-lt"/>
              </a:rPr>
              <a:t>Module</a:t>
            </a:r>
            <a:r>
              <a:rPr lang="en-US" sz="2000" b="1" dirty="0">
                <a:latin typeface="Consolas" panose="020B0609020204030204" pitchFamily="49" charset="0"/>
              </a:rPr>
              <a:t> mypackage</a:t>
            </a:r>
          </a:p>
          <a:p>
            <a:pPr marL="285750" indent="-285750">
              <a:buFont typeface="Wingdings" panose="05000000000000000000" pitchFamily="2" charset="2"/>
              <a:buChar char="q"/>
            </a:pPr>
            <a:r>
              <a:rPr lang="en-US" sz="2000" dirty="0">
                <a:latin typeface="+mn-lt"/>
              </a:rPr>
              <a:t>Module</a:t>
            </a:r>
            <a:r>
              <a:rPr lang="en-US" sz="2000" b="1" dirty="0">
                <a:latin typeface="Consolas" panose="020B0609020204030204" pitchFamily="49" charset="0"/>
              </a:rPr>
              <a:t> </a:t>
            </a:r>
            <a:r>
              <a:rPr lang="en-US" sz="2000" b="1" dirty="0" err="1">
                <a:latin typeface="Consolas" panose="020B0609020204030204" pitchFamily="49" charset="0"/>
              </a:rPr>
              <a:t>mypackage.mymodule</a:t>
            </a:r>
            <a:endParaRPr lang="en-US"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Quiz question 5</a:t>
            </a:r>
            <a:endParaRPr lang="en-US" sz="3000" cap="none" dirty="0">
              <a:solidFill>
                <a:schemeClr val="accent1"/>
              </a:solidFill>
            </a:endParaRPr>
          </a:p>
        </p:txBody>
      </p:sp>
    </p:spTree>
    <p:extLst>
      <p:ext uri="{BB962C8B-B14F-4D97-AF65-F5344CB8AC3E}">
        <p14:creationId xmlns:p14="http://schemas.microsoft.com/office/powerpoint/2010/main" val="32454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r>
              <a:rPr lang="en-US" sz="2000" dirty="0"/>
              <a:t>After "</a:t>
            </a:r>
            <a:r>
              <a:rPr lang="en-US" sz="2000" b="1" dirty="0">
                <a:latin typeface="Consolas" panose="020B0609020204030204" pitchFamily="49" charset="0"/>
              </a:rPr>
              <a:t>import </a:t>
            </a:r>
            <a:r>
              <a:rPr lang="en-US" sz="2000" b="1" dirty="0" err="1">
                <a:latin typeface="Consolas" panose="020B0609020204030204" pitchFamily="49" charset="0"/>
              </a:rPr>
              <a:t>mypackage.mymodule</a:t>
            </a:r>
            <a:r>
              <a:rPr lang="en-US" sz="2000" b="1" dirty="0">
                <a:latin typeface="Consolas" panose="020B0609020204030204" pitchFamily="49" charset="0"/>
              </a:rPr>
              <a:t> as M</a:t>
            </a:r>
            <a:r>
              <a:rPr lang="en-US" sz="2000" dirty="0"/>
              <a:t>", what does the name </a:t>
            </a:r>
            <a:r>
              <a:rPr lang="en-US" sz="2000" b="1" dirty="0">
                <a:latin typeface="Consolas" panose="020B0609020204030204" pitchFamily="49" charset="0"/>
              </a:rPr>
              <a:t>M</a:t>
            </a:r>
            <a:r>
              <a:rPr lang="en-US" sz="2000" dirty="0"/>
              <a:t> refer to?</a:t>
            </a:r>
          </a:p>
          <a:p>
            <a:endParaRPr lang="en-US" sz="2000" dirty="0"/>
          </a:p>
          <a:p>
            <a:pPr marL="285750" indent="-285750">
              <a:buFont typeface="Wingdings" panose="05000000000000000000" pitchFamily="2" charset="2"/>
              <a:buChar char="q"/>
            </a:pPr>
            <a:r>
              <a:rPr lang="en-US" sz="2000" dirty="0">
                <a:latin typeface="+mn-lt"/>
              </a:rPr>
              <a:t>Module</a:t>
            </a:r>
            <a:r>
              <a:rPr lang="en-US" sz="2000" b="1" dirty="0">
                <a:latin typeface="Consolas" panose="020B0609020204030204" pitchFamily="49" charset="0"/>
              </a:rPr>
              <a:t> mypackage</a:t>
            </a:r>
          </a:p>
          <a:p>
            <a:pPr marL="342900" indent="-342900">
              <a:buFont typeface="Wingdings" panose="05000000000000000000" pitchFamily="2" charset="2"/>
              <a:buChar char="ü"/>
            </a:pPr>
            <a:r>
              <a:rPr lang="en-US" sz="2000" dirty="0">
                <a:latin typeface="+mn-lt"/>
              </a:rPr>
              <a:t>Module</a:t>
            </a:r>
            <a:r>
              <a:rPr lang="en-US" sz="2000" b="1" dirty="0">
                <a:latin typeface="Consolas" panose="020B0609020204030204" pitchFamily="49" charset="0"/>
              </a:rPr>
              <a:t> </a:t>
            </a:r>
            <a:r>
              <a:rPr lang="en-US" sz="2000" b="1" dirty="0" err="1">
                <a:latin typeface="Consolas" panose="020B0609020204030204" pitchFamily="49" charset="0"/>
              </a:rPr>
              <a:t>mypackage.mymodule</a:t>
            </a:r>
            <a:endParaRPr lang="en-US" sz="2000" b="1" dirty="0">
              <a:latin typeface="Consolas" panose="020B0609020204030204" pitchFamily="49" charset="0"/>
            </a:endParaRPr>
          </a:p>
          <a:p>
            <a:endParaRPr lang="en-US" sz="2000" b="1" dirty="0">
              <a:latin typeface="Consolas" panose="020B0609020204030204" pitchFamily="49" charset="0"/>
            </a:endParaRPr>
          </a:p>
          <a:p>
            <a:r>
              <a:rPr lang="en-US" sz="2000" dirty="0">
                <a:latin typeface="+mn-lt"/>
              </a:rPr>
              <a:t>Note that without the "</a:t>
            </a:r>
            <a:r>
              <a:rPr lang="en-US" sz="2000" b="1" dirty="0">
                <a:latin typeface="Consolas" panose="020B0609020204030204" pitchFamily="49" charset="0"/>
              </a:rPr>
              <a:t>as M</a:t>
            </a:r>
            <a:r>
              <a:rPr lang="en-US" sz="2000" dirty="0">
                <a:latin typeface="+mn-lt"/>
              </a:rPr>
              <a:t>" clause, the current namespace would contain the name </a:t>
            </a:r>
            <a:r>
              <a:rPr lang="en-US" sz="2000" b="1" dirty="0">
                <a:latin typeface="Consolas" panose="020B0609020204030204" pitchFamily="49" charset="0"/>
              </a:rPr>
              <a:t>mypackage</a:t>
            </a:r>
            <a:r>
              <a:rPr lang="en-US" sz="2000" dirty="0">
                <a:latin typeface="+mn-lt"/>
              </a:rPr>
              <a:t> that refers to the </a:t>
            </a:r>
            <a:r>
              <a:rPr lang="en-US" sz="2000" b="1" dirty="0">
                <a:latin typeface="Consolas" panose="020B0609020204030204" pitchFamily="49" charset="0"/>
              </a:rPr>
              <a:t>package</a:t>
            </a:r>
            <a:r>
              <a:rPr lang="en-US" sz="2000" dirty="0">
                <a:latin typeface="+mn-lt"/>
              </a:rPr>
              <a:t>.</a:t>
            </a:r>
          </a:p>
        </p:txBody>
      </p:sp>
      <p:sp>
        <p:nvSpPr>
          <p:cNvPr id="2" name="Title 1"/>
          <p:cNvSpPr>
            <a:spLocks noGrp="1"/>
          </p:cNvSpPr>
          <p:nvPr>
            <p:ph type="title"/>
          </p:nvPr>
        </p:nvSpPr>
        <p:spPr/>
        <p:txBody>
          <a:bodyPr/>
          <a:lstStyle/>
          <a:p>
            <a:r>
              <a:rPr lang="nl-NL" sz="3000" cap="none" dirty="0">
                <a:solidFill>
                  <a:schemeClr val="accent1"/>
                </a:solidFill>
              </a:rPr>
              <a:t>Quiz question 5</a:t>
            </a:r>
            <a:endParaRPr lang="en-US" sz="3000" cap="none" dirty="0">
              <a:solidFill>
                <a:schemeClr val="accent1"/>
              </a:solidFill>
            </a:endParaRPr>
          </a:p>
        </p:txBody>
      </p:sp>
    </p:spTree>
    <p:extLst>
      <p:ext uri="{BB962C8B-B14F-4D97-AF65-F5344CB8AC3E}">
        <p14:creationId xmlns:p14="http://schemas.microsoft.com/office/powerpoint/2010/main" val="1851849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pPr>
              <a:lnSpc>
                <a:spcPct val="150000"/>
              </a:lnSpc>
            </a:pPr>
            <a:r>
              <a:rPr lang="en-US" sz="2000" dirty="0"/>
              <a:t>What is the observable difference between</a:t>
            </a:r>
          </a:p>
          <a:p>
            <a:pPr>
              <a:lnSpc>
                <a:spcPct val="150000"/>
              </a:lnSpc>
            </a:pPr>
            <a:r>
              <a:rPr lang="en-US" sz="2000" b="1" dirty="0">
                <a:latin typeface="Consolas" panose="020B0609020204030204" pitchFamily="49" charset="0"/>
              </a:rPr>
              <a:t>  from mypackage import </a:t>
            </a:r>
            <a:r>
              <a:rPr lang="en-US" sz="2000" b="1" dirty="0" err="1">
                <a:latin typeface="Consolas" panose="020B0609020204030204" pitchFamily="49" charset="0"/>
              </a:rPr>
              <a:t>mymodule</a:t>
            </a:r>
            <a:r>
              <a:rPr lang="en-US" sz="2000" b="1" dirty="0">
                <a:latin typeface="Consolas" panose="020B0609020204030204" pitchFamily="49" charset="0"/>
              </a:rPr>
              <a:t> as M</a:t>
            </a:r>
          </a:p>
          <a:p>
            <a:pPr>
              <a:lnSpc>
                <a:spcPct val="150000"/>
              </a:lnSpc>
            </a:pPr>
            <a:r>
              <a:rPr lang="en-US" sz="2000" dirty="0">
                <a:latin typeface="+mn-lt"/>
              </a:rPr>
              <a:t>and</a:t>
            </a:r>
          </a:p>
          <a:p>
            <a:r>
              <a:rPr lang="en-US" sz="2000" b="1" dirty="0">
                <a:latin typeface="Consolas" panose="020B0609020204030204" pitchFamily="49" charset="0"/>
              </a:rPr>
              <a:t>  import </a:t>
            </a:r>
            <a:r>
              <a:rPr lang="en-US" sz="2000" b="1" dirty="0" err="1">
                <a:latin typeface="Consolas" panose="020B0609020204030204" pitchFamily="49" charset="0"/>
              </a:rPr>
              <a:t>mypackage.mymodule</a:t>
            </a:r>
            <a:r>
              <a:rPr lang="en-US" sz="2000" b="1" dirty="0">
                <a:latin typeface="Consolas" panose="020B0609020204030204" pitchFamily="49" charset="0"/>
              </a:rPr>
              <a:t> as M</a:t>
            </a:r>
          </a:p>
          <a:p>
            <a:endParaRPr lang="en-US" sz="2000" dirty="0"/>
          </a:p>
          <a:p>
            <a:pPr marL="285750" indent="-285750">
              <a:buFont typeface="Wingdings" panose="05000000000000000000" pitchFamily="2" charset="2"/>
              <a:buChar char="q"/>
            </a:pPr>
            <a:r>
              <a:rPr lang="en-US" sz="2000" dirty="0">
                <a:latin typeface="+mn-lt"/>
              </a:rPr>
              <a:t>There is no observable difference</a:t>
            </a:r>
            <a:endParaRPr lang="en-US" sz="2000" b="1" dirty="0">
              <a:latin typeface="Consolas" panose="020B0609020204030204" pitchFamily="49" charset="0"/>
            </a:endParaRPr>
          </a:p>
          <a:p>
            <a:pPr marL="285750" indent="-285750">
              <a:buFont typeface="Wingdings" panose="05000000000000000000" pitchFamily="2" charset="2"/>
              <a:buChar char="q"/>
            </a:pPr>
            <a:r>
              <a:rPr lang="en-US" sz="2000" dirty="0">
                <a:latin typeface="+mn-lt"/>
              </a:rPr>
              <a:t>The contents of the local namespace is different</a:t>
            </a:r>
          </a:p>
        </p:txBody>
      </p:sp>
      <p:sp>
        <p:nvSpPr>
          <p:cNvPr id="2" name="Title 1"/>
          <p:cNvSpPr>
            <a:spLocks noGrp="1"/>
          </p:cNvSpPr>
          <p:nvPr>
            <p:ph type="title"/>
          </p:nvPr>
        </p:nvSpPr>
        <p:spPr/>
        <p:txBody>
          <a:bodyPr/>
          <a:lstStyle/>
          <a:p>
            <a:r>
              <a:rPr lang="nl-NL" sz="3000" cap="none" dirty="0">
                <a:solidFill>
                  <a:schemeClr val="accent1"/>
                </a:solidFill>
              </a:rPr>
              <a:t>Quiz question 6</a:t>
            </a:r>
            <a:endParaRPr lang="en-US" sz="3000" cap="none" dirty="0">
              <a:solidFill>
                <a:schemeClr val="accent1"/>
              </a:solidFill>
            </a:endParaRPr>
          </a:p>
        </p:txBody>
      </p:sp>
    </p:spTree>
    <p:extLst>
      <p:ext uri="{BB962C8B-B14F-4D97-AF65-F5344CB8AC3E}">
        <p14:creationId xmlns:p14="http://schemas.microsoft.com/office/powerpoint/2010/main" val="1876483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pPr>
              <a:lnSpc>
                <a:spcPct val="150000"/>
              </a:lnSpc>
            </a:pPr>
            <a:r>
              <a:rPr lang="en-US" sz="2000" dirty="0"/>
              <a:t>What is the observable difference between</a:t>
            </a:r>
          </a:p>
          <a:p>
            <a:pPr>
              <a:lnSpc>
                <a:spcPct val="150000"/>
              </a:lnSpc>
            </a:pPr>
            <a:r>
              <a:rPr lang="en-US" sz="2000" b="1" dirty="0">
                <a:latin typeface="Consolas" panose="020B0609020204030204" pitchFamily="49" charset="0"/>
              </a:rPr>
              <a:t>  from mypackage import </a:t>
            </a:r>
            <a:r>
              <a:rPr lang="en-US" sz="2000" b="1" dirty="0" err="1">
                <a:latin typeface="Consolas" panose="020B0609020204030204" pitchFamily="49" charset="0"/>
              </a:rPr>
              <a:t>mymodule</a:t>
            </a:r>
            <a:r>
              <a:rPr lang="en-US" sz="2000" b="1" dirty="0">
                <a:latin typeface="Consolas" panose="020B0609020204030204" pitchFamily="49" charset="0"/>
              </a:rPr>
              <a:t> as M</a:t>
            </a:r>
          </a:p>
          <a:p>
            <a:pPr>
              <a:lnSpc>
                <a:spcPct val="150000"/>
              </a:lnSpc>
            </a:pPr>
            <a:r>
              <a:rPr lang="en-US" sz="2000" dirty="0">
                <a:latin typeface="+mn-lt"/>
              </a:rPr>
              <a:t>and</a:t>
            </a:r>
          </a:p>
          <a:p>
            <a:r>
              <a:rPr lang="en-US" sz="2000" b="1" dirty="0">
                <a:latin typeface="Consolas" panose="020B0609020204030204" pitchFamily="49" charset="0"/>
              </a:rPr>
              <a:t>  import </a:t>
            </a:r>
            <a:r>
              <a:rPr lang="en-US" sz="2000" b="1" dirty="0" err="1">
                <a:latin typeface="Consolas" panose="020B0609020204030204" pitchFamily="49" charset="0"/>
              </a:rPr>
              <a:t>mypackage.mymodule</a:t>
            </a:r>
            <a:r>
              <a:rPr lang="en-US" sz="2000" b="1" dirty="0">
                <a:latin typeface="Consolas" panose="020B0609020204030204" pitchFamily="49" charset="0"/>
              </a:rPr>
              <a:t> as M</a:t>
            </a:r>
          </a:p>
          <a:p>
            <a:endParaRPr lang="en-US" sz="2000" dirty="0"/>
          </a:p>
          <a:p>
            <a:pPr marL="342900" indent="-342900">
              <a:buFont typeface="Wingdings" panose="05000000000000000000" pitchFamily="2" charset="2"/>
              <a:buChar char="ü"/>
            </a:pPr>
            <a:r>
              <a:rPr lang="en-US" sz="2000" dirty="0">
                <a:latin typeface="+mn-lt"/>
              </a:rPr>
              <a:t>There is no observable difference</a:t>
            </a:r>
            <a:endParaRPr lang="en-US" sz="2000" b="1" dirty="0">
              <a:latin typeface="Consolas" panose="020B0609020204030204" pitchFamily="49" charset="0"/>
            </a:endParaRPr>
          </a:p>
          <a:p>
            <a:pPr marL="285750" indent="-285750">
              <a:buFont typeface="Wingdings" panose="05000000000000000000" pitchFamily="2" charset="2"/>
              <a:buChar char="q"/>
            </a:pPr>
            <a:r>
              <a:rPr lang="en-US" sz="2000" dirty="0">
                <a:latin typeface="+mn-lt"/>
              </a:rPr>
              <a:t>The contents of the local namespace is different</a:t>
            </a:r>
          </a:p>
          <a:p>
            <a:endParaRPr lang="en-US" sz="2000" dirty="0">
              <a:latin typeface="+mn-lt"/>
            </a:endParaRPr>
          </a:p>
          <a:p>
            <a:endParaRPr lang="en-US" sz="20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Quiz question 6</a:t>
            </a:r>
            <a:endParaRPr lang="en-US" sz="3000" cap="none" dirty="0">
              <a:solidFill>
                <a:schemeClr val="accent1"/>
              </a:solidFill>
            </a:endParaRPr>
          </a:p>
        </p:txBody>
      </p:sp>
    </p:spTree>
    <p:extLst>
      <p:ext uri="{BB962C8B-B14F-4D97-AF65-F5344CB8AC3E}">
        <p14:creationId xmlns:p14="http://schemas.microsoft.com/office/powerpoint/2010/main" val="3565326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4257393"/>
          </a:xfrm>
        </p:spPr>
        <p:txBody>
          <a:bodyPr/>
          <a:lstStyle/>
          <a:p>
            <a:pPr>
              <a:lnSpc>
                <a:spcPct val="150000"/>
              </a:lnSpc>
            </a:pPr>
            <a:r>
              <a:rPr lang="en-US" sz="2000" dirty="0"/>
              <a:t>After</a:t>
            </a:r>
          </a:p>
          <a:p>
            <a:pPr>
              <a:lnSpc>
                <a:spcPct val="150000"/>
              </a:lnSpc>
            </a:pPr>
            <a:r>
              <a:rPr lang="en-US" sz="2000" b="1" dirty="0">
                <a:latin typeface="Consolas" panose="020B0609020204030204" pitchFamily="49" charset="0"/>
              </a:rPr>
              <a:t>  from mypackage import sub1</a:t>
            </a:r>
          </a:p>
          <a:p>
            <a:pPr>
              <a:lnSpc>
                <a:spcPct val="150000"/>
              </a:lnSpc>
            </a:pPr>
            <a:r>
              <a:rPr lang="en-US" sz="2000" dirty="0">
                <a:latin typeface="+mn-lt"/>
              </a:rPr>
              <a:t>what is the result of </a:t>
            </a:r>
          </a:p>
          <a:p>
            <a:r>
              <a:rPr lang="en-US" sz="2000" b="1" dirty="0">
                <a:latin typeface="Consolas" panose="020B0609020204030204" pitchFamily="49" charset="0"/>
              </a:rPr>
              <a:t>  from sub1 import submod_1</a:t>
            </a:r>
          </a:p>
          <a:p>
            <a:endParaRPr lang="en-US" sz="2000" dirty="0"/>
          </a:p>
          <a:p>
            <a:pPr marL="285750" indent="-285750">
              <a:buFont typeface="Wingdings" panose="05000000000000000000" pitchFamily="2" charset="2"/>
              <a:buChar char="q"/>
            </a:pPr>
            <a:r>
              <a:rPr lang="en-US" sz="2000" dirty="0">
                <a:latin typeface="+mn-lt"/>
              </a:rPr>
              <a:t>Name </a:t>
            </a:r>
            <a:r>
              <a:rPr lang="en-US" sz="2000" b="1" dirty="0">
                <a:latin typeface="Consolas" panose="020B0609020204030204" pitchFamily="49" charset="0"/>
              </a:rPr>
              <a:t>submod_1 </a:t>
            </a:r>
            <a:r>
              <a:rPr lang="en-US" sz="2000" dirty="0">
                <a:latin typeface="+mn-lt"/>
              </a:rPr>
              <a:t>is bound to module </a:t>
            </a:r>
            <a:r>
              <a:rPr lang="en-US" sz="2000" b="1" dirty="0">
                <a:latin typeface="Consolas" panose="020B0609020204030204" pitchFamily="49" charset="0"/>
              </a:rPr>
              <a:t>mypackage.sub1.submod_1</a:t>
            </a:r>
          </a:p>
          <a:p>
            <a:pPr marL="285750" indent="-285750">
              <a:buFont typeface="Wingdings" panose="05000000000000000000" pitchFamily="2" charset="2"/>
              <a:buChar char="q"/>
            </a:pPr>
            <a:r>
              <a:rPr lang="en-US" sz="2000" b="1" dirty="0">
                <a:latin typeface="+mn-lt"/>
              </a:rPr>
              <a:t>AttributeError</a:t>
            </a:r>
            <a:endParaRPr lang="en-US" sz="2000" b="1" dirty="0">
              <a:latin typeface="Consolas" panose="020B0609020204030204" pitchFamily="49" charset="0"/>
            </a:endParaRPr>
          </a:p>
          <a:p>
            <a:pPr marL="285750" indent="-285750">
              <a:buFont typeface="Wingdings" panose="05000000000000000000" pitchFamily="2" charset="2"/>
              <a:buChar char="q"/>
            </a:pPr>
            <a:r>
              <a:rPr lang="en-US" sz="2000" b="1" dirty="0">
                <a:latin typeface="+mn-lt"/>
              </a:rPr>
              <a:t>ModuleNotFoundError</a:t>
            </a:r>
          </a:p>
        </p:txBody>
      </p:sp>
      <p:sp>
        <p:nvSpPr>
          <p:cNvPr id="2" name="Title 1"/>
          <p:cNvSpPr>
            <a:spLocks noGrp="1"/>
          </p:cNvSpPr>
          <p:nvPr>
            <p:ph type="title"/>
          </p:nvPr>
        </p:nvSpPr>
        <p:spPr/>
        <p:txBody>
          <a:bodyPr/>
          <a:lstStyle/>
          <a:p>
            <a:r>
              <a:rPr lang="nl-NL" sz="3000" cap="none" dirty="0">
                <a:solidFill>
                  <a:schemeClr val="accent1"/>
                </a:solidFill>
              </a:rPr>
              <a:t>Quiz question 7</a:t>
            </a:r>
            <a:endParaRPr lang="en-US" sz="3000" cap="none" dirty="0">
              <a:solidFill>
                <a:schemeClr val="accent1"/>
              </a:solidFill>
            </a:endParaRPr>
          </a:p>
        </p:txBody>
      </p:sp>
    </p:spTree>
    <p:extLst>
      <p:ext uri="{BB962C8B-B14F-4D97-AF65-F5344CB8AC3E}">
        <p14:creationId xmlns:p14="http://schemas.microsoft.com/office/powerpoint/2010/main" val="2411096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62B862-778D-4A03-A30E-0E093A46F687}"/>
              </a:ext>
            </a:extLst>
          </p:cNvPr>
          <p:cNvSpPr>
            <a:spLocks noGrp="1"/>
          </p:cNvSpPr>
          <p:nvPr>
            <p:ph type="body" sz="quarter" idx="10"/>
          </p:nvPr>
        </p:nvSpPr>
        <p:spPr>
          <a:xfrm>
            <a:off x="395287" y="1412776"/>
            <a:ext cx="5600701" cy="4257394"/>
          </a:xfrm>
        </p:spPr>
        <p:txBody>
          <a:bodyPr/>
          <a:lstStyle/>
          <a:p>
            <a:r>
              <a:rPr lang="en-US" sz="2000" dirty="0">
                <a:latin typeface="Consolas" panose="020B0609020204030204" pitchFamily="49" charset="0"/>
              </a:rPr>
              <a:t>mypackage</a:t>
            </a:r>
          </a:p>
          <a:p>
            <a:r>
              <a:rPr lang="nl-NL" sz="2000" dirty="0">
                <a:latin typeface="Consolas" panose="020B0609020204030204" pitchFamily="49" charset="0"/>
              </a:rPr>
              <a:t>|_  __init__.py      (empty)</a:t>
            </a:r>
          </a:p>
          <a:p>
            <a:r>
              <a:rPr lang="nl-NL" sz="2000" dirty="0">
                <a:latin typeface="Consolas" panose="020B0609020204030204" pitchFamily="49" charset="0"/>
              </a:rPr>
              <a:t>|_  sub1</a:t>
            </a:r>
          </a:p>
          <a:p>
            <a:r>
              <a:rPr lang="nl-NL" sz="2000" dirty="0">
                <a:latin typeface="Consolas" panose="020B0609020204030204" pitchFamily="49" charset="0"/>
              </a:rPr>
              <a:t>|   |_  __init__.py  (empty)</a:t>
            </a:r>
          </a:p>
          <a:p>
            <a:r>
              <a:rPr lang="nl-NL" sz="2000" dirty="0">
                <a:latin typeface="Consolas" panose="020B0609020204030204" pitchFamily="49" charset="0"/>
              </a:rPr>
              <a:t>|   |_  submod_1.py</a:t>
            </a:r>
          </a:p>
          <a:p>
            <a:r>
              <a:rPr lang="nl-NL" sz="2000" dirty="0">
                <a:latin typeface="Consolas" panose="020B0609020204030204" pitchFamily="49" charset="0"/>
              </a:rPr>
              <a:t>|_  sub2</a:t>
            </a:r>
          </a:p>
          <a:p>
            <a:r>
              <a:rPr lang="nl-NL" sz="2000" dirty="0">
                <a:latin typeface="Consolas" panose="020B0609020204030204" pitchFamily="49" charset="0"/>
              </a:rPr>
              <a:t>|   |_  __init__.py  (empty)</a:t>
            </a:r>
          </a:p>
          <a:p>
            <a:r>
              <a:rPr lang="nl-NL" sz="2000" dirty="0">
                <a:latin typeface="Consolas" panose="020B0609020204030204" pitchFamily="49" charset="0"/>
              </a:rPr>
              <a:t>|   |_  submod_2.py</a:t>
            </a:r>
          </a:p>
          <a:p>
            <a:r>
              <a:rPr lang="nl-NL" sz="2000" dirty="0">
                <a:latin typeface="Consolas" panose="020B0609020204030204" pitchFamily="49" charset="0"/>
              </a:rPr>
              <a:t>|_  mymodule.py</a:t>
            </a:r>
          </a:p>
          <a:p>
            <a:endParaRPr lang="nl-NL" sz="2000" dirty="0"/>
          </a:p>
        </p:txBody>
      </p:sp>
      <p:sp>
        <p:nvSpPr>
          <p:cNvPr id="8" name="Text Placeholder 7">
            <a:extLst>
              <a:ext uri="{FF2B5EF4-FFF2-40B4-BE49-F238E27FC236}">
                <a16:creationId xmlns:a16="http://schemas.microsoft.com/office/drawing/2014/main" id="{B3DA6FE9-9D47-4210-BCCF-4309DE4117B1}"/>
              </a:ext>
            </a:extLst>
          </p:cNvPr>
          <p:cNvSpPr>
            <a:spLocks noGrp="1"/>
          </p:cNvSpPr>
          <p:nvPr>
            <p:ph type="body" sz="quarter" idx="14"/>
          </p:nvPr>
        </p:nvSpPr>
        <p:spPr>
          <a:xfrm>
            <a:off x="6196014" y="1412777"/>
            <a:ext cx="5594351" cy="5256583"/>
          </a:xfrm>
        </p:spPr>
        <p:txBody>
          <a:bodyPr/>
          <a:lstStyle/>
          <a:p>
            <a:pPr>
              <a:lnSpc>
                <a:spcPct val="150000"/>
              </a:lnSpc>
            </a:pPr>
            <a:r>
              <a:rPr lang="en-US" sz="2000" dirty="0"/>
              <a:t>After</a:t>
            </a:r>
          </a:p>
          <a:p>
            <a:pPr>
              <a:lnSpc>
                <a:spcPct val="150000"/>
              </a:lnSpc>
            </a:pPr>
            <a:r>
              <a:rPr lang="en-US" sz="2000" b="1" dirty="0">
                <a:latin typeface="Consolas" panose="020B0609020204030204" pitchFamily="49" charset="0"/>
              </a:rPr>
              <a:t>  from mypackage import sub1</a:t>
            </a:r>
          </a:p>
          <a:p>
            <a:pPr>
              <a:lnSpc>
                <a:spcPct val="150000"/>
              </a:lnSpc>
            </a:pPr>
            <a:r>
              <a:rPr lang="en-US" sz="2000" dirty="0">
                <a:latin typeface="+mn-lt"/>
              </a:rPr>
              <a:t>what is the result of </a:t>
            </a:r>
          </a:p>
          <a:p>
            <a:r>
              <a:rPr lang="en-US" sz="2000" b="1" dirty="0">
                <a:latin typeface="Consolas" panose="020B0609020204030204" pitchFamily="49" charset="0"/>
              </a:rPr>
              <a:t>  from sub1 import submod_1</a:t>
            </a:r>
          </a:p>
          <a:p>
            <a:endParaRPr lang="en-US" sz="2000" dirty="0"/>
          </a:p>
          <a:p>
            <a:pPr marL="285750" indent="-285750">
              <a:buFont typeface="Wingdings" panose="05000000000000000000" pitchFamily="2" charset="2"/>
              <a:buChar char="q"/>
            </a:pPr>
            <a:r>
              <a:rPr lang="en-US" sz="2000" dirty="0">
                <a:latin typeface="+mn-lt"/>
              </a:rPr>
              <a:t>Name </a:t>
            </a:r>
            <a:r>
              <a:rPr lang="en-US" sz="2000" b="1" dirty="0">
                <a:latin typeface="Consolas" panose="020B0609020204030204" pitchFamily="49" charset="0"/>
              </a:rPr>
              <a:t>submod_1 </a:t>
            </a:r>
            <a:r>
              <a:rPr lang="en-US" sz="2000" dirty="0">
                <a:latin typeface="+mn-lt"/>
              </a:rPr>
              <a:t>is bound to module </a:t>
            </a:r>
            <a:r>
              <a:rPr lang="en-US" sz="2000" b="1" dirty="0">
                <a:latin typeface="Consolas" panose="020B0609020204030204" pitchFamily="49" charset="0"/>
              </a:rPr>
              <a:t>mypackage.sub1.submod_1</a:t>
            </a:r>
          </a:p>
          <a:p>
            <a:pPr marL="285750" indent="-285750">
              <a:buFont typeface="Wingdings" panose="05000000000000000000" pitchFamily="2" charset="2"/>
              <a:buChar char="q"/>
            </a:pPr>
            <a:r>
              <a:rPr lang="en-US" sz="2000" b="1" dirty="0">
                <a:latin typeface="+mn-lt"/>
              </a:rPr>
              <a:t>AttributeError</a:t>
            </a:r>
            <a:endParaRPr lang="en-US" sz="2000" b="1" dirty="0">
              <a:latin typeface="Consolas" panose="020B0609020204030204" pitchFamily="49" charset="0"/>
            </a:endParaRPr>
          </a:p>
          <a:p>
            <a:pPr marL="342900" indent="-342900">
              <a:buFont typeface="Wingdings" panose="05000000000000000000" pitchFamily="2" charset="2"/>
              <a:buChar char="ü"/>
            </a:pPr>
            <a:r>
              <a:rPr lang="en-US" sz="2000" b="1" dirty="0">
                <a:latin typeface="+mn-lt"/>
              </a:rPr>
              <a:t>ModuleNotFoundError</a:t>
            </a:r>
          </a:p>
          <a:p>
            <a:endParaRPr lang="en-US" sz="2000" b="1" dirty="0">
              <a:latin typeface="+mn-lt"/>
            </a:endParaRPr>
          </a:p>
          <a:p>
            <a:r>
              <a:rPr lang="en-US" sz="2000" dirty="0">
                <a:latin typeface="+mn-lt"/>
              </a:rPr>
              <a:t>In import statements, the module name is treated as a literal string, not an expression.</a:t>
            </a:r>
          </a:p>
        </p:txBody>
      </p:sp>
      <p:sp>
        <p:nvSpPr>
          <p:cNvPr id="2" name="Title 1"/>
          <p:cNvSpPr>
            <a:spLocks noGrp="1"/>
          </p:cNvSpPr>
          <p:nvPr>
            <p:ph type="title"/>
          </p:nvPr>
        </p:nvSpPr>
        <p:spPr/>
        <p:txBody>
          <a:bodyPr/>
          <a:lstStyle/>
          <a:p>
            <a:r>
              <a:rPr lang="nl-NL" sz="3000" cap="none" dirty="0">
                <a:solidFill>
                  <a:schemeClr val="accent1"/>
                </a:solidFill>
              </a:rPr>
              <a:t>Quiz question 7</a:t>
            </a:r>
            <a:endParaRPr lang="en-US" sz="3000" cap="none" dirty="0">
              <a:solidFill>
                <a:schemeClr val="accent1"/>
              </a:solidFill>
            </a:endParaRPr>
          </a:p>
        </p:txBody>
      </p:sp>
    </p:spTree>
    <p:extLst>
      <p:ext uri="{BB962C8B-B14F-4D97-AF65-F5344CB8AC3E}">
        <p14:creationId xmlns:p14="http://schemas.microsoft.com/office/powerpoint/2010/main" val="3298566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sz="2400" dirty="0">
                <a:latin typeface="+mn-lt"/>
              </a:rPr>
              <a:t>The</a:t>
            </a:r>
            <a:r>
              <a:rPr lang="en-US" sz="2400" b="1" dirty="0">
                <a:latin typeface="Consolas" panose="020B0609020204030204" pitchFamily="49" charset="0"/>
              </a:rPr>
              <a:t> import </a:t>
            </a:r>
            <a:r>
              <a:rPr lang="en-US" sz="2400" dirty="0">
                <a:latin typeface="+mn-lt"/>
              </a:rPr>
              <a:t>statement introduces a new name in the current namespace</a:t>
            </a:r>
          </a:p>
          <a:p>
            <a:pPr marL="520700" lvl="1" indent="-342900">
              <a:buFont typeface="Arial" panose="020B0604020202020204" pitchFamily="34" charset="0"/>
              <a:buChar char="•"/>
            </a:pPr>
            <a:r>
              <a:rPr lang="en-US" sz="2200" b="1" dirty="0">
                <a:latin typeface="Consolas" panose="020B0609020204030204" pitchFamily="49" charset="0"/>
              </a:rPr>
              <a:t>import m</a:t>
            </a:r>
            <a:r>
              <a:rPr lang="en-US" sz="2200" dirty="0">
                <a:latin typeface="+mn-lt"/>
              </a:rPr>
              <a:t> binds the name </a:t>
            </a:r>
            <a:r>
              <a:rPr lang="en-US" sz="2200" b="1" dirty="0">
                <a:latin typeface="Consolas" panose="020B0609020204030204" pitchFamily="49" charset="0"/>
              </a:rPr>
              <a:t>m</a:t>
            </a:r>
            <a:r>
              <a:rPr lang="en-US" sz="2200" dirty="0">
                <a:latin typeface="+mn-lt"/>
              </a:rPr>
              <a:t> to the module </a:t>
            </a:r>
            <a:r>
              <a:rPr lang="en-US" sz="2200" b="1" dirty="0">
                <a:latin typeface="Consolas" panose="020B0609020204030204" pitchFamily="49" charset="0"/>
              </a:rPr>
              <a:t>m</a:t>
            </a:r>
          </a:p>
          <a:p>
            <a:pPr marL="520700" lvl="1" indent="-342900">
              <a:buFont typeface="Arial" panose="020B0604020202020204" pitchFamily="34" charset="0"/>
              <a:buChar char="•"/>
            </a:pPr>
            <a:r>
              <a:rPr lang="en-US" sz="2200" b="1" dirty="0">
                <a:latin typeface="Consolas" panose="020B0609020204030204" pitchFamily="49" charset="0"/>
              </a:rPr>
              <a:t>import m as x</a:t>
            </a:r>
            <a:r>
              <a:rPr lang="en-US" sz="2200" dirty="0">
                <a:latin typeface="+mn-lt"/>
              </a:rPr>
              <a:t> binds the name </a:t>
            </a:r>
            <a:r>
              <a:rPr lang="en-US" sz="2200" b="1" dirty="0">
                <a:latin typeface="Consolas" panose="020B0609020204030204" pitchFamily="49" charset="0"/>
              </a:rPr>
              <a:t>x</a:t>
            </a:r>
            <a:r>
              <a:rPr lang="en-US" sz="2200" dirty="0">
                <a:latin typeface="+mn-lt"/>
              </a:rPr>
              <a:t> to the module </a:t>
            </a:r>
            <a:r>
              <a:rPr lang="en-US" sz="2200" b="1" dirty="0">
                <a:latin typeface="Consolas" panose="020B0609020204030204" pitchFamily="49" charset="0"/>
              </a:rPr>
              <a:t>m</a:t>
            </a:r>
          </a:p>
          <a:p>
            <a:pPr marL="342900" indent="-342900">
              <a:buFont typeface="Arial" panose="020B0604020202020204" pitchFamily="34" charset="0"/>
              <a:buChar char="•"/>
            </a:pPr>
            <a:r>
              <a:rPr lang="en-US" sz="2400" dirty="0">
                <a:latin typeface="+mn-lt"/>
              </a:rPr>
              <a:t>When you </a:t>
            </a:r>
            <a:r>
              <a:rPr lang="en-US" sz="2400" b="1" dirty="0">
                <a:latin typeface="Consolas" panose="020B0609020204030204" pitchFamily="49" charset="0"/>
              </a:rPr>
              <a:t>import</a:t>
            </a:r>
            <a:r>
              <a:rPr lang="en-US" sz="2400" dirty="0">
                <a:latin typeface="+mn-lt"/>
              </a:rPr>
              <a:t> a package, the result is as follows</a:t>
            </a:r>
          </a:p>
          <a:p>
            <a:pPr marL="520700" lvl="1" indent="-342900">
              <a:buFont typeface="Arial" panose="020B0604020202020204" pitchFamily="34" charset="0"/>
              <a:buChar char="•"/>
            </a:pPr>
            <a:r>
              <a:rPr lang="en-US" sz="2200" b="1" dirty="0">
                <a:latin typeface="Consolas" panose="020B0609020204030204" pitchFamily="49" charset="0"/>
              </a:rPr>
              <a:t>import </a:t>
            </a:r>
            <a:r>
              <a:rPr lang="en-US" sz="2200" b="1" dirty="0" err="1">
                <a:latin typeface="Consolas" panose="020B0609020204030204" pitchFamily="49" charset="0"/>
              </a:rPr>
              <a:t>a.b.c.m</a:t>
            </a:r>
            <a:r>
              <a:rPr lang="en-US" sz="2200" b="1" dirty="0">
                <a:latin typeface="Consolas" panose="020B0609020204030204" pitchFamily="49" charset="0"/>
              </a:rPr>
              <a:t> </a:t>
            </a:r>
            <a:r>
              <a:rPr lang="en-US" sz="2200" dirty="0">
                <a:latin typeface="+mn-lt"/>
              </a:rPr>
              <a:t>binds the name </a:t>
            </a:r>
            <a:r>
              <a:rPr lang="en-US" sz="2200" b="1" dirty="0">
                <a:latin typeface="Consolas" panose="020B0609020204030204" pitchFamily="49" charset="0"/>
              </a:rPr>
              <a:t>a</a:t>
            </a:r>
            <a:r>
              <a:rPr lang="en-US" sz="2200" dirty="0">
                <a:latin typeface="+mn-lt"/>
              </a:rPr>
              <a:t> to the module (package) </a:t>
            </a:r>
            <a:r>
              <a:rPr lang="en-US" sz="2200" b="1" dirty="0">
                <a:latin typeface="Consolas" panose="020B0609020204030204" pitchFamily="49" charset="0"/>
              </a:rPr>
              <a:t>a</a:t>
            </a:r>
          </a:p>
          <a:p>
            <a:pPr marL="520700" lvl="1" indent="-342900">
              <a:buFont typeface="Arial" panose="020B0604020202020204" pitchFamily="34" charset="0"/>
              <a:buChar char="•"/>
            </a:pPr>
            <a:r>
              <a:rPr lang="en-US" sz="2200" b="1" dirty="0">
                <a:latin typeface="Consolas" panose="020B0609020204030204" pitchFamily="49" charset="0"/>
              </a:rPr>
              <a:t>import </a:t>
            </a:r>
            <a:r>
              <a:rPr lang="en-US" sz="2200" b="1" dirty="0" err="1">
                <a:latin typeface="Consolas" panose="020B0609020204030204" pitchFamily="49" charset="0"/>
              </a:rPr>
              <a:t>a.b.c.m</a:t>
            </a:r>
            <a:r>
              <a:rPr lang="en-US" sz="2200" b="1" dirty="0">
                <a:latin typeface="Consolas" panose="020B0609020204030204" pitchFamily="49" charset="0"/>
              </a:rPr>
              <a:t> as x </a:t>
            </a:r>
            <a:r>
              <a:rPr lang="en-US" sz="2200" dirty="0">
                <a:latin typeface="+mn-lt"/>
              </a:rPr>
              <a:t>binds the name </a:t>
            </a:r>
            <a:r>
              <a:rPr lang="en-US" sz="2200" b="1" dirty="0">
                <a:latin typeface="Consolas" panose="020B0609020204030204" pitchFamily="49" charset="0"/>
              </a:rPr>
              <a:t>x</a:t>
            </a:r>
            <a:r>
              <a:rPr lang="en-US" sz="2200" dirty="0">
                <a:latin typeface="+mn-lt"/>
              </a:rPr>
              <a:t> to the module </a:t>
            </a:r>
            <a:r>
              <a:rPr lang="en-US" sz="2200" b="1" dirty="0" err="1">
                <a:latin typeface="Consolas" panose="020B0609020204030204" pitchFamily="49" charset="0"/>
              </a:rPr>
              <a:t>a.b.c.m</a:t>
            </a:r>
            <a:endParaRPr lang="en-US" sz="2200" b="1" dirty="0">
              <a:latin typeface="Consolas" panose="020B0609020204030204" pitchFamily="49" charset="0"/>
            </a:endParaRPr>
          </a:p>
          <a:p>
            <a:pPr marL="520700" lvl="1" indent="-342900">
              <a:buFont typeface="Arial" panose="020B0604020202020204" pitchFamily="34" charset="0"/>
              <a:buChar char="•"/>
            </a:pPr>
            <a:r>
              <a:rPr lang="nl-NL" sz="2400" b="1" dirty="0">
                <a:latin typeface="Consolas" panose="020B0609020204030204" pitchFamily="49" charset="0"/>
              </a:rPr>
              <a:t>a</a:t>
            </a:r>
            <a:r>
              <a:rPr lang="nl-NL" sz="2000" dirty="0">
                <a:latin typeface="+mn-lt"/>
              </a:rPr>
              <a:t>, </a:t>
            </a:r>
            <a:r>
              <a:rPr lang="nl-NL" sz="2400" b="1" dirty="0">
                <a:latin typeface="Consolas" panose="020B0609020204030204" pitchFamily="49" charset="0"/>
              </a:rPr>
              <a:t>b</a:t>
            </a:r>
            <a:r>
              <a:rPr lang="nl-NL" sz="2000" dirty="0">
                <a:latin typeface="+mn-lt"/>
              </a:rPr>
              <a:t>, </a:t>
            </a:r>
            <a:r>
              <a:rPr lang="nl-NL" sz="2000" dirty="0" err="1">
                <a:latin typeface="+mn-lt"/>
              </a:rPr>
              <a:t>and</a:t>
            </a:r>
            <a:r>
              <a:rPr lang="nl-NL" sz="2000" dirty="0">
                <a:latin typeface="+mn-lt"/>
              </a:rPr>
              <a:t> </a:t>
            </a:r>
            <a:r>
              <a:rPr lang="nl-NL" sz="2400" b="1" dirty="0">
                <a:latin typeface="Consolas" panose="020B0609020204030204" pitchFamily="49" charset="0"/>
              </a:rPr>
              <a:t>c</a:t>
            </a:r>
            <a:r>
              <a:rPr lang="nl-NL" sz="2000" dirty="0">
                <a:latin typeface="+mn-lt"/>
              </a:rPr>
              <a:t> must </a:t>
            </a:r>
            <a:r>
              <a:rPr lang="nl-NL" sz="2000" dirty="0" err="1">
                <a:latin typeface="+mn-lt"/>
              </a:rPr>
              <a:t>be</a:t>
            </a:r>
            <a:r>
              <a:rPr lang="nl-NL" sz="2000" dirty="0">
                <a:latin typeface="+mn-lt"/>
              </a:rPr>
              <a:t> packages. </a:t>
            </a:r>
            <a:r>
              <a:rPr lang="nl-NL" sz="2400" b="1" dirty="0">
                <a:latin typeface="Consolas" panose="020B0609020204030204" pitchFamily="49" charset="0"/>
              </a:rPr>
              <a:t>m</a:t>
            </a:r>
            <a:r>
              <a:rPr lang="nl-NL" sz="2000" dirty="0">
                <a:latin typeface="+mn-lt"/>
              </a:rPr>
              <a:t> is a module (or a package)</a:t>
            </a:r>
            <a:endParaRPr lang="nl-NL" sz="2400" b="1" dirty="0">
              <a:latin typeface="Consolas" panose="020B0609020204030204" pitchFamily="49" charset="0"/>
            </a:endParaRPr>
          </a:p>
          <a:p>
            <a:pPr marL="520700" lvl="1" indent="-342900">
              <a:buFont typeface="Arial" panose="020B0604020202020204" pitchFamily="34" charset="0"/>
              <a:buChar char="•"/>
            </a:pPr>
            <a:r>
              <a:rPr lang="nl-NL" sz="2400" b="1" dirty="0">
                <a:latin typeface="Consolas" panose="020B0609020204030204" pitchFamily="49" charset="0"/>
              </a:rPr>
              <a:t>a </a:t>
            </a:r>
            <a:r>
              <a:rPr lang="nl-NL" sz="2000" dirty="0">
                <a:latin typeface="+mn-lt"/>
              </a:rPr>
              <a:t>has </a:t>
            </a:r>
            <a:r>
              <a:rPr lang="nl-NL" sz="2000" dirty="0" err="1">
                <a:latin typeface="+mn-lt"/>
              </a:rPr>
              <a:t>attribute</a:t>
            </a:r>
            <a:r>
              <a:rPr lang="nl-NL" sz="2000" dirty="0">
                <a:latin typeface="+mn-lt"/>
              </a:rPr>
              <a:t> </a:t>
            </a:r>
            <a:r>
              <a:rPr lang="nl-NL" sz="2400" b="1" dirty="0">
                <a:latin typeface="Consolas" panose="020B0609020204030204" pitchFamily="49" charset="0"/>
              </a:rPr>
              <a:t>b</a:t>
            </a:r>
            <a:r>
              <a:rPr lang="nl-NL" sz="2000" dirty="0">
                <a:latin typeface="+mn-lt"/>
              </a:rPr>
              <a:t>,</a:t>
            </a:r>
            <a:r>
              <a:rPr lang="nl-NL" sz="2400" b="1" dirty="0">
                <a:latin typeface="+mn-lt"/>
              </a:rPr>
              <a:t> </a:t>
            </a:r>
            <a:r>
              <a:rPr lang="nl-NL" sz="2400" b="1" dirty="0">
                <a:latin typeface="Consolas" panose="020B0609020204030204" pitchFamily="49" charset="0"/>
              </a:rPr>
              <a:t>b</a:t>
            </a:r>
            <a:r>
              <a:rPr lang="nl-NL" sz="2400" b="1" dirty="0">
                <a:latin typeface="+mn-lt"/>
              </a:rPr>
              <a:t> </a:t>
            </a:r>
            <a:r>
              <a:rPr lang="nl-NL" sz="2000" dirty="0">
                <a:latin typeface="+mn-lt"/>
              </a:rPr>
              <a:t>has </a:t>
            </a:r>
            <a:r>
              <a:rPr lang="nl-NL" sz="2000" dirty="0" err="1">
                <a:latin typeface="+mn-lt"/>
              </a:rPr>
              <a:t>attribute</a:t>
            </a:r>
            <a:r>
              <a:rPr lang="nl-NL" sz="2000" dirty="0">
                <a:latin typeface="+mn-lt"/>
              </a:rPr>
              <a:t> </a:t>
            </a:r>
            <a:r>
              <a:rPr lang="nl-NL" sz="2400" b="1" dirty="0">
                <a:latin typeface="Consolas" panose="020B0609020204030204" pitchFamily="49" charset="0"/>
              </a:rPr>
              <a:t>c</a:t>
            </a:r>
            <a:r>
              <a:rPr lang="nl-NL" sz="2000" dirty="0">
                <a:latin typeface="+mn-lt"/>
              </a:rPr>
              <a:t>, </a:t>
            </a:r>
            <a:r>
              <a:rPr lang="nl-NL" sz="2000" dirty="0" err="1">
                <a:latin typeface="+mn-lt"/>
              </a:rPr>
              <a:t>and</a:t>
            </a:r>
            <a:r>
              <a:rPr lang="nl-NL" sz="2000" dirty="0">
                <a:latin typeface="+mn-lt"/>
              </a:rPr>
              <a:t> </a:t>
            </a:r>
            <a:r>
              <a:rPr lang="nl-NL" sz="2400" b="1" dirty="0">
                <a:latin typeface="Consolas" panose="020B0609020204030204" pitchFamily="49" charset="0"/>
              </a:rPr>
              <a:t>c</a:t>
            </a:r>
            <a:r>
              <a:rPr lang="nl-NL" sz="2400" dirty="0">
                <a:latin typeface="+mn-lt"/>
              </a:rPr>
              <a:t> </a:t>
            </a:r>
            <a:r>
              <a:rPr lang="nl-NL" sz="2000" dirty="0">
                <a:latin typeface="+mn-lt"/>
              </a:rPr>
              <a:t>has </a:t>
            </a:r>
            <a:r>
              <a:rPr lang="nl-NL" sz="2000" dirty="0" err="1">
                <a:latin typeface="+mn-lt"/>
              </a:rPr>
              <a:t>attribute</a:t>
            </a:r>
            <a:r>
              <a:rPr lang="nl-NL" sz="2000" dirty="0">
                <a:latin typeface="+mn-lt"/>
              </a:rPr>
              <a:t> </a:t>
            </a:r>
            <a:r>
              <a:rPr lang="nl-NL" sz="2400" b="1" dirty="0">
                <a:latin typeface="Consolas" panose="020B0609020204030204" pitchFamily="49" charset="0"/>
              </a:rPr>
              <a:t>m</a:t>
            </a:r>
          </a:p>
          <a:p>
            <a:pPr marL="520700" lvl="1" indent="-342900">
              <a:buFont typeface="Arial" panose="020B0604020202020204" pitchFamily="34" charset="0"/>
              <a:buChar char="•"/>
            </a:pPr>
            <a:r>
              <a:rPr lang="nl-NL" sz="2000" dirty="0" err="1">
                <a:latin typeface="+mn-lt"/>
              </a:rPr>
              <a:t>Other</a:t>
            </a:r>
            <a:r>
              <a:rPr lang="nl-NL" sz="2000" dirty="0">
                <a:latin typeface="+mn-lt"/>
              </a:rPr>
              <a:t> </a:t>
            </a:r>
            <a:r>
              <a:rPr lang="nl-NL" sz="2000" dirty="0" err="1">
                <a:latin typeface="+mn-lt"/>
              </a:rPr>
              <a:t>subpackages</a:t>
            </a:r>
            <a:r>
              <a:rPr lang="nl-NL" sz="2000" dirty="0">
                <a:latin typeface="+mn-lt"/>
              </a:rPr>
              <a:t> </a:t>
            </a:r>
            <a:r>
              <a:rPr lang="nl-NL" sz="2000" dirty="0" err="1">
                <a:latin typeface="+mn-lt"/>
              </a:rPr>
              <a:t>and</a:t>
            </a:r>
            <a:r>
              <a:rPr lang="nl-NL" sz="2000" dirty="0">
                <a:latin typeface="+mn-lt"/>
              </a:rPr>
              <a:t> modules in </a:t>
            </a:r>
            <a:r>
              <a:rPr lang="nl-NL" sz="2000" b="1" dirty="0">
                <a:latin typeface="Consolas" panose="020B0609020204030204" pitchFamily="49" charset="0"/>
              </a:rPr>
              <a:t>a</a:t>
            </a:r>
            <a:r>
              <a:rPr lang="nl-NL" sz="2000" dirty="0">
                <a:latin typeface="+mn-lt"/>
              </a:rPr>
              <a:t>,</a:t>
            </a:r>
            <a:r>
              <a:rPr lang="nl-NL" sz="2000" b="1" dirty="0">
                <a:latin typeface="+mn-lt"/>
              </a:rPr>
              <a:t> </a:t>
            </a:r>
            <a:r>
              <a:rPr lang="nl-NL" sz="2000" b="1" dirty="0">
                <a:latin typeface="Consolas" panose="020B0609020204030204" pitchFamily="49" charset="0"/>
              </a:rPr>
              <a:t>b</a:t>
            </a:r>
            <a:r>
              <a:rPr lang="nl-NL" sz="2000" dirty="0">
                <a:latin typeface="+mn-lt"/>
              </a:rPr>
              <a:t>, </a:t>
            </a:r>
            <a:r>
              <a:rPr lang="nl-NL" sz="2000" dirty="0" err="1">
                <a:latin typeface="+mn-lt"/>
              </a:rPr>
              <a:t>and</a:t>
            </a:r>
            <a:r>
              <a:rPr lang="nl-NL" sz="2000" b="1" dirty="0">
                <a:latin typeface="+mn-lt"/>
              </a:rPr>
              <a:t> </a:t>
            </a:r>
            <a:r>
              <a:rPr lang="nl-NL" sz="2000" b="1" dirty="0">
                <a:latin typeface="Consolas" panose="020B0609020204030204" pitchFamily="49" charset="0"/>
              </a:rPr>
              <a:t>c</a:t>
            </a:r>
            <a:r>
              <a:rPr lang="nl-NL" sz="2000" b="1" dirty="0">
                <a:latin typeface="+mn-lt"/>
              </a:rPr>
              <a:t> </a:t>
            </a:r>
            <a:r>
              <a:rPr lang="nl-NL" sz="2000" dirty="0">
                <a:latin typeface="+mn-lt"/>
              </a:rPr>
              <a:t>are </a:t>
            </a:r>
            <a:r>
              <a:rPr lang="nl-NL" sz="2000" dirty="0" err="1">
                <a:latin typeface="+mn-lt"/>
              </a:rPr>
              <a:t>not</a:t>
            </a:r>
            <a:r>
              <a:rPr lang="nl-NL" sz="2000" dirty="0">
                <a:latin typeface="+mn-lt"/>
              </a:rPr>
              <a:t> </a:t>
            </a:r>
            <a:r>
              <a:rPr lang="nl-NL" sz="2000" dirty="0" err="1">
                <a:latin typeface="+mn-lt"/>
              </a:rPr>
              <a:t>imported</a:t>
            </a:r>
            <a:endParaRPr lang="nl-NL" sz="2000" dirty="0">
              <a:latin typeface="+mn-lt"/>
            </a:endParaRPr>
          </a:p>
          <a:p>
            <a:pPr marL="342900" indent="-342900">
              <a:buFont typeface="Arial" panose="020B0604020202020204" pitchFamily="34" charset="0"/>
              <a:buChar char="•"/>
            </a:pPr>
            <a:r>
              <a:rPr lang="nl-NL" sz="2400" dirty="0" err="1">
                <a:latin typeface="+mn-lt"/>
              </a:rPr>
              <a:t>Attributes</a:t>
            </a:r>
            <a:r>
              <a:rPr lang="nl-NL" sz="2400" dirty="0">
                <a:latin typeface="+mn-lt"/>
              </a:rPr>
              <a:t> in a module are </a:t>
            </a:r>
            <a:r>
              <a:rPr lang="nl-NL" sz="2400" dirty="0" err="1">
                <a:latin typeface="+mn-lt"/>
              </a:rPr>
              <a:t>created</a:t>
            </a:r>
            <a:r>
              <a:rPr lang="nl-NL" sz="2400" dirty="0">
                <a:latin typeface="+mn-lt"/>
              </a:rPr>
              <a:t> </a:t>
            </a:r>
            <a:r>
              <a:rPr lang="nl-NL" sz="2400" dirty="0" err="1">
                <a:latin typeface="+mn-lt"/>
              </a:rPr>
              <a:t>by</a:t>
            </a:r>
            <a:r>
              <a:rPr lang="nl-NL" sz="2400" dirty="0">
                <a:latin typeface="+mn-lt"/>
              </a:rPr>
              <a:t> </a:t>
            </a:r>
            <a:r>
              <a:rPr lang="nl-NL" sz="2400" dirty="0" err="1">
                <a:latin typeface="+mn-lt"/>
              </a:rPr>
              <a:t>execution</a:t>
            </a:r>
            <a:r>
              <a:rPr lang="nl-NL" sz="2400" dirty="0">
                <a:latin typeface="+mn-lt"/>
              </a:rPr>
              <a:t> of </a:t>
            </a:r>
            <a:r>
              <a:rPr lang="nl-NL" sz="2400" dirty="0" err="1">
                <a:latin typeface="+mn-lt"/>
              </a:rPr>
              <a:t>the</a:t>
            </a:r>
            <a:r>
              <a:rPr lang="nl-NL" sz="2400" dirty="0">
                <a:latin typeface="+mn-lt"/>
              </a:rPr>
              <a:t> </a:t>
            </a:r>
            <a:r>
              <a:rPr lang="nl-NL" sz="2400" dirty="0" err="1">
                <a:latin typeface="+mn-lt"/>
              </a:rPr>
              <a:t>module's</a:t>
            </a:r>
            <a:r>
              <a:rPr lang="nl-NL" sz="2400" dirty="0">
                <a:latin typeface="+mn-lt"/>
              </a:rPr>
              <a:t> code</a:t>
            </a:r>
          </a:p>
          <a:p>
            <a:pPr marL="342900" indent="-342900">
              <a:buFont typeface="Arial" panose="020B0604020202020204" pitchFamily="34" charset="0"/>
              <a:buChar char="•"/>
            </a:pPr>
            <a:r>
              <a:rPr lang="nl-NL" sz="2400" dirty="0" err="1">
                <a:latin typeface="+mn-lt"/>
              </a:rPr>
              <a:t>Attributes</a:t>
            </a:r>
            <a:r>
              <a:rPr lang="nl-NL" sz="2400" dirty="0">
                <a:latin typeface="+mn-lt"/>
              </a:rPr>
              <a:t> in a package are </a:t>
            </a:r>
            <a:r>
              <a:rPr lang="nl-NL" sz="2400" dirty="0" err="1">
                <a:latin typeface="+mn-lt"/>
              </a:rPr>
              <a:t>created</a:t>
            </a:r>
            <a:r>
              <a:rPr lang="nl-NL" sz="2400" dirty="0">
                <a:latin typeface="+mn-lt"/>
              </a:rPr>
              <a:t> </a:t>
            </a:r>
            <a:r>
              <a:rPr lang="nl-NL" sz="2400" dirty="0" err="1">
                <a:latin typeface="+mn-lt"/>
              </a:rPr>
              <a:t>by</a:t>
            </a:r>
            <a:r>
              <a:rPr lang="nl-NL" sz="2400" dirty="0">
                <a:latin typeface="+mn-lt"/>
              </a:rPr>
              <a:t> </a:t>
            </a:r>
            <a:r>
              <a:rPr lang="nl-NL" sz="2400" dirty="0" err="1">
                <a:latin typeface="+mn-lt"/>
              </a:rPr>
              <a:t>execution</a:t>
            </a:r>
            <a:r>
              <a:rPr lang="nl-NL" sz="2400" dirty="0">
                <a:latin typeface="+mn-lt"/>
              </a:rPr>
              <a:t> of </a:t>
            </a:r>
            <a:r>
              <a:rPr lang="nl-NL" sz="2400" dirty="0" err="1">
                <a:latin typeface="+mn-lt"/>
              </a:rPr>
              <a:t>the</a:t>
            </a:r>
            <a:r>
              <a:rPr lang="nl-NL" sz="2400" dirty="0">
                <a:latin typeface="+mn-lt"/>
              </a:rPr>
              <a:t> </a:t>
            </a:r>
            <a:r>
              <a:rPr lang="nl-NL" sz="2400" dirty="0" err="1">
                <a:latin typeface="+mn-lt"/>
              </a:rPr>
              <a:t>package's</a:t>
            </a:r>
            <a:r>
              <a:rPr lang="nl-NL" sz="2400" dirty="0">
                <a:latin typeface="+mn-lt"/>
              </a:rPr>
              <a:t> </a:t>
            </a:r>
            <a:r>
              <a:rPr lang="nl-NL" sz="2400" b="1" dirty="0">
                <a:latin typeface="Consolas" panose="020B0609020204030204" pitchFamily="49" charset="0"/>
              </a:rPr>
              <a:t>__init__.py</a:t>
            </a:r>
            <a:r>
              <a:rPr lang="nl-NL" sz="2400" dirty="0">
                <a:latin typeface="+mn-lt"/>
              </a:rPr>
              <a:t> file</a:t>
            </a:r>
          </a:p>
        </p:txBody>
      </p:sp>
      <p:sp>
        <p:nvSpPr>
          <p:cNvPr id="2" name="Title 1"/>
          <p:cNvSpPr>
            <a:spLocks noGrp="1"/>
          </p:cNvSpPr>
          <p:nvPr>
            <p:ph type="title"/>
          </p:nvPr>
        </p:nvSpPr>
        <p:spPr/>
        <p:txBody>
          <a:bodyPr/>
          <a:lstStyle/>
          <a:p>
            <a:r>
              <a:rPr lang="nl-NL" sz="3000" cap="none" dirty="0" err="1">
                <a:solidFill>
                  <a:schemeClr val="accent1"/>
                </a:solidFill>
              </a:rPr>
              <a:t>Recap</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b="1" cap="none" dirty="0">
                <a:solidFill>
                  <a:schemeClr val="accent1"/>
                </a:solidFill>
                <a:latin typeface="Consolas" panose="020B0609020204030204" pitchFamily="49" charset="0"/>
              </a:rPr>
              <a:t>import</a:t>
            </a:r>
            <a:r>
              <a:rPr lang="nl-NL" sz="3000" cap="none" dirty="0">
                <a:solidFill>
                  <a:schemeClr val="accent1"/>
                </a:solidFill>
              </a:rPr>
              <a:t> statement</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084422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Finding and loading modules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3629623893"/>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Recap names and objects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The Module Cache</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308107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b="1" dirty="0" err="1">
                <a:latin typeface="Consolas" panose="020B0609020204030204" pitchFamily="49" charset="0"/>
              </a:rPr>
              <a:t>sys.modules</a:t>
            </a:r>
            <a:r>
              <a:rPr lang="nl-NL" sz="2400" dirty="0">
                <a:latin typeface="+mn-lt"/>
              </a:rPr>
              <a:t> is </a:t>
            </a:r>
            <a:r>
              <a:rPr lang="nl-NL" sz="2400" dirty="0" err="1">
                <a:latin typeface="+mn-lt"/>
              </a:rPr>
              <a:t>the</a:t>
            </a:r>
            <a:r>
              <a:rPr lang="nl-NL" sz="2400" dirty="0">
                <a:latin typeface="+mn-lt"/>
              </a:rPr>
              <a:t> cache of </a:t>
            </a:r>
            <a:r>
              <a:rPr lang="nl-NL" sz="2400" dirty="0" err="1">
                <a:latin typeface="+mn-lt"/>
              </a:rPr>
              <a:t>all</a:t>
            </a:r>
            <a:r>
              <a:rPr lang="nl-NL" sz="2400" dirty="0">
                <a:latin typeface="+mn-lt"/>
              </a:rPr>
              <a:t> modules </a:t>
            </a:r>
            <a:r>
              <a:rPr lang="nl-NL" sz="2400" dirty="0" err="1">
                <a:latin typeface="+mn-lt"/>
              </a:rPr>
              <a:t>that</a:t>
            </a:r>
            <a:r>
              <a:rPr lang="nl-NL" sz="2400" dirty="0">
                <a:latin typeface="+mn-lt"/>
              </a:rPr>
              <a:t> have been </a:t>
            </a:r>
            <a:r>
              <a:rPr lang="nl-NL" sz="2400" dirty="0" err="1">
                <a:latin typeface="+mn-lt"/>
              </a:rPr>
              <a:t>imported</a:t>
            </a:r>
            <a:r>
              <a:rPr lang="nl-NL" sz="2400" dirty="0">
                <a:latin typeface="+mn-lt"/>
              </a:rPr>
              <a:t> </a:t>
            </a:r>
            <a:r>
              <a:rPr lang="nl-NL" sz="2400" dirty="0" err="1">
                <a:latin typeface="+mn-lt"/>
              </a:rPr>
              <a:t>previously</a:t>
            </a:r>
            <a:endParaRPr lang="nl-NL" sz="2400" dirty="0">
              <a:latin typeface="+mn-lt"/>
            </a:endParaRPr>
          </a:p>
          <a:p>
            <a:pPr marL="520700" lvl="1" indent="-342900">
              <a:buFont typeface="Arial" panose="020B0604020202020204" pitchFamily="34" charset="0"/>
              <a:buChar char="•"/>
            </a:pPr>
            <a:r>
              <a:rPr lang="nl-NL" sz="2200" dirty="0">
                <a:latin typeface="+mn-lt"/>
              </a:rPr>
              <a:t>It is a </a:t>
            </a:r>
            <a:r>
              <a:rPr lang="nl-NL" sz="2200" dirty="0" err="1">
                <a:latin typeface="+mn-lt"/>
              </a:rPr>
              <a:t>dictionary</a:t>
            </a:r>
            <a:r>
              <a:rPr lang="nl-NL" sz="2200" dirty="0">
                <a:latin typeface="+mn-lt"/>
              </a:rPr>
              <a:t> </a:t>
            </a:r>
            <a:r>
              <a:rPr lang="nl-NL" sz="2200" dirty="0" err="1">
                <a:latin typeface="+mn-lt"/>
              </a:rPr>
              <a:t>that</a:t>
            </a:r>
            <a:r>
              <a:rPr lang="nl-NL" sz="2200" dirty="0">
                <a:latin typeface="+mn-lt"/>
              </a:rPr>
              <a:t> is </a:t>
            </a:r>
            <a:r>
              <a:rPr lang="nl-NL" sz="2200" dirty="0" err="1">
                <a:latin typeface="+mn-lt"/>
              </a:rPr>
              <a:t>keyed</a:t>
            </a:r>
            <a:r>
              <a:rPr lang="nl-NL" sz="2200" dirty="0">
                <a:latin typeface="+mn-lt"/>
              </a:rPr>
              <a:t> </a:t>
            </a:r>
            <a:r>
              <a:rPr lang="nl-NL" sz="2200" dirty="0" err="1">
                <a:latin typeface="+mn-lt"/>
              </a:rPr>
              <a:t>by</a:t>
            </a:r>
            <a:r>
              <a:rPr lang="nl-NL" sz="2200" dirty="0">
                <a:latin typeface="+mn-lt"/>
              </a:rPr>
              <a:t> </a:t>
            </a:r>
            <a:r>
              <a:rPr lang="nl-NL" sz="2200" dirty="0" err="1">
                <a:latin typeface="+mn-lt"/>
              </a:rPr>
              <a:t>the</a:t>
            </a:r>
            <a:r>
              <a:rPr lang="nl-NL" sz="2200" dirty="0">
                <a:latin typeface="+mn-lt"/>
              </a:rPr>
              <a:t> </a:t>
            </a:r>
            <a:r>
              <a:rPr lang="nl-NL" sz="2200" dirty="0" err="1">
                <a:latin typeface="+mn-lt"/>
              </a:rPr>
              <a:t>module's</a:t>
            </a:r>
            <a:r>
              <a:rPr lang="nl-NL" sz="2200" dirty="0">
                <a:latin typeface="+mn-lt"/>
              </a:rPr>
              <a:t> </a:t>
            </a:r>
            <a:r>
              <a:rPr lang="nl-NL" sz="2200" dirty="0" err="1">
                <a:latin typeface="+mn-lt"/>
              </a:rPr>
              <a:t>fully</a:t>
            </a:r>
            <a:r>
              <a:rPr lang="nl-NL" sz="2200" dirty="0">
                <a:latin typeface="+mn-lt"/>
              </a:rPr>
              <a:t> </a:t>
            </a:r>
            <a:r>
              <a:rPr lang="nl-NL" sz="2200" dirty="0" err="1">
                <a:latin typeface="+mn-lt"/>
              </a:rPr>
              <a:t>qualified</a:t>
            </a:r>
            <a:r>
              <a:rPr lang="nl-NL" sz="2200" dirty="0">
                <a:latin typeface="+mn-lt"/>
              </a:rPr>
              <a:t> name.</a:t>
            </a:r>
          </a:p>
          <a:p>
            <a:pPr marL="520700" lvl="1" indent="-342900">
              <a:buFont typeface="Arial" panose="020B0604020202020204" pitchFamily="34" charset="0"/>
              <a:buChar char="•"/>
            </a:pPr>
            <a:r>
              <a:rPr lang="nl-NL" sz="2200" dirty="0">
                <a:latin typeface="+mn-lt"/>
              </a:rPr>
              <a:t>It </a:t>
            </a:r>
            <a:r>
              <a:rPr lang="nl-NL" sz="2200" dirty="0" err="1">
                <a:latin typeface="+mn-lt"/>
              </a:rPr>
              <a:t>includes</a:t>
            </a:r>
            <a:r>
              <a:rPr lang="nl-NL" sz="2200" dirty="0">
                <a:latin typeface="+mn-lt"/>
              </a:rPr>
              <a:t> </a:t>
            </a:r>
            <a:r>
              <a:rPr lang="nl-NL" sz="2200" dirty="0" err="1">
                <a:latin typeface="+mn-lt"/>
              </a:rPr>
              <a:t>any</a:t>
            </a:r>
            <a:r>
              <a:rPr lang="nl-NL" sz="2200" dirty="0">
                <a:latin typeface="+mn-lt"/>
              </a:rPr>
              <a:t> </a:t>
            </a:r>
            <a:r>
              <a:rPr lang="nl-NL" sz="2200" dirty="0" err="1">
                <a:latin typeface="+mn-lt"/>
              </a:rPr>
              <a:t>intermediate</a:t>
            </a:r>
            <a:r>
              <a:rPr lang="nl-NL" sz="2200" dirty="0">
                <a:latin typeface="+mn-lt"/>
              </a:rPr>
              <a:t> packages. </a:t>
            </a:r>
            <a:r>
              <a:rPr lang="nl-NL" sz="2200" dirty="0" err="1">
                <a:latin typeface="+mn-lt"/>
              </a:rPr>
              <a:t>After</a:t>
            </a:r>
            <a:r>
              <a:rPr lang="nl-NL" sz="2200" dirty="0">
                <a:latin typeface="+mn-lt"/>
              </a:rPr>
              <a:t> import </a:t>
            </a:r>
            <a:r>
              <a:rPr lang="nl-NL" sz="2200" b="1" dirty="0" err="1">
                <a:latin typeface="Consolas" panose="020B0609020204030204" pitchFamily="49" charset="0"/>
              </a:rPr>
              <a:t>a.b.c</a:t>
            </a:r>
            <a:r>
              <a:rPr lang="nl-NL" sz="2200" dirty="0">
                <a:latin typeface="+mn-lt"/>
              </a:rPr>
              <a:t>, </a:t>
            </a:r>
            <a:r>
              <a:rPr lang="nl-NL" sz="2200" b="1" dirty="0" err="1">
                <a:latin typeface="Consolas" panose="020B0609020204030204" pitchFamily="49" charset="0"/>
              </a:rPr>
              <a:t>sys.modules</a:t>
            </a:r>
            <a:r>
              <a:rPr lang="nl-NL" sz="2200" b="1" dirty="0">
                <a:latin typeface="Consolas" panose="020B0609020204030204" pitchFamily="49" charset="0"/>
              </a:rPr>
              <a:t> </a:t>
            </a:r>
            <a:r>
              <a:rPr lang="nl-NL" sz="2200" dirty="0" err="1">
                <a:latin typeface="+mn-lt"/>
              </a:rPr>
              <a:t>will</a:t>
            </a:r>
            <a:r>
              <a:rPr lang="nl-NL" sz="2200" dirty="0">
                <a:latin typeface="+mn-lt"/>
              </a:rPr>
              <a:t> </a:t>
            </a:r>
            <a:r>
              <a:rPr lang="nl-NL" sz="2200" dirty="0" err="1">
                <a:latin typeface="+mn-lt"/>
              </a:rPr>
              <a:t>contain</a:t>
            </a:r>
            <a:r>
              <a:rPr lang="nl-NL" sz="2200" dirty="0">
                <a:latin typeface="+mn-lt"/>
              </a:rPr>
              <a:t> entries </a:t>
            </a:r>
            <a:r>
              <a:rPr lang="nl-NL" sz="2200" dirty="0" err="1">
                <a:latin typeface="+mn-lt"/>
              </a:rPr>
              <a:t>for</a:t>
            </a:r>
            <a:r>
              <a:rPr lang="nl-NL" sz="2200" dirty="0">
                <a:latin typeface="+mn-lt"/>
              </a:rPr>
              <a:t> </a:t>
            </a:r>
            <a:r>
              <a:rPr lang="nl-NL" sz="2200" b="1" dirty="0">
                <a:latin typeface="Consolas" panose="020B0609020204030204" pitchFamily="49" charset="0"/>
              </a:rPr>
              <a:t>"a"</a:t>
            </a:r>
            <a:r>
              <a:rPr lang="nl-NL" sz="2200" dirty="0">
                <a:latin typeface="+mn-lt"/>
              </a:rPr>
              <a:t>, </a:t>
            </a:r>
            <a:r>
              <a:rPr lang="nl-NL" sz="2200" b="1" dirty="0">
                <a:latin typeface="Consolas" panose="020B0609020204030204" pitchFamily="49" charset="0"/>
              </a:rPr>
              <a:t>"</a:t>
            </a:r>
            <a:r>
              <a:rPr lang="nl-NL" sz="2200" b="1" dirty="0" err="1">
                <a:latin typeface="Consolas" panose="020B0609020204030204" pitchFamily="49" charset="0"/>
              </a:rPr>
              <a:t>a.b</a:t>
            </a:r>
            <a:r>
              <a:rPr lang="nl-NL" sz="2200" b="1" dirty="0">
                <a:latin typeface="Consolas" panose="020B0609020204030204" pitchFamily="49" charset="0"/>
              </a:rPr>
              <a:t>"</a:t>
            </a:r>
            <a:r>
              <a:rPr lang="nl-NL" sz="2200" dirty="0">
                <a:latin typeface="+mn-lt"/>
              </a:rPr>
              <a:t>, </a:t>
            </a:r>
            <a:r>
              <a:rPr lang="nl-NL" sz="2200" dirty="0" err="1">
                <a:latin typeface="+mn-lt"/>
              </a:rPr>
              <a:t>and</a:t>
            </a:r>
            <a:r>
              <a:rPr lang="nl-NL" sz="2200" dirty="0">
                <a:latin typeface="+mn-lt"/>
              </a:rPr>
              <a:t> </a:t>
            </a:r>
            <a:r>
              <a:rPr lang="nl-NL" sz="2200" b="1" dirty="0">
                <a:latin typeface="Consolas" panose="020B0609020204030204" pitchFamily="49" charset="0"/>
              </a:rPr>
              <a:t>"</a:t>
            </a:r>
            <a:r>
              <a:rPr lang="nl-NL" sz="2200" b="1" dirty="0" err="1">
                <a:latin typeface="Consolas" panose="020B0609020204030204" pitchFamily="49" charset="0"/>
              </a:rPr>
              <a:t>a.b.c</a:t>
            </a:r>
            <a:r>
              <a:rPr lang="nl-NL" sz="2200" b="1" dirty="0">
                <a:latin typeface="Consolas" panose="020B0609020204030204" pitchFamily="49" charset="0"/>
              </a:rPr>
              <a:t>"</a:t>
            </a:r>
            <a:r>
              <a:rPr lang="nl-NL" sz="2400" dirty="0">
                <a:latin typeface="+mn-lt"/>
              </a:rPr>
              <a:t>.</a:t>
            </a:r>
          </a:p>
          <a:p>
            <a:pPr marL="520700" lvl="1" indent="-342900">
              <a:buFont typeface="Arial" panose="020B0604020202020204" pitchFamily="34" charset="0"/>
              <a:buChar char="•"/>
            </a:pPr>
            <a:r>
              <a:rPr lang="nl-NL" sz="2200" dirty="0">
                <a:latin typeface="+mn-lt"/>
              </a:rPr>
              <a:t>It </a:t>
            </a:r>
            <a:r>
              <a:rPr lang="nl-NL" sz="2200" dirty="0" err="1">
                <a:latin typeface="+mn-lt"/>
              </a:rPr>
              <a:t>also</a:t>
            </a:r>
            <a:r>
              <a:rPr lang="nl-NL" sz="2200" dirty="0">
                <a:latin typeface="+mn-lt"/>
              </a:rPr>
              <a:t> </a:t>
            </a:r>
            <a:r>
              <a:rPr lang="nl-NL" sz="2200" dirty="0" err="1">
                <a:latin typeface="+mn-lt"/>
              </a:rPr>
              <a:t>contains</a:t>
            </a:r>
            <a:r>
              <a:rPr lang="nl-NL" sz="2200" dirty="0">
                <a:latin typeface="+mn-lt"/>
              </a:rPr>
              <a:t> entries </a:t>
            </a:r>
            <a:r>
              <a:rPr lang="nl-NL" sz="2200" dirty="0" err="1">
                <a:latin typeface="+mn-lt"/>
              </a:rPr>
              <a:t>for</a:t>
            </a:r>
            <a:r>
              <a:rPr lang="nl-NL" sz="2200" dirty="0">
                <a:latin typeface="+mn-lt"/>
              </a:rPr>
              <a:t> modules </a:t>
            </a:r>
            <a:r>
              <a:rPr lang="nl-NL" sz="2200" dirty="0" err="1">
                <a:latin typeface="+mn-lt"/>
              </a:rPr>
              <a:t>that</a:t>
            </a:r>
            <a:r>
              <a:rPr lang="nl-NL" sz="2200" dirty="0">
                <a:latin typeface="+mn-lt"/>
              </a:rPr>
              <a:t> are </a:t>
            </a:r>
            <a:r>
              <a:rPr lang="nl-NL" sz="2200" dirty="0" err="1">
                <a:latin typeface="+mn-lt"/>
              </a:rPr>
              <a:t>embedded</a:t>
            </a:r>
            <a:r>
              <a:rPr lang="nl-NL" sz="2200" dirty="0">
                <a:latin typeface="+mn-lt"/>
              </a:rPr>
              <a:t> in </a:t>
            </a:r>
            <a:r>
              <a:rPr lang="nl-NL" sz="2200" dirty="0" err="1">
                <a:latin typeface="+mn-lt"/>
              </a:rPr>
              <a:t>the</a:t>
            </a:r>
            <a:r>
              <a:rPr lang="nl-NL" sz="2200" dirty="0">
                <a:latin typeface="+mn-lt"/>
              </a:rPr>
              <a:t> </a:t>
            </a:r>
            <a:r>
              <a:rPr lang="nl-NL" sz="2200" dirty="0" err="1">
                <a:latin typeface="+mn-lt"/>
              </a:rPr>
              <a:t>interpreter</a:t>
            </a:r>
            <a:r>
              <a:rPr lang="nl-NL" sz="2200" dirty="0">
                <a:latin typeface="+mn-lt"/>
              </a:rPr>
              <a:t> (</a:t>
            </a:r>
            <a:r>
              <a:rPr lang="nl-NL" sz="2200" dirty="0" err="1">
                <a:latin typeface="+mn-lt"/>
              </a:rPr>
              <a:t>mostly</a:t>
            </a:r>
            <a:r>
              <a:rPr lang="nl-NL" sz="2200" dirty="0">
                <a:latin typeface="+mn-lt"/>
              </a:rPr>
              <a:t> modules </a:t>
            </a:r>
            <a:r>
              <a:rPr lang="nl-NL" sz="2200" dirty="0" err="1">
                <a:latin typeface="+mn-lt"/>
              </a:rPr>
              <a:t>with</a:t>
            </a:r>
            <a:r>
              <a:rPr lang="nl-NL" sz="2200" dirty="0">
                <a:latin typeface="+mn-lt"/>
              </a:rPr>
              <a:t> C-</a:t>
            </a:r>
            <a:r>
              <a:rPr lang="nl-NL" sz="2200" dirty="0" err="1">
                <a:latin typeface="+mn-lt"/>
              </a:rPr>
              <a:t>components</a:t>
            </a:r>
            <a:r>
              <a:rPr lang="nl-NL" sz="2200" dirty="0">
                <a:latin typeface="+mn-lt"/>
              </a:rPr>
              <a:t> </a:t>
            </a:r>
            <a:r>
              <a:rPr lang="nl-NL" sz="2200" dirty="0" err="1">
                <a:latin typeface="+mn-lt"/>
              </a:rPr>
              <a:t>that</a:t>
            </a:r>
            <a:r>
              <a:rPr lang="nl-NL" sz="2200" dirty="0">
                <a:latin typeface="+mn-lt"/>
              </a:rPr>
              <a:t> </a:t>
            </a:r>
            <a:r>
              <a:rPr lang="nl-NL" sz="2200" dirty="0" err="1">
                <a:latin typeface="+mn-lt"/>
              </a:rPr>
              <a:t>would</a:t>
            </a:r>
            <a:r>
              <a:rPr lang="nl-NL" sz="2200" dirty="0">
                <a:latin typeface="+mn-lt"/>
              </a:rPr>
              <a:t> </a:t>
            </a:r>
            <a:r>
              <a:rPr lang="nl-NL" sz="2200" dirty="0" err="1">
                <a:latin typeface="+mn-lt"/>
              </a:rPr>
              <a:t>otherwise</a:t>
            </a:r>
            <a:r>
              <a:rPr lang="nl-NL" sz="2200" dirty="0">
                <a:latin typeface="+mn-lt"/>
              </a:rPr>
              <a:t> </a:t>
            </a:r>
            <a:r>
              <a:rPr lang="nl-NL" sz="2200" dirty="0" err="1">
                <a:latin typeface="+mn-lt"/>
              </a:rPr>
              <a:t>require</a:t>
            </a:r>
            <a:r>
              <a:rPr lang="nl-NL" sz="2200" dirty="0">
                <a:latin typeface="+mn-lt"/>
              </a:rPr>
              <a:t> a C compiler).</a:t>
            </a:r>
          </a:p>
          <a:p>
            <a:pPr marL="520700" lvl="1" indent="-342900">
              <a:buFont typeface="Arial" panose="020B0604020202020204" pitchFamily="34" charset="0"/>
              <a:buChar char="•"/>
            </a:pPr>
            <a:r>
              <a:rPr lang="nl-NL" sz="2200" dirty="0">
                <a:latin typeface="+mn-lt"/>
              </a:rPr>
              <a:t>The import system </a:t>
            </a:r>
            <a:r>
              <a:rPr lang="nl-NL" sz="2200" dirty="0" err="1">
                <a:latin typeface="+mn-lt"/>
              </a:rPr>
              <a:t>guarantees</a:t>
            </a:r>
            <a:r>
              <a:rPr lang="nl-NL" sz="2200" dirty="0">
                <a:latin typeface="+mn-lt"/>
              </a:rPr>
              <a:t> </a:t>
            </a:r>
            <a:r>
              <a:rPr lang="nl-NL" sz="2200" dirty="0" err="1">
                <a:latin typeface="+mn-lt"/>
              </a:rPr>
              <a:t>that</a:t>
            </a:r>
            <a:r>
              <a:rPr lang="nl-NL" sz="2200" dirty="0">
                <a:latin typeface="+mn-lt"/>
              </a:rPr>
              <a:t> </a:t>
            </a:r>
            <a:r>
              <a:rPr lang="nl-NL" sz="2200" dirty="0" err="1">
                <a:latin typeface="+mn-lt"/>
              </a:rPr>
              <a:t>if</a:t>
            </a:r>
            <a:r>
              <a:rPr lang="nl-NL" sz="2200" dirty="0">
                <a:latin typeface="+mn-lt"/>
              </a:rPr>
              <a:t> </a:t>
            </a:r>
            <a:r>
              <a:rPr lang="nl-NL" sz="2200" dirty="0" err="1">
                <a:latin typeface="+mn-lt"/>
              </a:rPr>
              <a:t>both</a:t>
            </a:r>
            <a:r>
              <a:rPr lang="nl-NL" sz="2200" dirty="0">
                <a:latin typeface="+mn-lt"/>
              </a:rPr>
              <a:t> </a:t>
            </a:r>
            <a:r>
              <a:rPr lang="nl-NL" sz="2200" b="1" dirty="0">
                <a:latin typeface="Consolas" panose="020B0609020204030204" pitchFamily="49" charset="0"/>
              </a:rPr>
              <a:t>"a"</a:t>
            </a:r>
            <a:r>
              <a:rPr lang="nl-NL" sz="2200" dirty="0">
                <a:latin typeface="+mn-lt"/>
              </a:rPr>
              <a:t> </a:t>
            </a:r>
            <a:r>
              <a:rPr lang="nl-NL" sz="2200" dirty="0" err="1">
                <a:latin typeface="+mn-lt"/>
              </a:rPr>
              <a:t>and</a:t>
            </a:r>
            <a:r>
              <a:rPr lang="nl-NL" sz="2200" dirty="0">
                <a:latin typeface="+mn-lt"/>
              </a:rPr>
              <a:t> </a:t>
            </a:r>
            <a:r>
              <a:rPr lang="nl-NL" sz="2200" b="1" dirty="0">
                <a:latin typeface="Consolas" panose="020B0609020204030204" pitchFamily="49" charset="0"/>
              </a:rPr>
              <a:t>"</a:t>
            </a:r>
            <a:r>
              <a:rPr lang="nl-NL" sz="2200" b="1" dirty="0" err="1">
                <a:latin typeface="Consolas" panose="020B0609020204030204" pitchFamily="49" charset="0"/>
              </a:rPr>
              <a:t>a.b</a:t>
            </a:r>
            <a:r>
              <a:rPr lang="nl-NL" sz="2200" b="1" dirty="0">
                <a:latin typeface="Consolas" panose="020B0609020204030204" pitchFamily="49" charset="0"/>
              </a:rPr>
              <a:t>"</a:t>
            </a:r>
            <a:r>
              <a:rPr lang="nl-NL" sz="2200" dirty="0">
                <a:latin typeface="+mn-lt"/>
              </a:rPr>
              <a:t> are present in </a:t>
            </a:r>
            <a:r>
              <a:rPr lang="nl-NL" sz="2200" b="1" dirty="0" err="1">
                <a:latin typeface="Consolas" panose="020B0609020204030204" pitchFamily="49" charset="0"/>
              </a:rPr>
              <a:t>sys.modules</a:t>
            </a:r>
            <a:r>
              <a:rPr lang="nl-NL" sz="2200" dirty="0">
                <a:latin typeface="+mn-lt"/>
              </a:rPr>
              <a:t>, </a:t>
            </a:r>
            <a:r>
              <a:rPr lang="nl-NL" sz="2200" dirty="0" err="1">
                <a:latin typeface="+mn-lt"/>
              </a:rPr>
              <a:t>then</a:t>
            </a:r>
            <a:r>
              <a:rPr lang="nl-NL" sz="2200" dirty="0">
                <a:latin typeface="+mn-lt"/>
              </a:rPr>
              <a:t> </a:t>
            </a:r>
            <a:r>
              <a:rPr lang="nl-NL" sz="2200" b="1" dirty="0" err="1">
                <a:latin typeface="Consolas" panose="020B0609020204030204" pitchFamily="49" charset="0"/>
              </a:rPr>
              <a:t>sys.modules</a:t>
            </a:r>
            <a:r>
              <a:rPr lang="nl-NL" sz="2200" b="1" dirty="0">
                <a:latin typeface="Consolas" panose="020B0609020204030204" pitchFamily="49" charset="0"/>
              </a:rPr>
              <a:t>["a"]</a:t>
            </a:r>
            <a:r>
              <a:rPr lang="nl-NL" sz="2200" dirty="0">
                <a:latin typeface="+mn-lt"/>
              </a:rPr>
              <a:t> </a:t>
            </a:r>
            <a:r>
              <a:rPr lang="nl-NL" sz="2200" dirty="0" err="1">
                <a:latin typeface="+mn-lt"/>
              </a:rPr>
              <a:t>will</a:t>
            </a:r>
            <a:r>
              <a:rPr lang="nl-NL" sz="2200" dirty="0">
                <a:latin typeface="+mn-lt"/>
              </a:rPr>
              <a:t> have </a:t>
            </a:r>
            <a:r>
              <a:rPr lang="nl-NL" sz="2200" dirty="0" err="1">
                <a:latin typeface="+mn-lt"/>
              </a:rPr>
              <a:t>an</a:t>
            </a:r>
            <a:r>
              <a:rPr lang="nl-NL" sz="2200" dirty="0">
                <a:latin typeface="+mn-lt"/>
              </a:rPr>
              <a:t> </a:t>
            </a:r>
            <a:r>
              <a:rPr lang="nl-NL" sz="2200" dirty="0" err="1">
                <a:latin typeface="+mn-lt"/>
              </a:rPr>
              <a:t>attribute</a:t>
            </a:r>
            <a:r>
              <a:rPr lang="nl-NL" sz="2200" dirty="0">
                <a:latin typeface="+mn-lt"/>
              </a:rPr>
              <a:t> </a:t>
            </a:r>
            <a:r>
              <a:rPr lang="nl-NL" sz="2200" b="1" dirty="0">
                <a:latin typeface="Consolas" panose="020B0609020204030204" pitchFamily="49" charset="0"/>
              </a:rPr>
              <a:t>"b"</a:t>
            </a:r>
            <a:r>
              <a:rPr lang="nl-NL" sz="2200" dirty="0">
                <a:latin typeface="+mn-lt"/>
              </a:rPr>
              <a:t> </a:t>
            </a:r>
            <a:r>
              <a:rPr lang="nl-NL" sz="2200" dirty="0" err="1">
                <a:latin typeface="+mn-lt"/>
              </a:rPr>
              <a:t>that</a:t>
            </a:r>
            <a:r>
              <a:rPr lang="nl-NL" sz="2200" dirty="0">
                <a:latin typeface="+mn-lt"/>
              </a:rPr>
              <a:t> is </a:t>
            </a:r>
            <a:r>
              <a:rPr lang="nl-NL" sz="2200" dirty="0" err="1">
                <a:latin typeface="+mn-lt"/>
              </a:rPr>
              <a:t>bound</a:t>
            </a:r>
            <a:r>
              <a:rPr lang="nl-NL" sz="2200" dirty="0">
                <a:latin typeface="+mn-lt"/>
              </a:rPr>
              <a:t> </a:t>
            </a:r>
            <a:r>
              <a:rPr lang="nl-NL" sz="2200" dirty="0" err="1">
                <a:latin typeface="+mn-lt"/>
              </a:rPr>
              <a:t>to</a:t>
            </a:r>
            <a:r>
              <a:rPr lang="nl-NL" sz="2200" dirty="0">
                <a:latin typeface="+mn-lt"/>
              </a:rPr>
              <a:t> </a:t>
            </a:r>
            <a:r>
              <a:rPr lang="nl-NL" sz="2200" b="1" dirty="0" err="1">
                <a:latin typeface="Consolas" panose="020B0609020204030204" pitchFamily="49" charset="0"/>
              </a:rPr>
              <a:t>sys.modules</a:t>
            </a:r>
            <a:r>
              <a:rPr lang="nl-NL" sz="2200" b="1" dirty="0">
                <a:latin typeface="Consolas" panose="020B0609020204030204" pitchFamily="49" charset="0"/>
              </a:rPr>
              <a:t>["</a:t>
            </a:r>
            <a:r>
              <a:rPr lang="nl-NL" sz="2200" b="1" dirty="0" err="1">
                <a:latin typeface="Consolas" panose="020B0609020204030204" pitchFamily="49" charset="0"/>
              </a:rPr>
              <a:t>a.b</a:t>
            </a:r>
            <a:r>
              <a:rPr lang="nl-NL" sz="2200" b="1" dirty="0">
                <a:latin typeface="Consolas" panose="020B0609020204030204" pitchFamily="49" charset="0"/>
              </a:rPr>
              <a:t>"]</a:t>
            </a:r>
            <a:r>
              <a:rPr lang="nl-NL" sz="2200" dirty="0">
                <a:latin typeface="+mn-lt"/>
              </a:rPr>
              <a:t>.</a:t>
            </a:r>
          </a:p>
          <a:p>
            <a:pPr marL="342900" indent="-342900">
              <a:buFont typeface="Arial" panose="020B0604020202020204" pitchFamily="34" charset="0"/>
              <a:buChar char="•"/>
            </a:pPr>
            <a:endParaRPr lang="nl-NL" sz="2600"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The module cache</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70517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latin typeface="+mn-lt"/>
              </a:rPr>
              <a:t>When</a:t>
            </a:r>
            <a:r>
              <a:rPr lang="nl-NL" sz="2400" dirty="0">
                <a:latin typeface="+mn-lt"/>
              </a:rPr>
              <a:t> </a:t>
            </a:r>
            <a:r>
              <a:rPr lang="nl-NL" sz="2400" dirty="0" err="1">
                <a:latin typeface="+mn-lt"/>
              </a:rPr>
              <a:t>executing</a:t>
            </a:r>
            <a:r>
              <a:rPr lang="nl-NL" sz="2400" dirty="0">
                <a:latin typeface="+mn-lt"/>
              </a:rPr>
              <a:t> </a:t>
            </a:r>
            <a:r>
              <a:rPr lang="nl-NL" sz="2400" b="1" dirty="0">
                <a:latin typeface="Consolas" panose="020B0609020204030204" pitchFamily="49" charset="0"/>
              </a:rPr>
              <a:t>import m</a:t>
            </a:r>
            <a:r>
              <a:rPr lang="nl-NL" sz="2400" dirty="0">
                <a:latin typeface="+mn-lt"/>
              </a:rPr>
              <a:t>, </a:t>
            </a:r>
            <a:r>
              <a:rPr lang="nl-NL" sz="2400" dirty="0" err="1">
                <a:latin typeface="+mn-lt"/>
              </a:rPr>
              <a:t>the</a:t>
            </a:r>
            <a:r>
              <a:rPr lang="nl-NL" sz="2400" dirty="0">
                <a:latin typeface="+mn-lt"/>
              </a:rPr>
              <a:t> </a:t>
            </a:r>
            <a:r>
              <a:rPr lang="nl-NL" sz="2400" dirty="0" err="1">
                <a:latin typeface="+mn-lt"/>
              </a:rPr>
              <a:t>interpreter</a:t>
            </a:r>
            <a:r>
              <a:rPr lang="nl-NL" sz="2400" dirty="0">
                <a:latin typeface="+mn-lt"/>
              </a:rPr>
              <a:t> first </a:t>
            </a:r>
            <a:r>
              <a:rPr lang="nl-NL" sz="2400" dirty="0" err="1">
                <a:latin typeface="+mn-lt"/>
              </a:rPr>
              <a:t>tries</a:t>
            </a:r>
            <a:r>
              <a:rPr lang="nl-NL" sz="2400" dirty="0">
                <a:latin typeface="+mn-lt"/>
              </a:rPr>
              <a:t> </a:t>
            </a:r>
            <a:r>
              <a:rPr lang="nl-NL" sz="2400" dirty="0" err="1">
                <a:latin typeface="+mn-lt"/>
              </a:rPr>
              <a:t>to</a:t>
            </a:r>
            <a:r>
              <a:rPr lang="nl-NL" sz="2400" dirty="0">
                <a:latin typeface="+mn-lt"/>
              </a:rPr>
              <a:t> </a:t>
            </a:r>
            <a:r>
              <a:rPr lang="nl-NL" sz="2400" dirty="0" err="1">
                <a:latin typeface="+mn-lt"/>
              </a:rPr>
              <a:t>find</a:t>
            </a:r>
            <a:r>
              <a:rPr lang="nl-NL" sz="2400" dirty="0">
                <a:latin typeface="+mn-lt"/>
              </a:rPr>
              <a:t> </a:t>
            </a:r>
            <a:r>
              <a:rPr lang="nl-NL" sz="2400" dirty="0" err="1">
                <a:latin typeface="+mn-lt"/>
              </a:rPr>
              <a:t>the</a:t>
            </a:r>
            <a:r>
              <a:rPr lang="nl-NL" sz="2400" dirty="0">
                <a:latin typeface="+mn-lt"/>
              </a:rPr>
              <a:t> name </a:t>
            </a:r>
            <a:r>
              <a:rPr lang="nl-NL" sz="2400" b="1" dirty="0">
                <a:latin typeface="Consolas" panose="020B0609020204030204" pitchFamily="49" charset="0"/>
              </a:rPr>
              <a:t>"m"</a:t>
            </a:r>
            <a:r>
              <a:rPr lang="nl-NL" sz="2400" dirty="0">
                <a:latin typeface="+mn-lt"/>
              </a:rPr>
              <a:t> in </a:t>
            </a:r>
            <a:r>
              <a:rPr lang="nl-NL" sz="2400" b="1" dirty="0" err="1">
                <a:latin typeface="Consolas" panose="020B0609020204030204" pitchFamily="49" charset="0"/>
              </a:rPr>
              <a:t>sys.modules</a:t>
            </a:r>
            <a:r>
              <a:rPr lang="nl-NL" sz="2400" dirty="0">
                <a:latin typeface="+mn-lt"/>
              </a:rPr>
              <a:t>.</a:t>
            </a:r>
          </a:p>
          <a:p>
            <a:pPr marL="342900" indent="-342900">
              <a:buFont typeface="Arial" panose="020B0604020202020204" pitchFamily="34" charset="0"/>
              <a:buChar char="•"/>
            </a:pPr>
            <a:r>
              <a:rPr lang="nl-NL" sz="2400" dirty="0" err="1">
                <a:latin typeface="+mn-lt"/>
              </a:rPr>
              <a:t>If</a:t>
            </a:r>
            <a:r>
              <a:rPr lang="nl-NL" sz="2400" dirty="0">
                <a:latin typeface="+mn-lt"/>
              </a:rPr>
              <a:t> </a:t>
            </a:r>
            <a:r>
              <a:rPr lang="nl-NL" sz="2400" dirty="0" err="1">
                <a:latin typeface="+mn-lt"/>
              </a:rPr>
              <a:t>it</a:t>
            </a:r>
            <a:r>
              <a:rPr lang="nl-NL" sz="2400" dirty="0">
                <a:latin typeface="+mn-lt"/>
              </a:rPr>
              <a:t> </a:t>
            </a:r>
            <a:r>
              <a:rPr lang="nl-NL" sz="2400" dirty="0" err="1">
                <a:latin typeface="+mn-lt"/>
              </a:rPr>
              <a:t>finds</a:t>
            </a:r>
            <a:r>
              <a:rPr lang="nl-NL" sz="2400" dirty="0">
                <a:latin typeface="+mn-lt"/>
              </a:rPr>
              <a:t> </a:t>
            </a:r>
            <a:r>
              <a:rPr lang="nl-NL" sz="2400" dirty="0" err="1">
                <a:latin typeface="+mn-lt"/>
              </a:rPr>
              <a:t>it</a:t>
            </a:r>
            <a:r>
              <a:rPr lang="nl-NL" sz="2400" dirty="0">
                <a:latin typeface="+mn-lt"/>
              </a:rPr>
              <a:t>, </a:t>
            </a:r>
            <a:r>
              <a:rPr lang="nl-NL" sz="2400" dirty="0" err="1">
                <a:latin typeface="+mn-lt"/>
              </a:rPr>
              <a:t>it</a:t>
            </a:r>
            <a:r>
              <a:rPr lang="nl-NL" sz="2400" dirty="0">
                <a:latin typeface="+mn-lt"/>
              </a:rPr>
              <a:t> </a:t>
            </a:r>
            <a:r>
              <a:rPr lang="nl-NL" sz="2400" dirty="0" err="1">
                <a:latin typeface="+mn-lt"/>
              </a:rPr>
              <a:t>binds</a:t>
            </a:r>
            <a:r>
              <a:rPr lang="nl-NL" sz="2400" dirty="0">
                <a:latin typeface="+mn-lt"/>
              </a:rPr>
              <a:t> </a:t>
            </a:r>
            <a:r>
              <a:rPr lang="nl-NL" sz="2400" dirty="0" err="1">
                <a:latin typeface="+mn-lt"/>
              </a:rPr>
              <a:t>the</a:t>
            </a:r>
            <a:r>
              <a:rPr lang="nl-NL" sz="2400" dirty="0">
                <a:latin typeface="+mn-lt"/>
              </a:rPr>
              <a:t> name </a:t>
            </a:r>
            <a:r>
              <a:rPr lang="nl-NL" sz="2400" b="1" dirty="0">
                <a:latin typeface="Consolas" panose="020B0609020204030204" pitchFamily="49" charset="0"/>
              </a:rPr>
              <a:t>m</a:t>
            </a:r>
            <a:r>
              <a:rPr lang="nl-NL" sz="2400" dirty="0">
                <a:latin typeface="+mn-lt"/>
              </a:rPr>
              <a:t> in </a:t>
            </a:r>
            <a:r>
              <a:rPr lang="nl-NL" sz="2400" dirty="0" err="1">
                <a:latin typeface="+mn-lt"/>
              </a:rPr>
              <a:t>the</a:t>
            </a:r>
            <a:r>
              <a:rPr lang="nl-NL" sz="2400" dirty="0">
                <a:latin typeface="+mn-lt"/>
              </a:rPr>
              <a:t> </a:t>
            </a:r>
            <a:r>
              <a:rPr lang="nl-NL" sz="2400" dirty="0" err="1">
                <a:latin typeface="+mn-lt"/>
              </a:rPr>
              <a:t>current</a:t>
            </a:r>
            <a:r>
              <a:rPr lang="nl-NL" sz="2400" dirty="0">
                <a:latin typeface="+mn-lt"/>
              </a:rPr>
              <a:t> </a:t>
            </a:r>
            <a:r>
              <a:rPr lang="nl-NL" sz="2400" dirty="0" err="1">
                <a:latin typeface="+mn-lt"/>
              </a:rPr>
              <a:t>namespace</a:t>
            </a:r>
            <a:r>
              <a:rPr lang="nl-NL" sz="2400" dirty="0">
                <a:latin typeface="+mn-lt"/>
              </a:rPr>
              <a:t> </a:t>
            </a:r>
            <a:r>
              <a:rPr lang="nl-NL" sz="2400" dirty="0" err="1">
                <a:latin typeface="+mn-lt"/>
              </a:rPr>
              <a:t>to</a:t>
            </a:r>
            <a:r>
              <a:rPr lang="nl-NL" sz="2400" dirty="0">
                <a:latin typeface="+mn-lt"/>
              </a:rPr>
              <a:t> </a:t>
            </a:r>
            <a:r>
              <a:rPr lang="nl-NL" sz="2400" b="1" dirty="0" err="1">
                <a:latin typeface="Consolas" panose="020B0609020204030204" pitchFamily="49" charset="0"/>
              </a:rPr>
              <a:t>sys.modules</a:t>
            </a:r>
            <a:r>
              <a:rPr lang="nl-NL" sz="2400" b="1" dirty="0">
                <a:latin typeface="Consolas" panose="020B0609020204030204" pitchFamily="49" charset="0"/>
              </a:rPr>
              <a:t>["m"]</a:t>
            </a:r>
          </a:p>
          <a:p>
            <a:pPr marL="520700" lvl="1" indent="-342900">
              <a:buFont typeface="Arial" panose="020B0604020202020204" pitchFamily="34" charset="0"/>
              <a:buChar char="•"/>
            </a:pPr>
            <a:r>
              <a:rPr lang="nl-NL" sz="2400" dirty="0" err="1">
                <a:latin typeface="+mn-lt"/>
              </a:rPr>
              <a:t>What</a:t>
            </a:r>
            <a:r>
              <a:rPr lang="nl-NL" sz="2400" dirty="0">
                <a:latin typeface="+mn-lt"/>
              </a:rPr>
              <a:t> </a:t>
            </a:r>
            <a:r>
              <a:rPr lang="nl-NL" sz="2400" dirty="0" err="1">
                <a:latin typeface="+mn-lt"/>
              </a:rPr>
              <a:t>happens</a:t>
            </a:r>
            <a:r>
              <a:rPr lang="nl-NL" sz="2400" dirty="0">
                <a:latin typeface="+mn-lt"/>
              </a:rPr>
              <a:t> </a:t>
            </a:r>
            <a:r>
              <a:rPr lang="nl-NL" sz="2400" dirty="0" err="1">
                <a:latin typeface="+mn-lt"/>
              </a:rPr>
              <a:t>when</a:t>
            </a:r>
            <a:r>
              <a:rPr lang="nl-NL" sz="2400" dirty="0">
                <a:latin typeface="+mn-lt"/>
              </a:rPr>
              <a:t> </a:t>
            </a:r>
            <a:r>
              <a:rPr lang="nl-NL" sz="2400" dirty="0" err="1">
                <a:latin typeface="+mn-lt"/>
              </a:rPr>
              <a:t>the</a:t>
            </a:r>
            <a:r>
              <a:rPr lang="nl-NL" sz="2400" dirty="0">
                <a:latin typeface="+mn-lt"/>
              </a:rPr>
              <a:t> name is </a:t>
            </a:r>
            <a:r>
              <a:rPr lang="nl-NL" sz="2400" dirty="0" err="1">
                <a:latin typeface="+mn-lt"/>
              </a:rPr>
              <a:t>not</a:t>
            </a:r>
            <a:r>
              <a:rPr lang="nl-NL" sz="2400" dirty="0">
                <a:latin typeface="+mn-lt"/>
              </a:rPr>
              <a:t> a </a:t>
            </a:r>
            <a:r>
              <a:rPr lang="nl-NL" sz="2400" dirty="0" err="1">
                <a:latin typeface="+mn-lt"/>
              </a:rPr>
              <a:t>key</a:t>
            </a:r>
            <a:r>
              <a:rPr lang="nl-NL" sz="2400" dirty="0">
                <a:latin typeface="+mn-lt"/>
              </a:rPr>
              <a:t> in </a:t>
            </a:r>
            <a:r>
              <a:rPr lang="nl-NL" sz="2200" b="1" dirty="0" err="1">
                <a:latin typeface="Consolas" panose="020B0609020204030204" pitchFamily="49" charset="0"/>
              </a:rPr>
              <a:t>sys.modules</a:t>
            </a:r>
            <a:r>
              <a:rPr lang="nl-NL" sz="2200" b="1" dirty="0">
                <a:latin typeface="Consolas" panose="020B0609020204030204" pitchFamily="49" charset="0"/>
              </a:rPr>
              <a:t> </a:t>
            </a:r>
            <a:r>
              <a:rPr lang="nl-NL" sz="2400" dirty="0" err="1">
                <a:latin typeface="+mn-lt"/>
              </a:rPr>
              <a:t>will</a:t>
            </a:r>
            <a:r>
              <a:rPr lang="nl-NL" sz="2400" dirty="0">
                <a:latin typeface="+mn-lt"/>
              </a:rPr>
              <a:t> </a:t>
            </a:r>
            <a:r>
              <a:rPr lang="nl-NL" sz="2400" dirty="0" err="1">
                <a:latin typeface="+mn-lt"/>
              </a:rPr>
              <a:t>be</a:t>
            </a:r>
            <a:r>
              <a:rPr lang="nl-NL" sz="2400" dirty="0">
                <a:latin typeface="+mn-lt"/>
              </a:rPr>
              <a:t> </a:t>
            </a:r>
            <a:r>
              <a:rPr lang="nl-NL" sz="2400" dirty="0" err="1">
                <a:latin typeface="+mn-lt"/>
              </a:rPr>
              <a:t>discussed</a:t>
            </a:r>
            <a:r>
              <a:rPr lang="nl-NL" sz="2400" dirty="0">
                <a:latin typeface="+mn-lt"/>
              </a:rPr>
              <a:t> later.</a:t>
            </a:r>
          </a:p>
          <a:p>
            <a:pPr marL="342900" indent="-342900">
              <a:buFont typeface="Arial" panose="020B0604020202020204" pitchFamily="34" charset="0"/>
              <a:buChar char="•"/>
            </a:pPr>
            <a:r>
              <a:rPr lang="nl-NL" sz="2600" dirty="0" err="1">
                <a:latin typeface="+mn-lt"/>
              </a:rPr>
              <a:t>Note</a:t>
            </a:r>
            <a:r>
              <a:rPr lang="nl-NL" sz="2600" dirty="0">
                <a:latin typeface="+mn-lt"/>
              </a:rPr>
              <a:t> </a:t>
            </a:r>
            <a:r>
              <a:rPr lang="nl-NL" sz="2600" dirty="0" err="1">
                <a:latin typeface="+mn-lt"/>
              </a:rPr>
              <a:t>that</a:t>
            </a:r>
            <a:r>
              <a:rPr lang="nl-NL" sz="2600" dirty="0">
                <a:latin typeface="+mn-lt"/>
              </a:rPr>
              <a:t> at </a:t>
            </a:r>
            <a:r>
              <a:rPr lang="nl-NL" sz="2600" dirty="0" err="1">
                <a:latin typeface="+mn-lt"/>
              </a:rPr>
              <a:t>this</a:t>
            </a:r>
            <a:r>
              <a:rPr lang="nl-NL" sz="2600" dirty="0">
                <a:latin typeface="+mn-lt"/>
              </a:rPr>
              <a:t> point, </a:t>
            </a:r>
            <a:r>
              <a:rPr lang="nl-NL" sz="2600" dirty="0" err="1">
                <a:latin typeface="+mn-lt"/>
              </a:rPr>
              <a:t>the</a:t>
            </a:r>
            <a:r>
              <a:rPr lang="nl-NL" sz="2600" dirty="0">
                <a:latin typeface="+mn-lt"/>
              </a:rPr>
              <a:t> import </a:t>
            </a:r>
            <a:r>
              <a:rPr lang="nl-NL" sz="2600" dirty="0" err="1">
                <a:latin typeface="+mn-lt"/>
              </a:rPr>
              <a:t>mechanism</a:t>
            </a:r>
            <a:r>
              <a:rPr lang="nl-NL" sz="2600" dirty="0">
                <a:latin typeface="+mn-lt"/>
              </a:rPr>
              <a:t> does </a:t>
            </a:r>
            <a:r>
              <a:rPr lang="nl-NL" sz="2600" dirty="0" err="1">
                <a:latin typeface="+mn-lt"/>
              </a:rPr>
              <a:t>not</a:t>
            </a:r>
            <a:r>
              <a:rPr lang="nl-NL" sz="2600" dirty="0">
                <a:latin typeface="+mn-lt"/>
              </a:rPr>
              <a:t> check </a:t>
            </a:r>
            <a:r>
              <a:rPr lang="nl-NL" sz="2600" dirty="0" err="1">
                <a:latin typeface="+mn-lt"/>
              </a:rPr>
              <a:t>that</a:t>
            </a:r>
            <a:r>
              <a:rPr lang="nl-NL" sz="2600" dirty="0">
                <a:latin typeface="+mn-lt"/>
              </a:rPr>
              <a:t> </a:t>
            </a:r>
            <a:r>
              <a:rPr lang="nl-NL" sz="2400" b="1" dirty="0" err="1">
                <a:latin typeface="Consolas" panose="020B0609020204030204" pitchFamily="49" charset="0"/>
              </a:rPr>
              <a:t>sys.modules</a:t>
            </a:r>
            <a:r>
              <a:rPr lang="nl-NL" sz="2400" b="1" dirty="0">
                <a:latin typeface="Consolas" panose="020B0609020204030204" pitchFamily="49" charset="0"/>
              </a:rPr>
              <a:t>["m"] </a:t>
            </a:r>
            <a:r>
              <a:rPr lang="nl-NL" sz="2600" dirty="0">
                <a:latin typeface="+mn-lt"/>
              </a:rPr>
              <a:t>is </a:t>
            </a:r>
            <a:r>
              <a:rPr lang="nl-NL" sz="2600" dirty="0" err="1">
                <a:latin typeface="+mn-lt"/>
              </a:rPr>
              <a:t>actually</a:t>
            </a:r>
            <a:r>
              <a:rPr lang="nl-NL" sz="2600" dirty="0">
                <a:latin typeface="+mn-lt"/>
              </a:rPr>
              <a:t> a module.</a:t>
            </a:r>
          </a:p>
          <a:p>
            <a:pPr marL="520700" lvl="1" indent="-342900">
              <a:buFont typeface="Arial" panose="020B0604020202020204" pitchFamily="34" charset="0"/>
              <a:buChar char="•"/>
            </a:pPr>
            <a:r>
              <a:rPr lang="nl-NL" sz="2400" dirty="0">
                <a:latin typeface="+mn-lt"/>
              </a:rPr>
              <a:t>It </a:t>
            </a:r>
            <a:r>
              <a:rPr lang="nl-NL" sz="2400" dirty="0" err="1">
                <a:latin typeface="+mn-lt"/>
              </a:rPr>
              <a:t>can</a:t>
            </a:r>
            <a:r>
              <a:rPr lang="nl-NL" sz="2400" dirty="0">
                <a:latin typeface="+mn-lt"/>
              </a:rPr>
              <a:t> </a:t>
            </a:r>
            <a:r>
              <a:rPr lang="nl-NL" sz="2400" dirty="0" err="1">
                <a:latin typeface="+mn-lt"/>
              </a:rPr>
              <a:t>be</a:t>
            </a:r>
            <a:r>
              <a:rPr lang="nl-NL" sz="2400" dirty="0">
                <a:latin typeface="+mn-lt"/>
              </a:rPr>
              <a:t> </a:t>
            </a:r>
            <a:r>
              <a:rPr lang="nl-NL" sz="2400" dirty="0" err="1">
                <a:latin typeface="+mn-lt"/>
              </a:rPr>
              <a:t>any</a:t>
            </a:r>
            <a:r>
              <a:rPr lang="nl-NL" sz="2400" dirty="0">
                <a:latin typeface="+mn-lt"/>
              </a:rPr>
              <a:t> python object.</a:t>
            </a:r>
          </a:p>
          <a:p>
            <a:pPr marL="704850" lvl="2" indent="-342900"/>
            <a:r>
              <a:rPr lang="nl-NL" sz="2200" dirty="0" err="1">
                <a:latin typeface="+mn-lt"/>
              </a:rPr>
              <a:t>Can</a:t>
            </a:r>
            <a:r>
              <a:rPr lang="nl-NL" sz="2200" dirty="0">
                <a:latin typeface="+mn-lt"/>
              </a:rPr>
              <a:t> </a:t>
            </a:r>
            <a:r>
              <a:rPr lang="nl-NL" sz="2200" dirty="0" err="1">
                <a:latin typeface="+mn-lt"/>
              </a:rPr>
              <a:t>be</a:t>
            </a:r>
            <a:r>
              <a:rPr lang="nl-NL" sz="2200" dirty="0">
                <a:latin typeface="+mn-lt"/>
              </a:rPr>
              <a:t> </a:t>
            </a:r>
            <a:r>
              <a:rPr lang="nl-NL" sz="2200" dirty="0" err="1">
                <a:latin typeface="+mn-lt"/>
              </a:rPr>
              <a:t>marginally</a:t>
            </a:r>
            <a:r>
              <a:rPr lang="nl-NL" sz="2200" dirty="0">
                <a:latin typeface="+mn-lt"/>
              </a:rPr>
              <a:t> </a:t>
            </a:r>
            <a:r>
              <a:rPr lang="nl-NL" sz="2200" dirty="0" err="1">
                <a:latin typeface="+mn-lt"/>
              </a:rPr>
              <a:t>useful</a:t>
            </a:r>
            <a:r>
              <a:rPr lang="nl-NL" sz="2200" dirty="0">
                <a:latin typeface="+mn-lt"/>
              </a:rPr>
              <a:t> </a:t>
            </a:r>
            <a:r>
              <a:rPr lang="nl-NL" sz="2200" dirty="0" err="1">
                <a:latin typeface="+mn-lt"/>
              </a:rPr>
              <a:t>for</a:t>
            </a:r>
            <a:r>
              <a:rPr lang="nl-NL" sz="2200" dirty="0">
                <a:latin typeface="+mn-lt"/>
              </a:rPr>
              <a:t> special cases.</a:t>
            </a:r>
          </a:p>
          <a:p>
            <a:pPr marL="520700" lvl="1" indent="-342900">
              <a:buFont typeface="Arial" panose="020B0604020202020204" pitchFamily="34" charset="0"/>
              <a:buChar char="•"/>
            </a:pPr>
            <a:r>
              <a:rPr lang="nl-NL" sz="2400" dirty="0" err="1">
                <a:latin typeface="+mn-lt"/>
              </a:rPr>
              <a:t>Note</a:t>
            </a:r>
            <a:r>
              <a:rPr lang="nl-NL" sz="2400" dirty="0">
                <a:latin typeface="+mn-lt"/>
              </a:rPr>
              <a:t>: </a:t>
            </a:r>
            <a:r>
              <a:rPr lang="nl-NL" sz="2400" dirty="0" err="1">
                <a:latin typeface="+mn-lt"/>
              </a:rPr>
              <a:t>when</a:t>
            </a:r>
            <a:r>
              <a:rPr lang="nl-NL" sz="2400" dirty="0">
                <a:latin typeface="+mn-lt"/>
              </a:rPr>
              <a:t> </a:t>
            </a:r>
            <a:r>
              <a:rPr lang="nl-NL" sz="2200" b="1" dirty="0" err="1">
                <a:latin typeface="Consolas" panose="020B0609020204030204" pitchFamily="49" charset="0"/>
              </a:rPr>
              <a:t>sys.modules</a:t>
            </a:r>
            <a:r>
              <a:rPr lang="nl-NL" sz="2200" b="1" dirty="0">
                <a:latin typeface="Consolas" panose="020B0609020204030204" pitchFamily="49" charset="0"/>
              </a:rPr>
              <a:t>["m"]</a:t>
            </a:r>
            <a:r>
              <a:rPr lang="nl-NL" sz="2400" dirty="0">
                <a:latin typeface="+mn-lt"/>
              </a:rPr>
              <a:t> is </a:t>
            </a:r>
            <a:r>
              <a:rPr lang="nl-NL" sz="2200" b="1" dirty="0">
                <a:latin typeface="Consolas" panose="020B0609020204030204" pitchFamily="49" charset="0"/>
              </a:rPr>
              <a:t>None</a:t>
            </a:r>
            <a:r>
              <a:rPr lang="nl-NL" sz="2400" dirty="0">
                <a:latin typeface="+mn-lt"/>
              </a:rPr>
              <a:t>, </a:t>
            </a:r>
            <a:r>
              <a:rPr lang="nl-NL" sz="2400" dirty="0" err="1">
                <a:latin typeface="+mn-lt"/>
              </a:rPr>
              <a:t>the</a:t>
            </a:r>
            <a:r>
              <a:rPr lang="nl-NL" sz="2400" dirty="0">
                <a:latin typeface="+mn-lt"/>
              </a:rPr>
              <a:t> import </a:t>
            </a:r>
            <a:r>
              <a:rPr lang="nl-NL" sz="2400" dirty="0" err="1">
                <a:latin typeface="+mn-lt"/>
              </a:rPr>
              <a:t>will</a:t>
            </a:r>
            <a:r>
              <a:rPr lang="nl-NL" sz="2400" dirty="0">
                <a:latin typeface="+mn-lt"/>
              </a:rPr>
              <a:t> </a:t>
            </a:r>
            <a:r>
              <a:rPr lang="nl-NL" sz="2400" dirty="0" err="1">
                <a:latin typeface="+mn-lt"/>
              </a:rPr>
              <a:t>fail</a:t>
            </a:r>
            <a:r>
              <a:rPr lang="nl-NL" sz="2400" dirty="0">
                <a:latin typeface="+mn-lt"/>
              </a:rPr>
              <a:t> </a:t>
            </a:r>
            <a:r>
              <a:rPr lang="nl-NL" sz="2400" dirty="0" err="1">
                <a:latin typeface="+mn-lt"/>
              </a:rPr>
              <a:t>with</a:t>
            </a:r>
            <a:r>
              <a:rPr lang="nl-NL" sz="2400" dirty="0">
                <a:latin typeface="+mn-lt"/>
              </a:rPr>
              <a:t> </a:t>
            </a:r>
            <a:r>
              <a:rPr lang="nl-NL" sz="2200" b="1" dirty="0" err="1">
                <a:latin typeface="Consolas" panose="020B0609020204030204" pitchFamily="49" charset="0"/>
              </a:rPr>
              <a:t>ModuleNotFoundError</a:t>
            </a:r>
            <a:r>
              <a:rPr lang="nl-NL" sz="2400" dirty="0">
                <a:latin typeface="+mn-lt"/>
              </a:rPr>
              <a:t>.</a:t>
            </a:r>
          </a:p>
          <a:p>
            <a:pPr marL="704850" lvl="2" indent="-342900"/>
            <a:r>
              <a:rPr lang="nl-NL" sz="2200" dirty="0">
                <a:latin typeface="+mn-lt"/>
              </a:rPr>
              <a:t>Even </a:t>
            </a:r>
            <a:r>
              <a:rPr lang="nl-NL" sz="2200" dirty="0" err="1">
                <a:latin typeface="+mn-lt"/>
              </a:rPr>
              <a:t>if</a:t>
            </a:r>
            <a:r>
              <a:rPr lang="nl-NL" sz="2200" dirty="0">
                <a:latin typeface="+mn-lt"/>
              </a:rPr>
              <a:t> </a:t>
            </a:r>
            <a:r>
              <a:rPr lang="nl-NL" sz="2200" dirty="0" err="1">
                <a:latin typeface="+mn-lt"/>
              </a:rPr>
              <a:t>the</a:t>
            </a:r>
            <a:r>
              <a:rPr lang="nl-NL" sz="2200" dirty="0">
                <a:latin typeface="+mn-lt"/>
              </a:rPr>
              <a:t> </a:t>
            </a:r>
            <a:r>
              <a:rPr lang="nl-NL" sz="2200" dirty="0" err="1">
                <a:latin typeface="+mn-lt"/>
              </a:rPr>
              <a:t>corresponding</a:t>
            </a:r>
            <a:r>
              <a:rPr lang="nl-NL" sz="2200" dirty="0">
                <a:latin typeface="+mn-lt"/>
              </a:rPr>
              <a:t> source file </a:t>
            </a:r>
            <a:r>
              <a:rPr lang="nl-NL" sz="2200" dirty="0" err="1">
                <a:latin typeface="+mn-lt"/>
              </a:rPr>
              <a:t>exists</a:t>
            </a:r>
            <a:r>
              <a:rPr lang="nl-NL" sz="2200" dirty="0">
                <a:latin typeface="+mn-lt"/>
              </a:rPr>
              <a:t>.</a:t>
            </a: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module cache</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150163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latin typeface="+mn-lt"/>
              </a:rPr>
              <a:t>Module cache in code.</a:t>
            </a:r>
            <a:endParaRPr lang="nl-NL" sz="22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Example</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656328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latin typeface="+mn-lt"/>
              </a:rPr>
              <a:t>When</a:t>
            </a:r>
            <a:r>
              <a:rPr lang="nl-NL" sz="2400" dirty="0">
                <a:latin typeface="+mn-lt"/>
              </a:rPr>
              <a:t> </a:t>
            </a:r>
            <a:r>
              <a:rPr lang="nl-NL" sz="2400" dirty="0" err="1">
                <a:latin typeface="+mn-lt"/>
              </a:rPr>
              <a:t>the</a:t>
            </a:r>
            <a:r>
              <a:rPr lang="nl-NL" sz="2400" dirty="0">
                <a:latin typeface="+mn-lt"/>
              </a:rPr>
              <a:t> module </a:t>
            </a:r>
            <a:r>
              <a:rPr lang="nl-NL" sz="2400" b="1" dirty="0">
                <a:latin typeface="Consolas" panose="020B0609020204030204" pitchFamily="49" charset="0"/>
              </a:rPr>
              <a:t>m</a:t>
            </a:r>
            <a:r>
              <a:rPr lang="nl-NL" sz="2400" dirty="0">
                <a:latin typeface="+mn-lt"/>
              </a:rPr>
              <a:t> is </a:t>
            </a:r>
            <a:r>
              <a:rPr lang="nl-NL" sz="2400" dirty="0" err="1">
                <a:latin typeface="+mn-lt"/>
              </a:rPr>
              <a:t>not</a:t>
            </a:r>
            <a:r>
              <a:rPr lang="nl-NL" sz="2400" dirty="0">
                <a:latin typeface="+mn-lt"/>
              </a:rPr>
              <a:t> present in </a:t>
            </a:r>
            <a:r>
              <a:rPr lang="nl-NL" sz="2400" b="1" dirty="0" err="1">
                <a:latin typeface="Consolas" panose="020B0609020204030204" pitchFamily="49" charset="0"/>
              </a:rPr>
              <a:t>sys.modules</a:t>
            </a:r>
            <a:r>
              <a:rPr lang="nl-NL" sz="2400" dirty="0">
                <a:latin typeface="+mn-lt"/>
              </a:rPr>
              <a:t>, </a:t>
            </a:r>
            <a:r>
              <a:rPr lang="nl-NL" sz="2400" dirty="0" err="1">
                <a:latin typeface="+mn-lt"/>
              </a:rPr>
              <a:t>to</a:t>
            </a:r>
            <a:r>
              <a:rPr lang="nl-NL" sz="2400" dirty="0">
                <a:latin typeface="+mn-lt"/>
              </a:rPr>
              <a:t> a first </a:t>
            </a:r>
            <a:r>
              <a:rPr lang="nl-NL" sz="2400" dirty="0" err="1">
                <a:latin typeface="+mn-lt"/>
              </a:rPr>
              <a:t>approximation</a:t>
            </a:r>
            <a:r>
              <a:rPr lang="nl-NL" sz="2400" dirty="0">
                <a:latin typeface="+mn-lt"/>
              </a:rPr>
              <a:t> </a:t>
            </a:r>
            <a:r>
              <a:rPr lang="nl-NL" sz="2400" dirty="0" err="1">
                <a:latin typeface="+mn-lt"/>
              </a:rPr>
              <a:t>the</a:t>
            </a:r>
            <a:r>
              <a:rPr lang="nl-NL" sz="2400" dirty="0">
                <a:latin typeface="+mn-lt"/>
              </a:rPr>
              <a:t> </a:t>
            </a:r>
            <a:r>
              <a:rPr lang="nl-NL" sz="2400" dirty="0" err="1">
                <a:latin typeface="+mn-lt"/>
              </a:rPr>
              <a:t>following</a:t>
            </a:r>
            <a:r>
              <a:rPr lang="nl-NL" sz="2400" dirty="0">
                <a:latin typeface="+mn-lt"/>
              </a:rPr>
              <a:t> </a:t>
            </a:r>
            <a:r>
              <a:rPr lang="nl-NL" sz="2400" dirty="0" err="1">
                <a:latin typeface="+mn-lt"/>
              </a:rPr>
              <a:t>happens</a:t>
            </a:r>
            <a:r>
              <a:rPr lang="nl-NL" sz="2400" dirty="0">
                <a:latin typeface="+mn-lt"/>
              </a:rPr>
              <a:t>:</a:t>
            </a:r>
          </a:p>
          <a:p>
            <a:pPr marL="520700" lvl="1" indent="-342900">
              <a:buFont typeface="Arial" panose="020B0604020202020204" pitchFamily="34" charset="0"/>
              <a:buChar char="•"/>
            </a:pPr>
            <a:r>
              <a:rPr lang="nl-NL" sz="2000" dirty="0">
                <a:latin typeface="+mn-lt"/>
              </a:rPr>
              <a:t>For </a:t>
            </a:r>
            <a:r>
              <a:rPr lang="nl-NL" sz="2000" dirty="0" err="1">
                <a:latin typeface="+mn-lt"/>
              </a:rPr>
              <a:t>each</a:t>
            </a:r>
            <a:r>
              <a:rPr lang="nl-NL" sz="2000" dirty="0">
                <a:latin typeface="+mn-lt"/>
              </a:rPr>
              <a:t> entry in </a:t>
            </a:r>
            <a:r>
              <a:rPr lang="nl-NL" sz="2000" b="1" dirty="0" err="1">
                <a:latin typeface="Consolas" panose="020B0609020204030204" pitchFamily="49" charset="0"/>
              </a:rPr>
              <a:t>sys.path</a:t>
            </a:r>
            <a:r>
              <a:rPr lang="nl-NL" sz="2000" dirty="0">
                <a:latin typeface="+mn-lt"/>
              </a:rPr>
              <a:t>, </a:t>
            </a:r>
            <a:r>
              <a:rPr lang="nl-NL" sz="2000" dirty="0" err="1">
                <a:latin typeface="+mn-lt"/>
              </a:rPr>
              <a:t>the</a:t>
            </a:r>
            <a:r>
              <a:rPr lang="nl-NL" sz="2000" dirty="0">
                <a:latin typeface="+mn-lt"/>
              </a:rPr>
              <a:t> system checks </a:t>
            </a:r>
            <a:r>
              <a:rPr lang="nl-NL" sz="2000" dirty="0" err="1">
                <a:latin typeface="+mn-lt"/>
              </a:rPr>
              <a:t>if</a:t>
            </a:r>
            <a:r>
              <a:rPr lang="nl-NL" sz="2000" dirty="0">
                <a:latin typeface="+mn-lt"/>
              </a:rPr>
              <a:t> </a:t>
            </a:r>
            <a:r>
              <a:rPr lang="nl-NL" sz="2000" dirty="0" err="1">
                <a:latin typeface="+mn-lt"/>
              </a:rPr>
              <a:t>it</a:t>
            </a:r>
            <a:r>
              <a:rPr lang="nl-NL" sz="2000" dirty="0">
                <a:latin typeface="+mn-lt"/>
              </a:rPr>
              <a:t> </a:t>
            </a:r>
            <a:r>
              <a:rPr lang="nl-NL" sz="2000" dirty="0" err="1">
                <a:latin typeface="+mn-lt"/>
              </a:rPr>
              <a:t>contains</a:t>
            </a:r>
            <a:r>
              <a:rPr lang="nl-NL" sz="2000" dirty="0">
                <a:latin typeface="+mn-lt"/>
              </a:rPr>
              <a:t> a file </a:t>
            </a:r>
            <a:r>
              <a:rPr lang="nl-NL" sz="2000" b="1" dirty="0">
                <a:latin typeface="Consolas" panose="020B0609020204030204" pitchFamily="49" charset="0"/>
              </a:rPr>
              <a:t>m.py</a:t>
            </a:r>
          </a:p>
          <a:p>
            <a:pPr marL="520700" lvl="1" indent="-342900">
              <a:buFont typeface="Arial" panose="020B0604020202020204" pitchFamily="34" charset="0"/>
              <a:buChar char="•"/>
            </a:pPr>
            <a:r>
              <a:rPr lang="nl-NL" sz="2000" dirty="0" err="1">
                <a:latin typeface="+mn-lt"/>
              </a:rPr>
              <a:t>When</a:t>
            </a:r>
            <a:r>
              <a:rPr lang="nl-NL" sz="2000" dirty="0">
                <a:latin typeface="+mn-lt"/>
              </a:rPr>
              <a:t> </a:t>
            </a:r>
            <a:r>
              <a:rPr lang="nl-NL" sz="2000" dirty="0" err="1">
                <a:latin typeface="+mn-lt"/>
              </a:rPr>
              <a:t>that</a:t>
            </a:r>
            <a:r>
              <a:rPr lang="nl-NL" sz="2000" dirty="0">
                <a:latin typeface="+mn-lt"/>
              </a:rPr>
              <a:t> file is found, </a:t>
            </a:r>
            <a:r>
              <a:rPr lang="nl-NL" sz="2000" dirty="0" err="1">
                <a:latin typeface="+mn-lt"/>
              </a:rPr>
              <a:t>it</a:t>
            </a:r>
            <a:r>
              <a:rPr lang="nl-NL" sz="2000" dirty="0">
                <a:latin typeface="+mn-lt"/>
              </a:rPr>
              <a:t> is </a:t>
            </a:r>
            <a:r>
              <a:rPr lang="nl-NL" sz="2000" dirty="0" err="1">
                <a:latin typeface="+mn-lt"/>
              </a:rPr>
              <a:t>converted</a:t>
            </a:r>
            <a:r>
              <a:rPr lang="nl-NL" sz="2000" dirty="0">
                <a:latin typeface="+mn-lt"/>
              </a:rPr>
              <a:t> </a:t>
            </a:r>
            <a:r>
              <a:rPr lang="nl-NL" sz="2000" dirty="0" err="1">
                <a:latin typeface="+mn-lt"/>
              </a:rPr>
              <a:t>to</a:t>
            </a:r>
            <a:r>
              <a:rPr lang="nl-NL" sz="2000" dirty="0">
                <a:latin typeface="+mn-lt"/>
              </a:rPr>
              <a:t> a module:</a:t>
            </a:r>
          </a:p>
          <a:p>
            <a:pPr marL="704850" lvl="2" indent="-342900"/>
            <a:r>
              <a:rPr lang="nl-NL" sz="1800" dirty="0">
                <a:latin typeface="+mn-lt"/>
              </a:rPr>
              <a:t>A new </a:t>
            </a:r>
            <a:r>
              <a:rPr lang="nl-NL" sz="1800" dirty="0" err="1">
                <a:latin typeface="+mn-lt"/>
              </a:rPr>
              <a:t>instance</a:t>
            </a:r>
            <a:r>
              <a:rPr lang="nl-NL" sz="1800" dirty="0">
                <a:latin typeface="+mn-lt"/>
              </a:rPr>
              <a:t> </a:t>
            </a:r>
            <a:r>
              <a:rPr lang="nl-NL" sz="1800" b="1" dirty="0" err="1">
                <a:latin typeface="Consolas" panose="020B0609020204030204" pitchFamily="49" charset="0"/>
              </a:rPr>
              <a:t>m_new</a:t>
            </a:r>
            <a:r>
              <a:rPr lang="nl-NL" sz="1800" dirty="0">
                <a:latin typeface="+mn-lt"/>
              </a:rPr>
              <a:t> of class </a:t>
            </a:r>
            <a:r>
              <a:rPr lang="nl-NL" sz="1800" b="1" dirty="0" err="1">
                <a:latin typeface="Consolas" panose="020B0609020204030204" pitchFamily="49" charset="0"/>
              </a:rPr>
              <a:t>ModuleType</a:t>
            </a:r>
            <a:r>
              <a:rPr lang="nl-NL" sz="1800" dirty="0">
                <a:latin typeface="+mn-lt"/>
              </a:rPr>
              <a:t> is </a:t>
            </a:r>
            <a:r>
              <a:rPr lang="nl-NL" sz="1800" dirty="0" err="1">
                <a:latin typeface="+mn-lt"/>
              </a:rPr>
              <a:t>created</a:t>
            </a:r>
            <a:r>
              <a:rPr lang="nl-NL" sz="1800" dirty="0">
                <a:latin typeface="+mn-lt"/>
              </a:rPr>
              <a:t> </a:t>
            </a:r>
            <a:r>
              <a:rPr lang="nl-NL" sz="1800" dirty="0" err="1">
                <a:latin typeface="+mn-lt"/>
              </a:rPr>
              <a:t>and</a:t>
            </a:r>
            <a:r>
              <a:rPr lang="nl-NL" sz="1800" dirty="0">
                <a:latin typeface="+mn-lt"/>
              </a:rPr>
              <a:t> </a:t>
            </a:r>
            <a:r>
              <a:rPr lang="nl-NL" sz="1800" dirty="0" err="1">
                <a:latin typeface="+mn-lt"/>
              </a:rPr>
              <a:t>added</a:t>
            </a:r>
            <a:r>
              <a:rPr lang="nl-NL" sz="1800" dirty="0">
                <a:latin typeface="+mn-lt"/>
              </a:rPr>
              <a:t> </a:t>
            </a:r>
            <a:r>
              <a:rPr lang="nl-NL" sz="1800" dirty="0" err="1">
                <a:latin typeface="+mn-lt"/>
              </a:rPr>
              <a:t>to</a:t>
            </a:r>
            <a:r>
              <a:rPr lang="nl-NL" sz="1800" dirty="0">
                <a:latin typeface="+mn-lt"/>
              </a:rPr>
              <a:t> </a:t>
            </a:r>
            <a:r>
              <a:rPr lang="nl-NL" sz="1800" b="1" dirty="0" err="1">
                <a:latin typeface="Consolas" panose="020B0609020204030204" pitchFamily="49" charset="0"/>
              </a:rPr>
              <a:t>sys.modules</a:t>
            </a:r>
            <a:endParaRPr lang="nl-NL" sz="1800" b="1" dirty="0">
              <a:latin typeface="Consolas" panose="020B0609020204030204" pitchFamily="49" charset="0"/>
            </a:endParaRPr>
          </a:p>
          <a:p>
            <a:pPr marL="882650" lvl="3" indent="-342900"/>
            <a:r>
              <a:rPr lang="nl-NL" sz="1600" b="1" dirty="0" err="1">
                <a:latin typeface="Consolas" panose="020B0609020204030204" pitchFamily="49" charset="0"/>
              </a:rPr>
              <a:t>sys.modules</a:t>
            </a:r>
            <a:r>
              <a:rPr lang="nl-NL" sz="1600" b="1" dirty="0">
                <a:latin typeface="Consolas" panose="020B0609020204030204" pitchFamily="49" charset="0"/>
              </a:rPr>
              <a:t>[m] = </a:t>
            </a:r>
            <a:r>
              <a:rPr lang="nl-NL" sz="1600" b="1" dirty="0" err="1">
                <a:latin typeface="Consolas" panose="020B0609020204030204" pitchFamily="49" charset="0"/>
              </a:rPr>
              <a:t>m_new</a:t>
            </a:r>
            <a:endParaRPr lang="nl-NL" sz="1600" b="1" dirty="0">
              <a:latin typeface="Consolas" panose="020B0609020204030204" pitchFamily="49" charset="0"/>
            </a:endParaRPr>
          </a:p>
          <a:p>
            <a:pPr marL="704850" lvl="2" indent="-342900"/>
            <a:r>
              <a:rPr lang="nl-NL" sz="1800" dirty="0">
                <a:latin typeface="+mn-lt"/>
              </a:rPr>
              <a:t>The contents of </a:t>
            </a:r>
            <a:r>
              <a:rPr lang="nl-NL" sz="1800" b="1" dirty="0">
                <a:latin typeface="Consolas" panose="020B0609020204030204" pitchFamily="49" charset="0"/>
              </a:rPr>
              <a:t>m.py</a:t>
            </a:r>
            <a:r>
              <a:rPr lang="nl-NL" sz="1800" dirty="0">
                <a:latin typeface="+mn-lt"/>
              </a:rPr>
              <a:t> are </a:t>
            </a:r>
            <a:r>
              <a:rPr lang="nl-NL" sz="1800" dirty="0" err="1">
                <a:latin typeface="+mn-lt"/>
              </a:rPr>
              <a:t>executed</a:t>
            </a:r>
            <a:r>
              <a:rPr lang="nl-NL" sz="1800" dirty="0">
                <a:latin typeface="+mn-lt"/>
              </a:rPr>
              <a:t> in a separate </a:t>
            </a:r>
            <a:r>
              <a:rPr lang="nl-NL" sz="1800" dirty="0" err="1">
                <a:latin typeface="+mn-lt"/>
              </a:rPr>
              <a:t>namespace</a:t>
            </a:r>
            <a:endParaRPr lang="nl-NL" sz="1800" dirty="0">
              <a:latin typeface="+mn-lt"/>
            </a:endParaRPr>
          </a:p>
          <a:p>
            <a:pPr marL="704850" lvl="2" indent="-342900"/>
            <a:r>
              <a:rPr lang="nl-NL" sz="1800" dirty="0" err="1">
                <a:latin typeface="+mn-lt"/>
              </a:rPr>
              <a:t>That</a:t>
            </a:r>
            <a:r>
              <a:rPr lang="nl-NL" sz="1800" dirty="0">
                <a:latin typeface="+mn-lt"/>
              </a:rPr>
              <a:t> </a:t>
            </a:r>
            <a:r>
              <a:rPr lang="nl-NL" sz="1800" dirty="0" err="1">
                <a:latin typeface="+mn-lt"/>
              </a:rPr>
              <a:t>namespace</a:t>
            </a:r>
            <a:r>
              <a:rPr lang="nl-NL" sz="1800" dirty="0">
                <a:latin typeface="+mn-lt"/>
              </a:rPr>
              <a:t> </a:t>
            </a:r>
            <a:r>
              <a:rPr lang="nl-NL" sz="1800" dirty="0" err="1">
                <a:latin typeface="+mn-lt"/>
              </a:rPr>
              <a:t>becomes</a:t>
            </a:r>
            <a:r>
              <a:rPr lang="nl-NL" sz="1800" dirty="0">
                <a:latin typeface="+mn-lt"/>
              </a:rPr>
              <a:t> </a:t>
            </a:r>
            <a:r>
              <a:rPr lang="nl-NL" sz="1800" dirty="0" err="1">
                <a:latin typeface="+mn-lt"/>
              </a:rPr>
              <a:t>the</a:t>
            </a:r>
            <a:r>
              <a:rPr lang="nl-NL" sz="1800" dirty="0">
                <a:latin typeface="+mn-lt"/>
              </a:rPr>
              <a:t> </a:t>
            </a:r>
            <a:r>
              <a:rPr lang="nl-NL" sz="1800" b="1" dirty="0">
                <a:latin typeface="Consolas" panose="020B0609020204030204" pitchFamily="49" charset="0"/>
              </a:rPr>
              <a:t>__</a:t>
            </a:r>
            <a:r>
              <a:rPr lang="nl-NL" sz="1800" b="1" dirty="0" err="1">
                <a:latin typeface="Consolas" panose="020B0609020204030204" pitchFamily="49" charset="0"/>
              </a:rPr>
              <a:t>dict</a:t>
            </a:r>
            <a:r>
              <a:rPr lang="nl-NL" sz="1800" b="1" dirty="0">
                <a:latin typeface="Consolas" panose="020B0609020204030204" pitchFamily="49" charset="0"/>
              </a:rPr>
              <a:t>__</a:t>
            </a:r>
            <a:r>
              <a:rPr lang="nl-NL" sz="1800" dirty="0">
                <a:latin typeface="+mn-lt"/>
              </a:rPr>
              <a:t> of </a:t>
            </a:r>
            <a:r>
              <a:rPr lang="nl-NL" sz="1800" b="1" dirty="0" err="1">
                <a:latin typeface="Consolas" panose="020B0609020204030204" pitchFamily="49" charset="0"/>
              </a:rPr>
              <a:t>m_new</a:t>
            </a:r>
            <a:endParaRPr lang="nl-NL" sz="1800" b="1" dirty="0">
              <a:latin typeface="Consolas" panose="020B0609020204030204" pitchFamily="49" charset="0"/>
            </a:endParaRPr>
          </a:p>
          <a:p>
            <a:pPr marL="342900" indent="-342900">
              <a:buFont typeface="Arial" panose="020B0604020202020204" pitchFamily="34" charset="0"/>
              <a:buChar char="•"/>
            </a:pPr>
            <a:r>
              <a:rPr lang="nl-NL" sz="2200" dirty="0">
                <a:latin typeface="+mn-lt"/>
              </a:rPr>
              <a:t>The </a:t>
            </a:r>
            <a:r>
              <a:rPr lang="nl-NL" sz="2200" dirty="0" err="1">
                <a:latin typeface="+mn-lt"/>
              </a:rPr>
              <a:t>reality</a:t>
            </a:r>
            <a:r>
              <a:rPr lang="nl-NL" sz="2200" dirty="0">
                <a:latin typeface="+mn-lt"/>
              </a:rPr>
              <a:t> is </a:t>
            </a:r>
            <a:r>
              <a:rPr lang="nl-NL" sz="2200" dirty="0" err="1">
                <a:latin typeface="+mn-lt"/>
              </a:rPr>
              <a:t>slightly</a:t>
            </a:r>
            <a:r>
              <a:rPr lang="nl-NL" sz="2200" dirty="0">
                <a:latin typeface="+mn-lt"/>
              </a:rPr>
              <a:t> more complex</a:t>
            </a:r>
          </a:p>
          <a:p>
            <a:pPr marL="520700" lvl="1" indent="-342900">
              <a:buFont typeface="Arial" panose="020B0604020202020204" pitchFamily="34" charset="0"/>
              <a:buChar char="•"/>
            </a:pPr>
            <a:r>
              <a:rPr lang="nl-NL" sz="2000" dirty="0" err="1">
                <a:latin typeface="+mn-lt"/>
              </a:rPr>
              <a:t>Some</a:t>
            </a:r>
            <a:r>
              <a:rPr lang="nl-NL" sz="2000" dirty="0">
                <a:latin typeface="+mn-lt"/>
              </a:rPr>
              <a:t> entries in </a:t>
            </a:r>
            <a:r>
              <a:rPr lang="nl-NL" sz="2000" b="1" dirty="0" err="1">
                <a:latin typeface="Consolas" panose="020B0609020204030204" pitchFamily="49" charset="0"/>
              </a:rPr>
              <a:t>sys.path</a:t>
            </a:r>
            <a:r>
              <a:rPr lang="nl-NL" sz="2000" dirty="0">
                <a:latin typeface="+mn-lt"/>
              </a:rPr>
              <a:t> are </a:t>
            </a:r>
            <a:r>
              <a:rPr lang="nl-NL" sz="2000" dirty="0" err="1">
                <a:latin typeface="+mn-lt"/>
              </a:rPr>
              <a:t>not</a:t>
            </a:r>
            <a:r>
              <a:rPr lang="nl-NL" sz="2000" dirty="0">
                <a:latin typeface="+mn-lt"/>
              </a:rPr>
              <a:t> directories (e.g. zip files)</a:t>
            </a:r>
          </a:p>
          <a:p>
            <a:pPr marL="520700" lvl="1" indent="-342900">
              <a:buFont typeface="Arial" panose="020B0604020202020204" pitchFamily="34" charset="0"/>
              <a:buChar char="•"/>
            </a:pPr>
            <a:r>
              <a:rPr lang="nl-NL" sz="2000" dirty="0">
                <a:latin typeface="+mn-lt"/>
              </a:rPr>
              <a:t>Module </a:t>
            </a:r>
            <a:r>
              <a:rPr lang="nl-NL" sz="2000" dirty="0" err="1">
                <a:latin typeface="+mn-lt"/>
              </a:rPr>
              <a:t>execution</a:t>
            </a:r>
            <a:r>
              <a:rPr lang="nl-NL" sz="2000" dirty="0">
                <a:latin typeface="+mn-lt"/>
              </a:rPr>
              <a:t> is </a:t>
            </a:r>
            <a:r>
              <a:rPr lang="nl-NL" sz="2000" dirty="0" err="1">
                <a:latin typeface="+mn-lt"/>
              </a:rPr>
              <a:t>expensive</a:t>
            </a:r>
            <a:r>
              <a:rPr lang="nl-NL" sz="2000" dirty="0">
                <a:latin typeface="+mn-lt"/>
              </a:rPr>
              <a:t>, </a:t>
            </a:r>
            <a:r>
              <a:rPr lang="nl-NL" sz="2000" dirty="0" err="1">
                <a:latin typeface="+mn-lt"/>
              </a:rPr>
              <a:t>so</a:t>
            </a:r>
            <a:r>
              <a:rPr lang="nl-NL" sz="2000" dirty="0">
                <a:latin typeface="+mn-lt"/>
              </a:rPr>
              <a:t> </a:t>
            </a:r>
            <a:r>
              <a:rPr lang="nl-NL" sz="2000" dirty="0" err="1">
                <a:latin typeface="+mn-lt"/>
              </a:rPr>
              <a:t>the</a:t>
            </a:r>
            <a:r>
              <a:rPr lang="nl-NL" sz="2000" dirty="0">
                <a:latin typeface="+mn-lt"/>
              </a:rPr>
              <a:t> system caches </a:t>
            </a:r>
            <a:r>
              <a:rPr lang="nl-NL" sz="2000" dirty="0" err="1">
                <a:latin typeface="+mn-lt"/>
              </a:rPr>
              <a:t>intermediate</a:t>
            </a:r>
            <a:r>
              <a:rPr lang="nl-NL" sz="2000" dirty="0">
                <a:latin typeface="+mn-lt"/>
              </a:rPr>
              <a:t> </a:t>
            </a:r>
            <a:r>
              <a:rPr lang="nl-NL" sz="2000" dirty="0" err="1">
                <a:latin typeface="+mn-lt"/>
              </a:rPr>
              <a:t>results</a:t>
            </a:r>
            <a:endParaRPr lang="nl-NL" sz="2000" dirty="0">
              <a:latin typeface="+mn-lt"/>
            </a:endParaRPr>
          </a:p>
          <a:p>
            <a:pPr marL="520700" lvl="1" indent="-342900">
              <a:buFont typeface="Arial" panose="020B0604020202020204" pitchFamily="34" charset="0"/>
              <a:buChar char="•"/>
            </a:pPr>
            <a:r>
              <a:rPr lang="nl-NL" sz="2000" dirty="0" err="1">
                <a:latin typeface="+mn-lt"/>
              </a:rPr>
              <a:t>You</a:t>
            </a:r>
            <a:r>
              <a:rPr lang="nl-NL" sz="2000" dirty="0">
                <a:latin typeface="+mn-lt"/>
              </a:rPr>
              <a:t> </a:t>
            </a:r>
            <a:r>
              <a:rPr lang="nl-NL" sz="2000" dirty="0" err="1">
                <a:latin typeface="+mn-lt"/>
              </a:rPr>
              <a:t>cannot</a:t>
            </a:r>
            <a:r>
              <a:rPr lang="nl-NL" sz="2000" dirty="0">
                <a:latin typeface="+mn-lt"/>
              </a:rPr>
              <a:t> </a:t>
            </a:r>
            <a:r>
              <a:rPr lang="nl-NL" sz="2000" dirty="0" err="1">
                <a:latin typeface="+mn-lt"/>
              </a:rPr>
              <a:t>override</a:t>
            </a:r>
            <a:r>
              <a:rPr lang="nl-NL" sz="2000" dirty="0">
                <a:latin typeface="+mn-lt"/>
              </a:rPr>
              <a:t> </a:t>
            </a:r>
            <a:r>
              <a:rPr lang="nl-NL" sz="2000" dirty="0" err="1">
                <a:latin typeface="+mn-lt"/>
              </a:rPr>
              <a:t>builtin</a:t>
            </a:r>
            <a:r>
              <a:rPr lang="nl-NL" sz="2000" dirty="0">
                <a:latin typeface="+mn-lt"/>
              </a:rPr>
              <a:t> modules</a:t>
            </a:r>
          </a:p>
          <a:p>
            <a:pPr marL="704850" lvl="2" indent="-342900"/>
            <a:r>
              <a:rPr lang="nl-NL" sz="1800" dirty="0">
                <a:latin typeface="+mn-lt"/>
              </a:rPr>
              <a:t>The system </a:t>
            </a:r>
            <a:r>
              <a:rPr lang="nl-NL" sz="1800" dirty="0" err="1">
                <a:latin typeface="+mn-lt"/>
              </a:rPr>
              <a:t>ignores</a:t>
            </a:r>
            <a:r>
              <a:rPr lang="nl-NL" sz="1800" dirty="0">
                <a:latin typeface="+mn-lt"/>
              </a:rPr>
              <a:t> </a:t>
            </a:r>
            <a:r>
              <a:rPr lang="nl-NL" sz="1800" dirty="0" err="1">
                <a:latin typeface="+mn-lt"/>
              </a:rPr>
              <a:t>your</a:t>
            </a:r>
            <a:r>
              <a:rPr lang="nl-NL" sz="1800" dirty="0">
                <a:latin typeface="+mn-lt"/>
              </a:rPr>
              <a:t> </a:t>
            </a:r>
            <a:r>
              <a:rPr lang="nl-NL" sz="1800" b="1" dirty="0">
                <a:latin typeface="Consolas" panose="020B0609020204030204" pitchFamily="49" charset="0"/>
              </a:rPr>
              <a:t>time.py</a:t>
            </a:r>
            <a:r>
              <a:rPr lang="nl-NL" sz="1800" dirty="0">
                <a:latin typeface="+mn-lt"/>
              </a:rPr>
              <a:t> in </a:t>
            </a:r>
            <a:r>
              <a:rPr lang="nl-NL" sz="1800" dirty="0" err="1">
                <a:latin typeface="+mn-lt"/>
              </a:rPr>
              <a:t>favor</a:t>
            </a:r>
            <a:r>
              <a:rPr lang="nl-NL" sz="1800" dirty="0">
                <a:latin typeface="+mn-lt"/>
              </a:rPr>
              <a:t> of </a:t>
            </a:r>
            <a:r>
              <a:rPr lang="nl-NL" sz="1800" dirty="0" err="1">
                <a:latin typeface="+mn-lt"/>
              </a:rPr>
              <a:t>the</a:t>
            </a:r>
            <a:r>
              <a:rPr lang="nl-NL" sz="1800" dirty="0">
                <a:latin typeface="+mn-lt"/>
              </a:rPr>
              <a:t> built-in module </a:t>
            </a:r>
            <a:r>
              <a:rPr lang="nl-NL" sz="1800" b="1" dirty="0">
                <a:latin typeface="Consolas" panose="020B0609020204030204" pitchFamily="49" charset="0"/>
              </a:rPr>
              <a:t>time</a:t>
            </a:r>
          </a:p>
          <a:p>
            <a:pPr marL="520700" lvl="1" indent="-342900">
              <a:buFont typeface="Arial" panose="020B0604020202020204" pitchFamily="34" charset="0"/>
              <a:buChar char="•"/>
            </a:pPr>
            <a:endParaRPr lang="nl-NL"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latin typeface="Consolas" panose="020B0609020204030204" pitchFamily="49" charset="0"/>
              </a:rPr>
              <a:t>sys.path</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013862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6819F33-451E-4294-A7DB-CEFBE73BE2B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a:xfrm>
            <a:off x="404813" y="3003625"/>
            <a:ext cx="11329987" cy="738664"/>
          </a:xfrm>
        </p:spPr>
        <p:txBody>
          <a:bodyPr/>
          <a:lstStyle/>
          <a:p>
            <a:r>
              <a:rPr lang="en-GB" dirty="0"/>
              <a:t>Finding and loading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a:bodyPr>
          <a:lstStyle/>
          <a:p>
            <a:r>
              <a:rPr lang="en-GB" dirty="0"/>
              <a:t>5</a:t>
            </a:r>
          </a:p>
        </p:txBody>
      </p:sp>
    </p:spTree>
    <p:extLst>
      <p:ext uri="{BB962C8B-B14F-4D97-AF65-F5344CB8AC3E}">
        <p14:creationId xmlns:p14="http://schemas.microsoft.com/office/powerpoint/2010/main" val="2051387945"/>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latin typeface="+mn-lt"/>
              </a:rPr>
              <a:t>When</a:t>
            </a:r>
            <a:r>
              <a:rPr lang="nl-NL" sz="2400" dirty="0">
                <a:latin typeface="+mn-lt"/>
              </a:rPr>
              <a:t> </a:t>
            </a:r>
            <a:r>
              <a:rPr lang="nl-NL" sz="2400" b="1" dirty="0" err="1">
                <a:latin typeface="Consolas" panose="020B0609020204030204" pitchFamily="49" charset="0"/>
              </a:rPr>
              <a:t>sys.modules</a:t>
            </a:r>
            <a:r>
              <a:rPr lang="nl-NL" sz="2400" dirty="0">
                <a:latin typeface="+mn-lt"/>
              </a:rPr>
              <a:t> does </a:t>
            </a:r>
            <a:r>
              <a:rPr lang="nl-NL" sz="2400" dirty="0" err="1">
                <a:latin typeface="+mn-lt"/>
              </a:rPr>
              <a:t>not</a:t>
            </a:r>
            <a:r>
              <a:rPr lang="nl-NL" sz="2400" dirty="0">
                <a:latin typeface="+mn-lt"/>
              </a:rPr>
              <a:t> </a:t>
            </a:r>
            <a:r>
              <a:rPr lang="nl-NL" sz="2400" dirty="0" err="1">
                <a:latin typeface="+mn-lt"/>
              </a:rPr>
              <a:t>contain</a:t>
            </a:r>
            <a:r>
              <a:rPr lang="nl-NL" sz="2400" dirty="0">
                <a:latin typeface="+mn-lt"/>
              </a:rPr>
              <a:t> </a:t>
            </a:r>
            <a:r>
              <a:rPr lang="nl-NL" sz="2400" dirty="0" err="1">
                <a:latin typeface="+mn-lt"/>
              </a:rPr>
              <a:t>the</a:t>
            </a:r>
            <a:r>
              <a:rPr lang="nl-NL" sz="2400" dirty="0">
                <a:latin typeface="+mn-lt"/>
              </a:rPr>
              <a:t> module name, </a:t>
            </a:r>
            <a:r>
              <a:rPr lang="nl-NL" sz="2400" dirty="0" err="1">
                <a:latin typeface="+mn-lt"/>
              </a:rPr>
              <a:t>the</a:t>
            </a:r>
            <a:r>
              <a:rPr lang="nl-NL" sz="2400" dirty="0">
                <a:latin typeface="+mn-lt"/>
              </a:rPr>
              <a:t> import protocol is </a:t>
            </a:r>
            <a:r>
              <a:rPr lang="nl-NL" sz="2400" dirty="0" err="1">
                <a:latin typeface="+mn-lt"/>
              </a:rPr>
              <a:t>invoked</a:t>
            </a:r>
            <a:r>
              <a:rPr lang="nl-NL" sz="2400" dirty="0">
                <a:latin typeface="+mn-lt"/>
              </a:rPr>
              <a:t>, </a:t>
            </a:r>
            <a:r>
              <a:rPr lang="nl-NL" sz="2400" dirty="0" err="1">
                <a:latin typeface="+mn-lt"/>
              </a:rPr>
              <a:t>to</a:t>
            </a:r>
            <a:r>
              <a:rPr lang="nl-NL" sz="2400" dirty="0">
                <a:latin typeface="+mn-lt"/>
              </a:rPr>
              <a:t> </a:t>
            </a:r>
            <a:r>
              <a:rPr lang="nl-NL" sz="2400" i="1" dirty="0" err="1">
                <a:latin typeface="+mn-lt"/>
              </a:rPr>
              <a:t>find</a:t>
            </a:r>
            <a:r>
              <a:rPr lang="nl-NL" sz="2400" dirty="0">
                <a:latin typeface="+mn-lt"/>
              </a:rPr>
              <a:t> </a:t>
            </a:r>
            <a:r>
              <a:rPr lang="nl-NL" sz="2400" dirty="0" err="1">
                <a:latin typeface="+mn-lt"/>
              </a:rPr>
              <a:t>and</a:t>
            </a:r>
            <a:r>
              <a:rPr lang="nl-NL" sz="2400" dirty="0">
                <a:latin typeface="+mn-lt"/>
              </a:rPr>
              <a:t> </a:t>
            </a:r>
            <a:r>
              <a:rPr lang="nl-NL" sz="2400" i="1" dirty="0">
                <a:latin typeface="+mn-lt"/>
              </a:rPr>
              <a:t>load</a:t>
            </a:r>
            <a:r>
              <a:rPr lang="nl-NL" sz="2400" dirty="0">
                <a:latin typeface="+mn-lt"/>
              </a:rPr>
              <a:t> </a:t>
            </a:r>
            <a:r>
              <a:rPr lang="nl-NL" sz="2400" dirty="0" err="1">
                <a:latin typeface="+mn-lt"/>
              </a:rPr>
              <a:t>the</a:t>
            </a:r>
            <a:r>
              <a:rPr lang="nl-NL" sz="2400" dirty="0">
                <a:latin typeface="+mn-lt"/>
              </a:rPr>
              <a:t> module.</a:t>
            </a:r>
          </a:p>
          <a:p>
            <a:pPr marL="520700" lvl="1" indent="-342900">
              <a:buFont typeface="Arial" panose="020B0604020202020204" pitchFamily="34" charset="0"/>
              <a:buChar char="•"/>
            </a:pPr>
            <a:r>
              <a:rPr lang="nl-NL" sz="2200" dirty="0" err="1">
                <a:latin typeface="+mn-lt"/>
              </a:rPr>
              <a:t>Finding</a:t>
            </a:r>
            <a:r>
              <a:rPr lang="nl-NL" sz="2200" dirty="0">
                <a:latin typeface="+mn-lt"/>
              </a:rPr>
              <a:t> </a:t>
            </a:r>
            <a:r>
              <a:rPr lang="nl-NL" sz="2200" dirty="0" err="1">
                <a:latin typeface="+mn-lt"/>
              </a:rPr>
              <a:t>and</a:t>
            </a:r>
            <a:r>
              <a:rPr lang="nl-NL" sz="2200" dirty="0">
                <a:latin typeface="+mn-lt"/>
              </a:rPr>
              <a:t> </a:t>
            </a:r>
            <a:r>
              <a:rPr lang="nl-NL" sz="2200" dirty="0" err="1">
                <a:latin typeface="+mn-lt"/>
              </a:rPr>
              <a:t>loading</a:t>
            </a:r>
            <a:r>
              <a:rPr lang="nl-NL" sz="2200" dirty="0">
                <a:latin typeface="+mn-lt"/>
              </a:rPr>
              <a:t> are </a:t>
            </a:r>
            <a:r>
              <a:rPr lang="nl-NL" sz="2200" dirty="0" err="1">
                <a:latin typeface="+mn-lt"/>
              </a:rPr>
              <a:t>conceptually</a:t>
            </a:r>
            <a:r>
              <a:rPr lang="nl-NL" sz="2200" dirty="0">
                <a:latin typeface="+mn-lt"/>
              </a:rPr>
              <a:t> separate operations, </a:t>
            </a:r>
            <a:r>
              <a:rPr lang="nl-NL" sz="2200" dirty="0" err="1">
                <a:latin typeface="+mn-lt"/>
              </a:rPr>
              <a:t>executed</a:t>
            </a:r>
            <a:r>
              <a:rPr lang="nl-NL" sz="2200" dirty="0">
                <a:latin typeface="+mn-lt"/>
              </a:rPr>
              <a:t> </a:t>
            </a:r>
            <a:r>
              <a:rPr lang="nl-NL" sz="2200" dirty="0" err="1">
                <a:latin typeface="+mn-lt"/>
              </a:rPr>
              <a:t>by</a:t>
            </a:r>
            <a:r>
              <a:rPr lang="nl-NL" sz="2200" dirty="0">
                <a:latin typeface="+mn-lt"/>
              </a:rPr>
              <a:t> a </a:t>
            </a:r>
            <a:r>
              <a:rPr lang="nl-NL" sz="2200" i="1" dirty="0" err="1">
                <a:latin typeface="+mn-lt"/>
              </a:rPr>
              <a:t>finder</a:t>
            </a:r>
            <a:r>
              <a:rPr lang="nl-NL" sz="2200" dirty="0">
                <a:latin typeface="+mn-lt"/>
              </a:rPr>
              <a:t> </a:t>
            </a:r>
            <a:r>
              <a:rPr lang="nl-NL" sz="2200" dirty="0" err="1">
                <a:latin typeface="+mn-lt"/>
              </a:rPr>
              <a:t>and</a:t>
            </a:r>
            <a:r>
              <a:rPr lang="nl-NL" sz="2200" dirty="0">
                <a:latin typeface="+mn-lt"/>
              </a:rPr>
              <a:t> a </a:t>
            </a:r>
            <a:r>
              <a:rPr lang="nl-NL" sz="2200" i="1" dirty="0" err="1">
                <a:latin typeface="+mn-lt"/>
              </a:rPr>
              <a:t>loader</a:t>
            </a:r>
            <a:endParaRPr lang="nl-NL" sz="2200" i="1" dirty="0">
              <a:latin typeface="+mn-lt"/>
            </a:endParaRPr>
          </a:p>
          <a:p>
            <a:pPr marL="520700" lvl="1" indent="-342900">
              <a:buFont typeface="Arial" panose="020B0604020202020204" pitchFamily="34" charset="0"/>
              <a:buChar char="•"/>
            </a:pPr>
            <a:r>
              <a:rPr lang="nl-NL" sz="2200" dirty="0" err="1">
                <a:latin typeface="+mn-lt"/>
              </a:rPr>
              <a:t>When</a:t>
            </a:r>
            <a:r>
              <a:rPr lang="nl-NL" sz="2200" dirty="0">
                <a:latin typeface="+mn-lt"/>
              </a:rPr>
              <a:t> </a:t>
            </a:r>
            <a:r>
              <a:rPr lang="nl-NL" sz="2200" dirty="0" err="1">
                <a:latin typeface="+mn-lt"/>
              </a:rPr>
              <a:t>the</a:t>
            </a:r>
            <a:r>
              <a:rPr lang="nl-NL" sz="2200" dirty="0">
                <a:latin typeface="+mn-lt"/>
              </a:rPr>
              <a:t> </a:t>
            </a:r>
            <a:r>
              <a:rPr lang="nl-NL" sz="2200" i="1" dirty="0" err="1">
                <a:latin typeface="+mn-lt"/>
              </a:rPr>
              <a:t>finder</a:t>
            </a:r>
            <a:r>
              <a:rPr lang="nl-NL" sz="2200" dirty="0">
                <a:latin typeface="+mn-lt"/>
              </a:rPr>
              <a:t> </a:t>
            </a:r>
            <a:r>
              <a:rPr lang="nl-NL" sz="2200" dirty="0" err="1">
                <a:latin typeface="+mn-lt"/>
              </a:rPr>
              <a:t>finds</a:t>
            </a:r>
            <a:r>
              <a:rPr lang="nl-NL" sz="2200" dirty="0">
                <a:latin typeface="+mn-lt"/>
              </a:rPr>
              <a:t> </a:t>
            </a:r>
            <a:r>
              <a:rPr lang="nl-NL" sz="2200" dirty="0" err="1">
                <a:latin typeface="+mn-lt"/>
              </a:rPr>
              <a:t>the</a:t>
            </a:r>
            <a:r>
              <a:rPr lang="nl-NL" sz="2200" dirty="0">
                <a:latin typeface="+mn-lt"/>
              </a:rPr>
              <a:t> module, </a:t>
            </a:r>
            <a:r>
              <a:rPr lang="nl-NL" sz="2200" dirty="0" err="1">
                <a:latin typeface="+mn-lt"/>
              </a:rPr>
              <a:t>it</a:t>
            </a:r>
            <a:r>
              <a:rPr lang="nl-NL" sz="2200" dirty="0">
                <a:latin typeface="+mn-lt"/>
              </a:rPr>
              <a:t> returns a </a:t>
            </a:r>
            <a:r>
              <a:rPr lang="nl-NL" sz="2200" i="1" dirty="0">
                <a:latin typeface="+mn-lt"/>
              </a:rPr>
              <a:t>module </a:t>
            </a:r>
            <a:r>
              <a:rPr lang="nl-NL" sz="2200" i="1" dirty="0" err="1">
                <a:latin typeface="+mn-lt"/>
              </a:rPr>
              <a:t>spec</a:t>
            </a:r>
            <a:endParaRPr lang="nl-NL" sz="2200" i="1" dirty="0">
              <a:latin typeface="+mn-lt"/>
            </a:endParaRPr>
          </a:p>
          <a:p>
            <a:pPr marL="704850" lvl="2" indent="-342900"/>
            <a:r>
              <a:rPr lang="nl-NL" sz="2000" dirty="0">
                <a:latin typeface="+mn-lt"/>
              </a:rPr>
              <a:t>The module </a:t>
            </a:r>
            <a:r>
              <a:rPr lang="nl-NL" sz="2000" dirty="0" err="1">
                <a:latin typeface="+mn-lt"/>
              </a:rPr>
              <a:t>spec</a:t>
            </a:r>
            <a:r>
              <a:rPr lang="nl-NL" sz="2000" dirty="0">
                <a:latin typeface="+mn-lt"/>
              </a:rPr>
              <a:t> </a:t>
            </a:r>
            <a:r>
              <a:rPr lang="nl-NL" sz="2000" dirty="0" err="1">
                <a:latin typeface="+mn-lt"/>
              </a:rPr>
              <a:t>contains</a:t>
            </a:r>
            <a:r>
              <a:rPr lang="nl-NL" sz="2000" dirty="0">
                <a:latin typeface="+mn-lt"/>
              </a:rPr>
              <a:t> (</a:t>
            </a:r>
            <a:r>
              <a:rPr lang="nl-NL" sz="2000" dirty="0" err="1">
                <a:latin typeface="+mn-lt"/>
              </a:rPr>
              <a:t>amongs</a:t>
            </a:r>
            <a:r>
              <a:rPr lang="nl-NL" sz="2000" dirty="0">
                <a:latin typeface="+mn-lt"/>
              </a:rPr>
              <a:t> </a:t>
            </a:r>
            <a:r>
              <a:rPr lang="nl-NL" sz="2000" dirty="0" err="1">
                <a:latin typeface="+mn-lt"/>
              </a:rPr>
              <a:t>other</a:t>
            </a:r>
            <a:r>
              <a:rPr lang="nl-NL" sz="2000" dirty="0">
                <a:latin typeface="+mn-lt"/>
              </a:rPr>
              <a:t> </a:t>
            </a:r>
            <a:r>
              <a:rPr lang="nl-NL" sz="2000" dirty="0" err="1">
                <a:latin typeface="+mn-lt"/>
              </a:rPr>
              <a:t>things</a:t>
            </a:r>
            <a:r>
              <a:rPr lang="nl-NL" sz="2000" dirty="0">
                <a:latin typeface="+mn-lt"/>
              </a:rPr>
              <a:t>) </a:t>
            </a:r>
            <a:r>
              <a:rPr lang="nl-NL" sz="2000" dirty="0" err="1">
                <a:latin typeface="+mn-lt"/>
              </a:rPr>
              <a:t>the</a:t>
            </a:r>
            <a:r>
              <a:rPr lang="nl-NL" sz="2000" dirty="0">
                <a:latin typeface="+mn-lt"/>
              </a:rPr>
              <a:t> </a:t>
            </a:r>
            <a:r>
              <a:rPr lang="nl-NL" sz="2000" i="1" dirty="0" err="1">
                <a:latin typeface="+mn-lt"/>
              </a:rPr>
              <a:t>loader</a:t>
            </a:r>
            <a:r>
              <a:rPr lang="nl-NL" sz="2000" dirty="0">
                <a:latin typeface="+mn-lt"/>
              </a:rPr>
              <a:t> </a:t>
            </a:r>
            <a:r>
              <a:rPr lang="nl-NL" sz="2000" dirty="0" err="1">
                <a:latin typeface="+mn-lt"/>
              </a:rPr>
              <a:t>that</a:t>
            </a:r>
            <a:r>
              <a:rPr lang="nl-NL" sz="2000" dirty="0">
                <a:latin typeface="+mn-lt"/>
              </a:rPr>
              <a:t> must </a:t>
            </a:r>
            <a:r>
              <a:rPr lang="nl-NL" sz="2000" dirty="0" err="1">
                <a:latin typeface="+mn-lt"/>
              </a:rPr>
              <a:t>be</a:t>
            </a:r>
            <a:r>
              <a:rPr lang="nl-NL" sz="2000" dirty="0">
                <a:latin typeface="+mn-lt"/>
              </a:rPr>
              <a:t> </a:t>
            </a:r>
            <a:r>
              <a:rPr lang="nl-NL" sz="2000" dirty="0" err="1">
                <a:latin typeface="+mn-lt"/>
              </a:rPr>
              <a:t>used</a:t>
            </a:r>
            <a:r>
              <a:rPr lang="nl-NL" sz="2000" dirty="0">
                <a:latin typeface="+mn-lt"/>
              </a:rPr>
              <a:t>.</a:t>
            </a:r>
          </a:p>
          <a:p>
            <a:pPr marL="520700" lvl="1" indent="-342900">
              <a:buFont typeface="Arial" panose="020B0604020202020204" pitchFamily="34" charset="0"/>
              <a:buChar char="•"/>
            </a:pPr>
            <a:r>
              <a:rPr lang="nl-NL" sz="2200" dirty="0">
                <a:latin typeface="+mn-lt"/>
              </a:rPr>
              <a:t>The </a:t>
            </a:r>
            <a:r>
              <a:rPr lang="nl-NL" sz="2200" i="1" dirty="0" err="1">
                <a:latin typeface="+mn-lt"/>
              </a:rPr>
              <a:t>loader</a:t>
            </a:r>
            <a:r>
              <a:rPr lang="nl-NL" sz="2200" dirty="0">
                <a:latin typeface="+mn-lt"/>
              </a:rPr>
              <a:t> is </a:t>
            </a:r>
            <a:r>
              <a:rPr lang="nl-NL" sz="2200" dirty="0" err="1">
                <a:latin typeface="+mn-lt"/>
              </a:rPr>
              <a:t>responsible</a:t>
            </a:r>
            <a:r>
              <a:rPr lang="nl-NL" sz="2200" dirty="0">
                <a:latin typeface="+mn-lt"/>
              </a:rPr>
              <a:t> </a:t>
            </a:r>
            <a:r>
              <a:rPr lang="nl-NL" sz="2200" dirty="0" err="1">
                <a:latin typeface="+mn-lt"/>
              </a:rPr>
              <a:t>for</a:t>
            </a:r>
            <a:r>
              <a:rPr lang="nl-NL" sz="2200" dirty="0">
                <a:latin typeface="+mn-lt"/>
              </a:rPr>
              <a:t> </a:t>
            </a:r>
            <a:r>
              <a:rPr lang="nl-NL" sz="2200" dirty="0" err="1">
                <a:latin typeface="+mn-lt"/>
              </a:rPr>
              <a:t>initializing</a:t>
            </a:r>
            <a:r>
              <a:rPr lang="nl-NL" sz="2200" dirty="0">
                <a:latin typeface="+mn-lt"/>
              </a:rPr>
              <a:t> </a:t>
            </a:r>
            <a:r>
              <a:rPr lang="nl-NL" sz="2200" dirty="0" err="1">
                <a:latin typeface="+mn-lt"/>
              </a:rPr>
              <a:t>the</a:t>
            </a:r>
            <a:r>
              <a:rPr lang="nl-NL" sz="2200" dirty="0">
                <a:latin typeface="+mn-lt"/>
              </a:rPr>
              <a:t> module </a:t>
            </a:r>
            <a:r>
              <a:rPr lang="nl-NL" sz="2200" dirty="0" err="1">
                <a:latin typeface="+mn-lt"/>
              </a:rPr>
              <a:t>and</a:t>
            </a:r>
            <a:r>
              <a:rPr lang="nl-NL" sz="2200" dirty="0">
                <a:latin typeface="+mn-lt"/>
              </a:rPr>
              <a:t> </a:t>
            </a:r>
            <a:r>
              <a:rPr lang="nl-NL" sz="2200" dirty="0" err="1">
                <a:latin typeface="+mn-lt"/>
              </a:rPr>
              <a:t>adding</a:t>
            </a:r>
            <a:r>
              <a:rPr lang="nl-NL" sz="2200" dirty="0">
                <a:latin typeface="+mn-lt"/>
              </a:rPr>
              <a:t> </a:t>
            </a:r>
            <a:r>
              <a:rPr lang="nl-NL" sz="2200" dirty="0" err="1">
                <a:latin typeface="+mn-lt"/>
              </a:rPr>
              <a:t>it</a:t>
            </a:r>
            <a:r>
              <a:rPr lang="nl-NL" sz="2200" dirty="0">
                <a:latin typeface="+mn-lt"/>
              </a:rPr>
              <a:t> </a:t>
            </a:r>
            <a:r>
              <a:rPr lang="nl-NL" sz="2200" dirty="0" err="1">
                <a:latin typeface="+mn-lt"/>
              </a:rPr>
              <a:t>to</a:t>
            </a:r>
            <a:r>
              <a:rPr lang="nl-NL" sz="2200" dirty="0">
                <a:latin typeface="+mn-lt"/>
              </a:rPr>
              <a:t> </a:t>
            </a:r>
            <a:r>
              <a:rPr lang="nl-NL" sz="2200" b="1" dirty="0" err="1">
                <a:latin typeface="Consolas" panose="020B0609020204030204" pitchFamily="49" charset="0"/>
              </a:rPr>
              <a:t>sys.modules</a:t>
            </a:r>
            <a:endParaRPr lang="nl-NL" sz="2200" b="1" dirty="0">
              <a:latin typeface="Consolas" panose="020B0609020204030204" pitchFamily="49" charset="0"/>
            </a:endParaRPr>
          </a:p>
          <a:p>
            <a:endParaRPr lang="nl-NL" sz="2600"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Finding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module source in a nutshell</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921243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marL="457200" indent="-457200">
              <a:buFont typeface="Arial" panose="020B0604020202020204" pitchFamily="34" charset="0"/>
              <a:buChar char="•"/>
            </a:pPr>
            <a:r>
              <a:rPr lang="nl-NL" sz="2600" dirty="0">
                <a:latin typeface="+mn-lt"/>
              </a:rPr>
              <a:t>A </a:t>
            </a:r>
            <a:r>
              <a:rPr lang="nl-NL" sz="2600" i="1" dirty="0" err="1">
                <a:latin typeface="+mn-lt"/>
              </a:rPr>
              <a:t>finder</a:t>
            </a:r>
            <a:r>
              <a:rPr lang="nl-NL" sz="2600" dirty="0">
                <a:latin typeface="+mn-lt"/>
              </a:rPr>
              <a:t>  has </a:t>
            </a:r>
            <a:r>
              <a:rPr lang="nl-NL" sz="2600" dirty="0" err="1">
                <a:latin typeface="+mn-lt"/>
              </a:rPr>
              <a:t>the</a:t>
            </a:r>
            <a:r>
              <a:rPr lang="nl-NL" sz="2600" dirty="0">
                <a:latin typeface="+mn-lt"/>
              </a:rPr>
              <a:t> </a:t>
            </a:r>
            <a:r>
              <a:rPr lang="nl-NL" sz="2600" dirty="0" err="1">
                <a:latin typeface="+mn-lt"/>
              </a:rPr>
              <a:t>following</a:t>
            </a:r>
            <a:r>
              <a:rPr lang="nl-NL" sz="2600" dirty="0">
                <a:latin typeface="+mn-lt"/>
              </a:rPr>
              <a:t> </a:t>
            </a:r>
            <a:r>
              <a:rPr lang="nl-NL" sz="2600" dirty="0" err="1">
                <a:latin typeface="+mn-lt"/>
              </a:rPr>
              <a:t>method</a:t>
            </a:r>
            <a:r>
              <a:rPr lang="nl-NL" sz="2600" dirty="0">
                <a:latin typeface="+mn-lt"/>
              </a:rPr>
              <a:t>:</a:t>
            </a:r>
          </a:p>
          <a:p>
            <a:pPr marL="635000" lvl="1" indent="-457200">
              <a:buFont typeface="Arial" panose="020B0604020202020204" pitchFamily="34" charset="0"/>
              <a:buChar char="•"/>
            </a:pPr>
            <a:r>
              <a:rPr lang="nl-NL" sz="2400" b="1" dirty="0" err="1">
                <a:latin typeface="Consolas" panose="020B0609020204030204" pitchFamily="49" charset="0"/>
              </a:rPr>
              <a:t>find_spec</a:t>
            </a:r>
            <a:r>
              <a:rPr lang="nl-NL" sz="2400" b="1" dirty="0">
                <a:latin typeface="Consolas" panose="020B0609020204030204" pitchFamily="49" charset="0"/>
              </a:rPr>
              <a:t>(</a:t>
            </a:r>
            <a:r>
              <a:rPr lang="nl-NL" sz="2400" b="1" dirty="0" err="1">
                <a:latin typeface="Consolas" panose="020B0609020204030204" pitchFamily="49" charset="0"/>
              </a:rPr>
              <a:t>fullname</a:t>
            </a:r>
            <a:r>
              <a:rPr lang="nl-NL" sz="2400" b="1" dirty="0">
                <a:latin typeface="Consolas" panose="020B0609020204030204" pitchFamily="49" charset="0"/>
              </a:rPr>
              <a:t>, </a:t>
            </a:r>
            <a:r>
              <a:rPr lang="nl-NL" sz="2400" b="1" dirty="0" err="1">
                <a:latin typeface="Consolas" panose="020B0609020204030204" pitchFamily="49" charset="0"/>
              </a:rPr>
              <a:t>path</a:t>
            </a:r>
            <a:r>
              <a:rPr lang="nl-NL" sz="2400" b="1" dirty="0">
                <a:latin typeface="Consolas" panose="020B0609020204030204" pitchFamily="49" charset="0"/>
              </a:rPr>
              <a:t>, target=None)</a:t>
            </a:r>
          </a:p>
          <a:p>
            <a:pPr marL="819150" lvl="2" indent="-457200"/>
            <a:r>
              <a:rPr lang="nl-NL" sz="2200" dirty="0">
                <a:latin typeface="+mn-lt"/>
              </a:rPr>
              <a:t>The </a:t>
            </a:r>
            <a:r>
              <a:rPr lang="nl-NL" sz="2200" b="1" dirty="0">
                <a:latin typeface="Consolas" panose="020B0609020204030204" pitchFamily="49" charset="0"/>
              </a:rPr>
              <a:t>target</a:t>
            </a:r>
            <a:r>
              <a:rPr lang="nl-NL" sz="2200" dirty="0">
                <a:latin typeface="+mn-lt"/>
              </a:rPr>
              <a:t> parameter is relevant </a:t>
            </a:r>
            <a:r>
              <a:rPr lang="nl-NL" sz="2200" dirty="0" err="1">
                <a:latin typeface="+mn-lt"/>
              </a:rPr>
              <a:t>for</a:t>
            </a:r>
            <a:r>
              <a:rPr lang="nl-NL" sz="2200" dirty="0">
                <a:latin typeface="+mn-lt"/>
              </a:rPr>
              <a:t> </a:t>
            </a:r>
            <a:r>
              <a:rPr lang="nl-NL" sz="2200" dirty="0" err="1">
                <a:latin typeface="+mn-lt"/>
              </a:rPr>
              <a:t>reloads</a:t>
            </a:r>
            <a:endParaRPr lang="nl-NL" sz="2200" dirty="0">
              <a:latin typeface="+mn-lt"/>
            </a:endParaRPr>
          </a:p>
          <a:p>
            <a:pPr marL="819150" lvl="2" indent="-457200"/>
            <a:r>
              <a:rPr lang="nl-NL" sz="2200" dirty="0">
                <a:latin typeface="+mn-lt"/>
              </a:rPr>
              <a:t>Returns </a:t>
            </a:r>
            <a:r>
              <a:rPr lang="nl-NL" sz="2200" dirty="0" err="1">
                <a:latin typeface="+mn-lt"/>
              </a:rPr>
              <a:t>the</a:t>
            </a:r>
            <a:r>
              <a:rPr lang="nl-NL" sz="2200" dirty="0">
                <a:latin typeface="+mn-lt"/>
              </a:rPr>
              <a:t> module </a:t>
            </a:r>
            <a:r>
              <a:rPr lang="nl-NL" sz="2200" dirty="0" err="1">
                <a:latin typeface="+mn-lt"/>
              </a:rPr>
              <a:t>spec</a:t>
            </a:r>
            <a:r>
              <a:rPr lang="nl-NL" sz="2200" dirty="0">
                <a:latin typeface="+mn-lt"/>
              </a:rPr>
              <a:t>, or </a:t>
            </a:r>
            <a:r>
              <a:rPr lang="nl-NL" sz="2200" b="1" dirty="0">
                <a:latin typeface="Consolas" panose="020B0609020204030204" pitchFamily="49" charset="0"/>
              </a:rPr>
              <a:t>None</a:t>
            </a:r>
            <a:r>
              <a:rPr lang="nl-NL" sz="2200" dirty="0">
                <a:latin typeface="+mn-lt"/>
              </a:rPr>
              <a:t> </a:t>
            </a:r>
            <a:r>
              <a:rPr lang="nl-NL" sz="2200" dirty="0" err="1">
                <a:latin typeface="+mn-lt"/>
              </a:rPr>
              <a:t>if</a:t>
            </a:r>
            <a:r>
              <a:rPr lang="nl-NL" sz="2200" dirty="0">
                <a:latin typeface="+mn-lt"/>
              </a:rPr>
              <a:t> </a:t>
            </a:r>
            <a:r>
              <a:rPr lang="nl-NL" sz="2200">
                <a:latin typeface="+mn-lt"/>
              </a:rPr>
              <a:t>no module </a:t>
            </a:r>
            <a:r>
              <a:rPr lang="nl-NL" sz="2200" dirty="0" err="1">
                <a:latin typeface="+mn-lt"/>
              </a:rPr>
              <a:t>can</a:t>
            </a:r>
            <a:r>
              <a:rPr lang="nl-NL" sz="2200" dirty="0">
                <a:latin typeface="+mn-lt"/>
              </a:rPr>
              <a:t> </a:t>
            </a:r>
            <a:r>
              <a:rPr lang="nl-NL" sz="2200" dirty="0" err="1">
                <a:latin typeface="+mn-lt"/>
              </a:rPr>
              <a:t>be</a:t>
            </a:r>
            <a:r>
              <a:rPr lang="nl-NL" sz="2200" dirty="0">
                <a:latin typeface="+mn-lt"/>
              </a:rPr>
              <a:t> found</a:t>
            </a:r>
          </a:p>
          <a:p>
            <a:pPr marL="457200" indent="-457200">
              <a:buFont typeface="Arial" panose="020B0604020202020204" pitchFamily="34" charset="0"/>
              <a:buChar char="•"/>
            </a:pPr>
            <a:r>
              <a:rPr lang="nl-NL" sz="2600" dirty="0">
                <a:latin typeface="+mn-lt"/>
              </a:rPr>
              <a:t>A </a:t>
            </a:r>
            <a:r>
              <a:rPr lang="nl-NL" sz="2600" i="1" dirty="0" err="1">
                <a:latin typeface="+mn-lt"/>
              </a:rPr>
              <a:t>loader</a:t>
            </a:r>
            <a:r>
              <a:rPr lang="nl-NL" sz="2600" dirty="0">
                <a:latin typeface="+mn-lt"/>
              </a:rPr>
              <a:t> has </a:t>
            </a:r>
            <a:r>
              <a:rPr lang="nl-NL" sz="2600" dirty="0" err="1">
                <a:latin typeface="+mn-lt"/>
              </a:rPr>
              <a:t>the</a:t>
            </a:r>
            <a:r>
              <a:rPr lang="nl-NL" sz="2600" dirty="0">
                <a:latin typeface="+mn-lt"/>
              </a:rPr>
              <a:t> </a:t>
            </a:r>
            <a:r>
              <a:rPr lang="nl-NL" sz="2600" dirty="0" err="1">
                <a:latin typeface="+mn-lt"/>
              </a:rPr>
              <a:t>following</a:t>
            </a:r>
            <a:r>
              <a:rPr lang="nl-NL" sz="2600" dirty="0">
                <a:latin typeface="+mn-lt"/>
              </a:rPr>
              <a:t> </a:t>
            </a:r>
            <a:r>
              <a:rPr lang="nl-NL" sz="2600" dirty="0" err="1">
                <a:latin typeface="+mn-lt"/>
              </a:rPr>
              <a:t>methods</a:t>
            </a:r>
            <a:r>
              <a:rPr lang="nl-NL" sz="2600" dirty="0">
                <a:latin typeface="+mn-lt"/>
              </a:rPr>
              <a:t>:</a:t>
            </a:r>
          </a:p>
          <a:p>
            <a:pPr marL="635000" lvl="1" indent="-457200">
              <a:buFont typeface="Arial" panose="020B0604020202020204" pitchFamily="34" charset="0"/>
              <a:buChar char="•"/>
            </a:pPr>
            <a:r>
              <a:rPr lang="nl-NL" sz="2400" b="1" dirty="0" err="1">
                <a:latin typeface="Consolas" panose="020B0609020204030204" pitchFamily="49" charset="0"/>
              </a:rPr>
              <a:t>create_module</a:t>
            </a:r>
            <a:r>
              <a:rPr lang="nl-NL" sz="2400" b="1" dirty="0">
                <a:latin typeface="Consolas" panose="020B0609020204030204" pitchFamily="49" charset="0"/>
              </a:rPr>
              <a:t>(</a:t>
            </a:r>
            <a:r>
              <a:rPr lang="nl-NL" sz="2400" b="1" dirty="0" err="1">
                <a:latin typeface="Consolas" panose="020B0609020204030204" pitchFamily="49" charset="0"/>
              </a:rPr>
              <a:t>spec</a:t>
            </a:r>
            <a:r>
              <a:rPr lang="nl-NL" sz="2400" b="1" dirty="0">
                <a:latin typeface="Consolas" panose="020B0609020204030204" pitchFamily="49" charset="0"/>
              </a:rPr>
              <a:t>)</a:t>
            </a:r>
          </a:p>
          <a:p>
            <a:pPr marL="819150" lvl="2" indent="-457200"/>
            <a:r>
              <a:rPr lang="nl-NL" sz="2200" dirty="0">
                <a:latin typeface="+mn-lt"/>
              </a:rPr>
              <a:t>Returns </a:t>
            </a:r>
            <a:r>
              <a:rPr lang="nl-NL" sz="2200" dirty="0" err="1">
                <a:latin typeface="+mn-lt"/>
              </a:rPr>
              <a:t>the</a:t>
            </a:r>
            <a:r>
              <a:rPr lang="nl-NL" sz="2200" dirty="0">
                <a:latin typeface="+mn-lt"/>
              </a:rPr>
              <a:t> module object </a:t>
            </a:r>
            <a:r>
              <a:rPr lang="nl-NL" sz="2200" dirty="0" err="1">
                <a:latin typeface="+mn-lt"/>
              </a:rPr>
              <a:t>to</a:t>
            </a:r>
            <a:r>
              <a:rPr lang="nl-NL" sz="2200" dirty="0">
                <a:latin typeface="+mn-lt"/>
              </a:rPr>
              <a:t> </a:t>
            </a:r>
            <a:r>
              <a:rPr lang="nl-NL" sz="2200" dirty="0" err="1">
                <a:latin typeface="+mn-lt"/>
              </a:rPr>
              <a:t>use</a:t>
            </a:r>
            <a:r>
              <a:rPr lang="nl-NL" sz="2200" dirty="0">
                <a:latin typeface="+mn-lt"/>
              </a:rPr>
              <a:t> </a:t>
            </a:r>
            <a:r>
              <a:rPr lang="nl-NL" sz="2200" dirty="0" err="1">
                <a:latin typeface="+mn-lt"/>
              </a:rPr>
              <a:t>when</a:t>
            </a:r>
            <a:r>
              <a:rPr lang="nl-NL" sz="2200" dirty="0">
                <a:latin typeface="+mn-lt"/>
              </a:rPr>
              <a:t> </a:t>
            </a:r>
            <a:r>
              <a:rPr lang="nl-NL" sz="2200" dirty="0" err="1">
                <a:latin typeface="+mn-lt"/>
              </a:rPr>
              <a:t>importing</a:t>
            </a:r>
            <a:r>
              <a:rPr lang="nl-NL" sz="2200" dirty="0">
                <a:latin typeface="+mn-lt"/>
              </a:rPr>
              <a:t> a module. </a:t>
            </a:r>
          </a:p>
          <a:p>
            <a:pPr marL="819150" lvl="2" indent="-457200"/>
            <a:r>
              <a:rPr lang="nl-NL" sz="2200" dirty="0" err="1">
                <a:latin typeface="+mn-lt"/>
              </a:rPr>
              <a:t>Can</a:t>
            </a:r>
            <a:r>
              <a:rPr lang="nl-NL" sz="2200" dirty="0">
                <a:latin typeface="+mn-lt"/>
              </a:rPr>
              <a:t> return </a:t>
            </a:r>
            <a:r>
              <a:rPr lang="nl-NL" sz="2200" b="1" dirty="0">
                <a:latin typeface="Consolas" panose="020B0609020204030204" pitchFamily="49" charset="0"/>
              </a:rPr>
              <a:t>None</a:t>
            </a:r>
            <a:r>
              <a:rPr lang="nl-NL" sz="2200" dirty="0">
                <a:latin typeface="+mn-lt"/>
              </a:rPr>
              <a:t> </a:t>
            </a:r>
            <a:r>
              <a:rPr lang="nl-NL" sz="2200" dirty="0" err="1">
                <a:latin typeface="+mn-lt"/>
              </a:rPr>
              <a:t>when</a:t>
            </a:r>
            <a:r>
              <a:rPr lang="nl-NL" sz="2200" dirty="0">
                <a:latin typeface="+mn-lt"/>
              </a:rPr>
              <a:t> </a:t>
            </a:r>
            <a:r>
              <a:rPr lang="nl-NL" sz="2200" dirty="0" err="1">
                <a:latin typeface="+mn-lt"/>
              </a:rPr>
              <a:t>the</a:t>
            </a:r>
            <a:r>
              <a:rPr lang="nl-NL" sz="2200" dirty="0">
                <a:latin typeface="+mn-lt"/>
              </a:rPr>
              <a:t> default (</a:t>
            </a:r>
            <a:r>
              <a:rPr lang="nl-NL" sz="2200" dirty="0" err="1">
                <a:latin typeface="+mn-lt"/>
              </a:rPr>
              <a:t>instantiating</a:t>
            </a:r>
            <a:r>
              <a:rPr lang="nl-NL" sz="2200" dirty="0">
                <a:latin typeface="+mn-lt"/>
              </a:rPr>
              <a:t> </a:t>
            </a:r>
            <a:r>
              <a:rPr lang="nl-NL" sz="2200" b="1" dirty="0" err="1">
                <a:latin typeface="Consolas" panose="020B0609020204030204" pitchFamily="49" charset="0"/>
              </a:rPr>
              <a:t>ModuleType</a:t>
            </a:r>
            <a:r>
              <a:rPr lang="nl-NL" sz="2200" dirty="0">
                <a:latin typeface="+mn-lt"/>
              </a:rPr>
              <a:t>) is </a:t>
            </a:r>
            <a:r>
              <a:rPr lang="nl-NL" sz="2200" dirty="0" err="1">
                <a:latin typeface="+mn-lt"/>
              </a:rPr>
              <a:t>sufficient</a:t>
            </a:r>
            <a:endParaRPr lang="nl-NL" sz="2200" dirty="0">
              <a:latin typeface="+mn-lt"/>
            </a:endParaRPr>
          </a:p>
          <a:p>
            <a:pPr marL="996950" lvl="3" indent="-457200"/>
            <a:r>
              <a:rPr lang="nl-NL" sz="2000" dirty="0" err="1">
                <a:latin typeface="+mn-lt"/>
              </a:rPr>
              <a:t>This</a:t>
            </a:r>
            <a:r>
              <a:rPr lang="nl-NL" sz="2000" dirty="0">
                <a:latin typeface="+mn-lt"/>
              </a:rPr>
              <a:t> is </a:t>
            </a:r>
            <a:r>
              <a:rPr lang="nl-NL" sz="2000" dirty="0" err="1">
                <a:latin typeface="+mn-lt"/>
              </a:rPr>
              <a:t>called</a:t>
            </a:r>
            <a:r>
              <a:rPr lang="nl-NL" sz="2000" dirty="0">
                <a:latin typeface="+mn-lt"/>
              </a:rPr>
              <a:t> </a:t>
            </a:r>
            <a:r>
              <a:rPr lang="nl-NL" sz="2000" dirty="0" err="1">
                <a:latin typeface="+mn-lt"/>
              </a:rPr>
              <a:t>by</a:t>
            </a:r>
            <a:r>
              <a:rPr lang="nl-NL" sz="2000" dirty="0">
                <a:latin typeface="+mn-lt"/>
              </a:rPr>
              <a:t> </a:t>
            </a:r>
            <a:r>
              <a:rPr lang="nl-NL" sz="2000" dirty="0" err="1">
                <a:latin typeface="+mn-lt"/>
              </a:rPr>
              <a:t>the</a:t>
            </a:r>
            <a:r>
              <a:rPr lang="nl-NL" sz="2000" dirty="0">
                <a:latin typeface="+mn-lt"/>
              </a:rPr>
              <a:t> import </a:t>
            </a:r>
            <a:r>
              <a:rPr lang="nl-NL" sz="2000" dirty="0" err="1">
                <a:latin typeface="+mn-lt"/>
              </a:rPr>
              <a:t>machinery</a:t>
            </a:r>
            <a:r>
              <a:rPr lang="nl-NL" sz="2000" dirty="0">
                <a:latin typeface="+mn-lt"/>
              </a:rPr>
              <a:t>. </a:t>
            </a:r>
            <a:r>
              <a:rPr lang="nl-NL" sz="2000" dirty="0" err="1">
                <a:latin typeface="+mn-lt"/>
              </a:rPr>
              <a:t>This</a:t>
            </a:r>
            <a:r>
              <a:rPr lang="nl-NL" sz="2000" dirty="0">
                <a:latin typeface="+mn-lt"/>
              </a:rPr>
              <a:t> </a:t>
            </a:r>
            <a:r>
              <a:rPr lang="nl-NL" sz="2000" dirty="0" err="1">
                <a:latin typeface="+mn-lt"/>
              </a:rPr>
              <a:t>also</a:t>
            </a:r>
            <a:r>
              <a:rPr lang="nl-NL" sz="2000" dirty="0">
                <a:latin typeface="+mn-lt"/>
              </a:rPr>
              <a:t> </a:t>
            </a:r>
            <a:r>
              <a:rPr lang="nl-NL" sz="2000" dirty="0" err="1">
                <a:latin typeface="+mn-lt"/>
              </a:rPr>
              <a:t>adds</a:t>
            </a:r>
            <a:r>
              <a:rPr lang="nl-NL" sz="2000" dirty="0">
                <a:latin typeface="+mn-lt"/>
              </a:rPr>
              <a:t> </a:t>
            </a:r>
            <a:r>
              <a:rPr lang="nl-NL" sz="2000" dirty="0" err="1">
                <a:latin typeface="+mn-lt"/>
              </a:rPr>
              <a:t>the</a:t>
            </a:r>
            <a:r>
              <a:rPr lang="nl-NL" sz="2000" dirty="0">
                <a:latin typeface="+mn-lt"/>
              </a:rPr>
              <a:t> module </a:t>
            </a:r>
            <a:r>
              <a:rPr lang="nl-NL" sz="2000" dirty="0" err="1">
                <a:latin typeface="+mn-lt"/>
              </a:rPr>
              <a:t>to</a:t>
            </a:r>
            <a:r>
              <a:rPr lang="nl-NL" sz="2000" b="1" dirty="0">
                <a:latin typeface="Consolas" panose="020B0609020204030204" pitchFamily="49" charset="0"/>
              </a:rPr>
              <a:t> </a:t>
            </a:r>
            <a:r>
              <a:rPr lang="nl-NL" sz="2000" b="1" dirty="0" err="1">
                <a:latin typeface="Consolas" panose="020B0609020204030204" pitchFamily="49" charset="0"/>
              </a:rPr>
              <a:t>sys.modules</a:t>
            </a:r>
            <a:endParaRPr lang="nl-NL" sz="2000" b="1" dirty="0">
              <a:latin typeface="Consolas" panose="020B0609020204030204" pitchFamily="49" charset="0"/>
            </a:endParaRPr>
          </a:p>
          <a:p>
            <a:pPr marL="635000" lvl="1" indent="-457200">
              <a:buFont typeface="Arial" panose="020B0604020202020204" pitchFamily="34" charset="0"/>
              <a:buChar char="•"/>
            </a:pPr>
            <a:r>
              <a:rPr lang="nl-NL" sz="2400" b="1" dirty="0" err="1">
                <a:latin typeface="Consolas" panose="020B0609020204030204" pitchFamily="49" charset="0"/>
              </a:rPr>
              <a:t>exec_module</a:t>
            </a:r>
            <a:r>
              <a:rPr lang="nl-NL" sz="2400" b="1" dirty="0">
                <a:latin typeface="Consolas" panose="020B0609020204030204" pitchFamily="49" charset="0"/>
              </a:rPr>
              <a:t>(module)</a:t>
            </a:r>
          </a:p>
          <a:p>
            <a:pPr marL="819150" lvl="2" indent="-457200"/>
            <a:r>
              <a:rPr lang="nl-NL" sz="2200" dirty="0" err="1">
                <a:latin typeface="+mn-lt"/>
              </a:rPr>
              <a:t>Initializes</a:t>
            </a:r>
            <a:r>
              <a:rPr lang="nl-NL" sz="2200" dirty="0">
                <a:latin typeface="+mn-lt"/>
              </a:rPr>
              <a:t> </a:t>
            </a:r>
            <a:r>
              <a:rPr lang="nl-NL" sz="2200" dirty="0" err="1">
                <a:latin typeface="+mn-lt"/>
              </a:rPr>
              <a:t>the</a:t>
            </a:r>
            <a:r>
              <a:rPr lang="nl-NL" sz="2200" dirty="0">
                <a:latin typeface="+mn-lt"/>
              </a:rPr>
              <a:t> module </a:t>
            </a:r>
            <a:r>
              <a:rPr lang="nl-NL" sz="2200" dirty="0" err="1">
                <a:latin typeface="+mn-lt"/>
              </a:rPr>
              <a:t>namespace</a:t>
            </a:r>
            <a:endParaRPr lang="nl-NL" sz="2200" b="1" dirty="0">
              <a:latin typeface="Consolas" panose="020B0609020204030204" pitchFamily="49" charset="0"/>
            </a:endParaRPr>
          </a:p>
          <a:p>
            <a:pPr marL="457200" indent="-457200">
              <a:buFont typeface="Arial" panose="020B0604020202020204" pitchFamily="34" charset="0"/>
              <a:buChar char="•"/>
            </a:pPr>
            <a:r>
              <a:rPr lang="nl-NL" sz="2600" dirty="0">
                <a:latin typeface="+mn-lt"/>
              </a:rPr>
              <a:t>An </a:t>
            </a:r>
            <a:r>
              <a:rPr lang="nl-NL" sz="2600" i="1" dirty="0" err="1">
                <a:latin typeface="+mn-lt"/>
              </a:rPr>
              <a:t>importer</a:t>
            </a:r>
            <a:r>
              <a:rPr lang="nl-NL" sz="2600" dirty="0">
                <a:latin typeface="+mn-lt"/>
              </a:rPr>
              <a:t> has </a:t>
            </a:r>
            <a:r>
              <a:rPr lang="nl-NL" sz="2600" dirty="0" err="1">
                <a:latin typeface="+mn-lt"/>
              </a:rPr>
              <a:t>both</a:t>
            </a:r>
            <a:r>
              <a:rPr lang="nl-NL" sz="2600" dirty="0">
                <a:latin typeface="+mn-lt"/>
              </a:rPr>
              <a:t> </a:t>
            </a:r>
            <a:r>
              <a:rPr lang="nl-NL" sz="2600" dirty="0" err="1">
                <a:latin typeface="+mn-lt"/>
              </a:rPr>
              <a:t>the</a:t>
            </a:r>
            <a:r>
              <a:rPr lang="nl-NL" sz="2600" dirty="0">
                <a:latin typeface="+mn-lt"/>
              </a:rPr>
              <a:t> </a:t>
            </a:r>
            <a:r>
              <a:rPr lang="nl-NL" sz="2600" i="1" dirty="0" err="1">
                <a:latin typeface="+mn-lt"/>
              </a:rPr>
              <a:t>finder</a:t>
            </a:r>
            <a:r>
              <a:rPr lang="nl-NL" sz="2600" dirty="0">
                <a:latin typeface="+mn-lt"/>
              </a:rPr>
              <a:t> </a:t>
            </a:r>
            <a:r>
              <a:rPr lang="nl-NL" sz="2600" dirty="0" err="1">
                <a:latin typeface="+mn-lt"/>
              </a:rPr>
              <a:t>and</a:t>
            </a:r>
            <a:r>
              <a:rPr lang="nl-NL" sz="2600" dirty="0">
                <a:latin typeface="+mn-lt"/>
              </a:rPr>
              <a:t> </a:t>
            </a:r>
            <a:r>
              <a:rPr lang="nl-NL" sz="2600" i="1" dirty="0" err="1">
                <a:latin typeface="+mn-lt"/>
              </a:rPr>
              <a:t>loader</a:t>
            </a:r>
            <a:r>
              <a:rPr lang="nl-NL" sz="2600" dirty="0">
                <a:latin typeface="+mn-lt"/>
              </a:rPr>
              <a:t> </a:t>
            </a:r>
            <a:r>
              <a:rPr lang="nl-NL" sz="2600" dirty="0" err="1">
                <a:latin typeface="+mn-lt"/>
              </a:rPr>
              <a:t>protocols</a:t>
            </a:r>
            <a:endParaRPr lang="nl-NL" sz="2600" dirty="0">
              <a:latin typeface="+mn-lt"/>
            </a:endParaRPr>
          </a:p>
          <a:p>
            <a:pPr marL="635000" lvl="1" indent="-457200">
              <a:buFont typeface="Arial" panose="020B0604020202020204" pitchFamily="34" charset="0"/>
              <a:buChar char="•"/>
            </a:pPr>
            <a:endParaRPr lang="nl-NL" sz="24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Finder</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loader</a:t>
            </a:r>
            <a:r>
              <a:rPr lang="nl-NL" sz="3000" cap="none" dirty="0">
                <a:solidFill>
                  <a:schemeClr val="accent1"/>
                </a:solidFill>
              </a:rPr>
              <a:t> protocol</a:t>
            </a:r>
            <a:endParaRPr lang="en-US" sz="3000" cap="none" dirty="0">
              <a:solidFill>
                <a:schemeClr val="accent1"/>
              </a:solidFill>
              <a:latin typeface="Consolas" panose="020B0609020204030204" pitchFamily="49" charset="0"/>
            </a:endParaRPr>
          </a:p>
        </p:txBody>
      </p:sp>
      <p:sp>
        <p:nvSpPr>
          <p:cNvPr id="5" name="Callout: Line 4">
            <a:extLst>
              <a:ext uri="{FF2B5EF4-FFF2-40B4-BE49-F238E27FC236}">
                <a16:creationId xmlns:a16="http://schemas.microsoft.com/office/drawing/2014/main" id="{8574C09C-E668-4875-A4B3-B4CDDE7D046B}"/>
              </a:ext>
            </a:extLst>
          </p:cNvPr>
          <p:cNvSpPr/>
          <p:nvPr/>
        </p:nvSpPr>
        <p:spPr>
          <a:xfrm>
            <a:off x="6600056" y="692696"/>
            <a:ext cx="5591944" cy="1205107"/>
          </a:xfrm>
          <a:prstGeom prst="borderCallout1">
            <a:avLst>
              <a:gd name="adj1" fmla="val 52280"/>
              <a:gd name="adj2" fmla="val -260"/>
              <a:gd name="adj3" fmla="val 99659"/>
              <a:gd name="adj4" fmla="val -8108"/>
            </a:avLst>
          </a:prstGeom>
          <a:solidFill>
            <a:schemeClr val="accent1"/>
          </a:solid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rPr>
              <a:t>import a </a:t>
            </a:r>
            <a:r>
              <a:rPr lang="en-US" sz="1600" dirty="0">
                <a:latin typeface="Consolas" panose="020B0609020204030204" pitchFamily="49" charset="0"/>
                <a:sym typeface="Wingdings" panose="05000000000000000000" pitchFamily="2" charset="2"/>
              </a:rPr>
              <a:t>   </a:t>
            </a:r>
            <a:r>
              <a:rPr lang="en-US" sz="1600" dirty="0" err="1">
                <a:latin typeface="Consolas" panose="020B0609020204030204" pitchFamily="49" charset="0"/>
                <a:sym typeface="Wingdings" panose="05000000000000000000" pitchFamily="2" charset="2"/>
              </a:rPr>
              <a:t>find_spec</a:t>
            </a:r>
            <a:r>
              <a:rPr lang="en-US" sz="1600" dirty="0">
                <a:latin typeface="Consolas" panose="020B0609020204030204" pitchFamily="49" charset="0"/>
                <a:sym typeface="Wingdings" panose="05000000000000000000" pitchFamily="2" charset="2"/>
              </a:rPr>
              <a:t>("a", None, None)</a:t>
            </a:r>
          </a:p>
          <a:p>
            <a:endParaRPr lang="en-US" sz="1600" dirty="0">
              <a:latin typeface="Consolas" panose="020B0609020204030204" pitchFamily="49" charset="0"/>
              <a:sym typeface="Wingdings" panose="05000000000000000000" pitchFamily="2" charset="2"/>
            </a:endParaRPr>
          </a:p>
          <a:p>
            <a:r>
              <a:rPr lang="en-US" sz="1600" dirty="0">
                <a:latin typeface="Consolas" panose="020B0609020204030204" pitchFamily="49" charset="0"/>
                <a:sym typeface="Wingdings" panose="05000000000000000000" pitchFamily="2" charset="2"/>
              </a:rPr>
              <a:t>import </a:t>
            </a:r>
            <a:r>
              <a:rPr lang="en-US" sz="1600" dirty="0" err="1">
                <a:latin typeface="Consolas" panose="020B0609020204030204" pitchFamily="49" charset="0"/>
                <a:sym typeface="Wingdings" panose="05000000000000000000" pitchFamily="2" charset="2"/>
              </a:rPr>
              <a:t>a.b</a:t>
            </a:r>
            <a:r>
              <a:rPr lang="en-US" sz="1600" dirty="0">
                <a:latin typeface="Consolas" panose="020B0609020204030204" pitchFamily="49" charset="0"/>
                <a:sym typeface="Wingdings" panose="05000000000000000000" pitchFamily="2" charset="2"/>
              </a:rPr>
              <a:t>  </a:t>
            </a:r>
            <a:r>
              <a:rPr lang="en-US" sz="1600" dirty="0" err="1">
                <a:latin typeface="Consolas" panose="020B0609020204030204" pitchFamily="49" charset="0"/>
                <a:sym typeface="Wingdings" panose="05000000000000000000" pitchFamily="2" charset="2"/>
              </a:rPr>
              <a:t>find_spec</a:t>
            </a:r>
            <a:r>
              <a:rPr lang="en-US" sz="1600" dirty="0">
                <a:latin typeface="Consolas" panose="020B0609020204030204" pitchFamily="49" charset="0"/>
                <a:sym typeface="Wingdings" panose="05000000000000000000" pitchFamily="2" charset="2"/>
              </a:rPr>
              <a:t>("a", None, None)</a:t>
            </a:r>
          </a:p>
          <a:p>
            <a:r>
              <a:rPr lang="en-US" sz="1600" dirty="0">
                <a:latin typeface="Consolas" panose="020B0609020204030204" pitchFamily="49" charset="0"/>
                <a:sym typeface="Wingdings" panose="05000000000000000000" pitchFamily="2" charset="2"/>
              </a:rPr>
              <a:t>              </a:t>
            </a:r>
            <a:r>
              <a:rPr lang="en-US" sz="1600" dirty="0" err="1">
                <a:latin typeface="Consolas" panose="020B0609020204030204" pitchFamily="49" charset="0"/>
                <a:sym typeface="Wingdings" panose="05000000000000000000" pitchFamily="2" charset="2"/>
              </a:rPr>
              <a:t>find_spec</a:t>
            </a:r>
            <a:r>
              <a:rPr lang="en-US" sz="1600" dirty="0">
                <a:latin typeface="Consolas" panose="020B0609020204030204" pitchFamily="49" charset="0"/>
                <a:sym typeface="Wingdings" panose="05000000000000000000" pitchFamily="2" charset="2"/>
              </a:rPr>
              <a:t>("</a:t>
            </a:r>
            <a:r>
              <a:rPr lang="en-US" sz="1600" dirty="0" err="1">
                <a:latin typeface="Consolas" panose="020B0609020204030204" pitchFamily="49" charset="0"/>
                <a:sym typeface="Wingdings" panose="05000000000000000000" pitchFamily="2" charset="2"/>
              </a:rPr>
              <a:t>a.b</a:t>
            </a:r>
            <a:r>
              <a:rPr lang="en-US" sz="1600" dirty="0">
                <a:latin typeface="Consolas" panose="020B0609020204030204" pitchFamily="49" charset="0"/>
                <a:sym typeface="Wingdings" panose="05000000000000000000" pitchFamily="2" charset="2"/>
              </a:rPr>
              <a:t>", </a:t>
            </a:r>
            <a:r>
              <a:rPr lang="en-US" sz="1600" dirty="0" err="1">
                <a:latin typeface="Consolas" panose="020B0609020204030204" pitchFamily="49" charset="0"/>
                <a:sym typeface="Wingdings" panose="05000000000000000000" pitchFamily="2" charset="2"/>
              </a:rPr>
              <a:t>a.__path</a:t>
            </a:r>
            <a:r>
              <a:rPr lang="en-US" sz="1600" dirty="0">
                <a:latin typeface="Consolas" panose="020B0609020204030204" pitchFamily="49" charset="0"/>
                <a:sym typeface="Wingdings" panose="05000000000000000000" pitchFamily="2" charset="2"/>
              </a:rPr>
              <a:t>__, None)</a:t>
            </a:r>
            <a:endParaRPr lang="nl-NL" sz="1600" dirty="0">
              <a:latin typeface="Consolas" panose="020B0609020204030204" pitchFamily="49" charset="0"/>
            </a:endParaRPr>
          </a:p>
        </p:txBody>
      </p:sp>
    </p:spTree>
    <p:extLst>
      <p:ext uri="{BB962C8B-B14F-4D97-AF65-F5344CB8AC3E}">
        <p14:creationId xmlns:p14="http://schemas.microsoft.com/office/powerpoint/2010/main" val="1384498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marL="457200" indent="-457200">
              <a:buFont typeface="Arial" panose="020B0604020202020204" pitchFamily="34" charset="0"/>
              <a:buChar char="•"/>
            </a:pPr>
            <a:r>
              <a:rPr lang="nl-NL" sz="2600" dirty="0" err="1">
                <a:latin typeface="+mn-lt"/>
              </a:rPr>
              <a:t>Finders</a:t>
            </a:r>
            <a:r>
              <a:rPr lang="nl-NL" sz="2600" dirty="0">
                <a:latin typeface="+mn-lt"/>
              </a:rPr>
              <a:t> are </a:t>
            </a:r>
            <a:r>
              <a:rPr lang="nl-NL" sz="2600" dirty="0" err="1">
                <a:latin typeface="+mn-lt"/>
              </a:rPr>
              <a:t>stored</a:t>
            </a:r>
            <a:r>
              <a:rPr lang="nl-NL" sz="2600" dirty="0">
                <a:latin typeface="+mn-lt"/>
              </a:rPr>
              <a:t> in </a:t>
            </a:r>
            <a:r>
              <a:rPr lang="nl-NL" sz="2600" b="1" dirty="0" err="1">
                <a:latin typeface="Consolas" panose="020B0609020204030204" pitchFamily="49" charset="0"/>
              </a:rPr>
              <a:t>sys.meta_path</a:t>
            </a:r>
            <a:endParaRPr lang="nl-NL" sz="2600" b="1" dirty="0">
              <a:latin typeface="Consolas" panose="020B0609020204030204" pitchFamily="49" charset="0"/>
            </a:endParaRPr>
          </a:p>
          <a:p>
            <a:pPr marL="457200" indent="-457200">
              <a:buFont typeface="Arial" panose="020B0604020202020204" pitchFamily="34" charset="0"/>
              <a:buChar char="•"/>
            </a:pPr>
            <a:r>
              <a:rPr lang="nl-NL" sz="2400" dirty="0">
                <a:latin typeface="+mn-lt"/>
              </a:rPr>
              <a:t>These are </a:t>
            </a:r>
            <a:r>
              <a:rPr lang="nl-NL" sz="2400" dirty="0" err="1">
                <a:latin typeface="+mn-lt"/>
              </a:rPr>
              <a:t>tried</a:t>
            </a:r>
            <a:r>
              <a:rPr lang="nl-NL" sz="2400" dirty="0">
                <a:latin typeface="+mn-lt"/>
              </a:rPr>
              <a:t> in </a:t>
            </a:r>
            <a:r>
              <a:rPr lang="nl-NL" sz="2400" dirty="0" err="1">
                <a:latin typeface="+mn-lt"/>
              </a:rPr>
              <a:t>sequence</a:t>
            </a:r>
            <a:endParaRPr lang="nl-NL" sz="2400" dirty="0">
              <a:latin typeface="+mn-lt"/>
            </a:endParaRPr>
          </a:p>
          <a:p>
            <a:pPr marL="635000" lvl="1" indent="-457200">
              <a:buFont typeface="Arial" panose="020B0604020202020204" pitchFamily="34" charset="0"/>
              <a:buChar char="•"/>
            </a:pPr>
            <a:r>
              <a:rPr lang="nl-NL" sz="2200" dirty="0">
                <a:latin typeface="+mn-lt"/>
              </a:rPr>
              <a:t>For </a:t>
            </a:r>
            <a:r>
              <a:rPr lang="nl-NL" sz="2200" dirty="0" err="1">
                <a:latin typeface="+mn-lt"/>
              </a:rPr>
              <a:t>each</a:t>
            </a:r>
            <a:r>
              <a:rPr lang="nl-NL" sz="2200" dirty="0">
                <a:latin typeface="+mn-lt"/>
              </a:rPr>
              <a:t> </a:t>
            </a:r>
            <a:r>
              <a:rPr lang="nl-NL" sz="2200" b="1" dirty="0" err="1">
                <a:latin typeface="Consolas" panose="020B0609020204030204" pitchFamily="49" charset="0"/>
              </a:rPr>
              <a:t>finder</a:t>
            </a:r>
            <a:r>
              <a:rPr lang="nl-NL" sz="2200" dirty="0">
                <a:latin typeface="+mn-lt"/>
              </a:rPr>
              <a:t> in </a:t>
            </a:r>
            <a:r>
              <a:rPr lang="nl-NL" sz="2200" b="1" dirty="0" err="1">
                <a:latin typeface="Consolas" panose="020B0609020204030204" pitchFamily="49" charset="0"/>
              </a:rPr>
              <a:t>sys.meta_path</a:t>
            </a:r>
            <a:r>
              <a:rPr lang="nl-NL" sz="2200" dirty="0">
                <a:latin typeface="+mn-lt"/>
              </a:rPr>
              <a:t>, </a:t>
            </a:r>
            <a:r>
              <a:rPr lang="nl-NL" sz="2200" b="1" dirty="0" err="1">
                <a:latin typeface="Consolas" panose="020B0609020204030204" pitchFamily="49" charset="0"/>
              </a:rPr>
              <a:t>finder.find_exec</a:t>
            </a:r>
            <a:r>
              <a:rPr lang="nl-NL" sz="2200" b="1" dirty="0">
                <a:latin typeface="Consolas" panose="020B0609020204030204" pitchFamily="49" charset="0"/>
              </a:rPr>
              <a:t>()</a:t>
            </a:r>
            <a:r>
              <a:rPr lang="nl-NL" sz="2200" dirty="0">
                <a:latin typeface="+mn-lt"/>
              </a:rPr>
              <a:t> is </a:t>
            </a:r>
            <a:r>
              <a:rPr lang="nl-NL" sz="2200" dirty="0" err="1">
                <a:latin typeface="+mn-lt"/>
              </a:rPr>
              <a:t>called</a:t>
            </a:r>
            <a:endParaRPr lang="nl-NL" sz="2200" dirty="0">
              <a:latin typeface="+mn-lt"/>
            </a:endParaRPr>
          </a:p>
          <a:p>
            <a:pPr marL="635000" lvl="1" indent="-457200">
              <a:buFont typeface="Arial" panose="020B0604020202020204" pitchFamily="34" charset="0"/>
              <a:buChar char="•"/>
            </a:pPr>
            <a:r>
              <a:rPr lang="nl-NL" sz="2200" dirty="0" err="1">
                <a:latin typeface="+mn-lt"/>
              </a:rPr>
              <a:t>Searching</a:t>
            </a:r>
            <a:r>
              <a:rPr lang="nl-NL" sz="2200" dirty="0">
                <a:latin typeface="+mn-lt"/>
              </a:rPr>
              <a:t> </a:t>
            </a:r>
            <a:r>
              <a:rPr lang="nl-NL" sz="2200" dirty="0" err="1">
                <a:latin typeface="+mn-lt"/>
              </a:rPr>
              <a:t>stops</a:t>
            </a:r>
            <a:r>
              <a:rPr lang="nl-NL" sz="2200" dirty="0">
                <a:latin typeface="+mn-lt"/>
              </a:rPr>
              <a:t> </a:t>
            </a:r>
            <a:r>
              <a:rPr lang="nl-NL" sz="2200" dirty="0" err="1">
                <a:latin typeface="+mn-lt"/>
              </a:rPr>
              <a:t>when</a:t>
            </a:r>
            <a:r>
              <a:rPr lang="nl-NL" sz="2200" dirty="0">
                <a:latin typeface="+mn-lt"/>
              </a:rPr>
              <a:t> </a:t>
            </a:r>
            <a:r>
              <a:rPr lang="nl-NL" sz="2200" dirty="0" err="1">
                <a:latin typeface="+mn-lt"/>
              </a:rPr>
              <a:t>this</a:t>
            </a:r>
            <a:r>
              <a:rPr lang="nl-NL" sz="2200" dirty="0">
                <a:latin typeface="+mn-lt"/>
              </a:rPr>
              <a:t> call returns a module </a:t>
            </a:r>
            <a:r>
              <a:rPr lang="nl-NL" sz="2200" dirty="0" err="1">
                <a:latin typeface="+mn-lt"/>
              </a:rPr>
              <a:t>spec</a:t>
            </a:r>
            <a:endParaRPr lang="nl-NL" sz="2200" dirty="0">
              <a:latin typeface="+mn-lt"/>
            </a:endParaRPr>
          </a:p>
          <a:p>
            <a:pPr marL="457200" indent="-457200">
              <a:buFont typeface="Arial" panose="020B0604020202020204" pitchFamily="34" charset="0"/>
              <a:buChar char="•"/>
            </a:pPr>
            <a:r>
              <a:rPr lang="nl-NL" sz="2400" dirty="0">
                <a:latin typeface="+mn-lt"/>
              </a:rPr>
              <a:t>Standard </a:t>
            </a:r>
            <a:r>
              <a:rPr lang="nl-NL" sz="2400" dirty="0" err="1">
                <a:latin typeface="+mn-lt"/>
              </a:rPr>
              <a:t>finders</a:t>
            </a:r>
            <a:r>
              <a:rPr lang="nl-NL" sz="2400" dirty="0">
                <a:latin typeface="+mn-lt"/>
              </a:rPr>
              <a:t> </a:t>
            </a:r>
            <a:r>
              <a:rPr lang="nl-NL" sz="2400" dirty="0" err="1">
                <a:latin typeface="+mn-lt"/>
              </a:rPr>
              <a:t>include</a:t>
            </a:r>
            <a:endParaRPr lang="nl-NL" sz="2400" dirty="0">
              <a:latin typeface="+mn-lt"/>
            </a:endParaRPr>
          </a:p>
          <a:p>
            <a:pPr marL="635000" lvl="1" indent="-457200">
              <a:buFont typeface="Arial" panose="020B0604020202020204" pitchFamily="34" charset="0"/>
              <a:buChar char="•"/>
            </a:pPr>
            <a:r>
              <a:rPr lang="nl-NL" sz="2200" dirty="0" err="1">
                <a:latin typeface="+mn-lt"/>
              </a:rPr>
              <a:t>BuiltInImporter</a:t>
            </a:r>
            <a:r>
              <a:rPr lang="nl-NL" sz="2200" dirty="0">
                <a:latin typeface="+mn-lt"/>
              </a:rPr>
              <a:t> (</a:t>
            </a:r>
            <a:r>
              <a:rPr lang="nl-NL" sz="2200" dirty="0" err="1">
                <a:latin typeface="+mn-lt"/>
              </a:rPr>
              <a:t>for</a:t>
            </a:r>
            <a:r>
              <a:rPr lang="nl-NL" sz="2200" dirty="0">
                <a:latin typeface="+mn-lt"/>
              </a:rPr>
              <a:t> built-in modules)</a:t>
            </a:r>
          </a:p>
          <a:p>
            <a:pPr marL="635000" lvl="1" indent="-457200">
              <a:buFont typeface="Arial" panose="020B0604020202020204" pitchFamily="34" charset="0"/>
              <a:buChar char="•"/>
            </a:pPr>
            <a:r>
              <a:rPr lang="nl-NL" sz="2200" dirty="0" err="1">
                <a:latin typeface="+mn-lt"/>
              </a:rPr>
              <a:t>FrozenImporter</a:t>
            </a:r>
            <a:r>
              <a:rPr lang="nl-NL" sz="2200" dirty="0">
                <a:latin typeface="+mn-lt"/>
              </a:rPr>
              <a:t> (</a:t>
            </a:r>
            <a:r>
              <a:rPr lang="nl-NL" sz="2200" dirty="0" err="1">
                <a:latin typeface="+mn-lt"/>
              </a:rPr>
              <a:t>for</a:t>
            </a:r>
            <a:r>
              <a:rPr lang="nl-NL" sz="2200" dirty="0">
                <a:latin typeface="+mn-lt"/>
              </a:rPr>
              <a:t> </a:t>
            </a:r>
            <a:r>
              <a:rPr lang="nl-NL" sz="2200" dirty="0" err="1">
                <a:latin typeface="+mn-lt"/>
              </a:rPr>
              <a:t>frozen</a:t>
            </a:r>
            <a:r>
              <a:rPr lang="nl-NL" sz="2200" dirty="0">
                <a:latin typeface="+mn-lt"/>
              </a:rPr>
              <a:t> modules, </a:t>
            </a:r>
            <a:r>
              <a:rPr lang="nl-NL" sz="2200" dirty="0" err="1">
                <a:latin typeface="+mn-lt"/>
              </a:rPr>
              <a:t>such</a:t>
            </a:r>
            <a:r>
              <a:rPr lang="nl-NL" sz="2200" dirty="0">
                <a:latin typeface="+mn-lt"/>
              </a:rPr>
              <a:t> as </a:t>
            </a:r>
            <a:r>
              <a:rPr lang="nl-NL" sz="2200" dirty="0" err="1">
                <a:latin typeface="+mn-lt"/>
              </a:rPr>
              <a:t>created</a:t>
            </a:r>
            <a:r>
              <a:rPr lang="nl-NL" sz="2200" dirty="0">
                <a:latin typeface="+mn-lt"/>
              </a:rPr>
              <a:t> </a:t>
            </a:r>
            <a:r>
              <a:rPr lang="nl-NL" sz="2200" dirty="0" err="1">
                <a:latin typeface="+mn-lt"/>
              </a:rPr>
              <a:t>by</a:t>
            </a:r>
            <a:r>
              <a:rPr lang="nl-NL" sz="2200" dirty="0">
                <a:latin typeface="+mn-lt"/>
              </a:rPr>
              <a:t> </a:t>
            </a:r>
            <a:r>
              <a:rPr lang="nl-NL" sz="2200" dirty="0" err="1">
                <a:latin typeface="+mn-lt"/>
              </a:rPr>
              <a:t>the</a:t>
            </a:r>
            <a:r>
              <a:rPr lang="nl-NL" sz="2200" dirty="0">
                <a:latin typeface="+mn-lt"/>
              </a:rPr>
              <a:t> </a:t>
            </a:r>
            <a:r>
              <a:rPr lang="nl-NL" sz="2200" dirty="0" err="1">
                <a:latin typeface="+mn-lt"/>
              </a:rPr>
              <a:t>freeze</a:t>
            </a:r>
            <a:r>
              <a:rPr lang="nl-NL" sz="2200" dirty="0">
                <a:latin typeface="+mn-lt"/>
              </a:rPr>
              <a:t> </a:t>
            </a:r>
            <a:r>
              <a:rPr lang="nl-NL" sz="2200" dirty="0" err="1">
                <a:latin typeface="+mn-lt"/>
              </a:rPr>
              <a:t>utility</a:t>
            </a:r>
            <a:r>
              <a:rPr lang="nl-NL" sz="2200" dirty="0">
                <a:latin typeface="+mn-lt"/>
              </a:rPr>
              <a:t>)</a:t>
            </a:r>
          </a:p>
          <a:p>
            <a:pPr marL="635000" lvl="1" indent="-457200">
              <a:buFont typeface="Arial" panose="020B0604020202020204" pitchFamily="34" charset="0"/>
              <a:buChar char="•"/>
            </a:pPr>
            <a:r>
              <a:rPr lang="nl-NL" sz="2200" dirty="0" err="1">
                <a:latin typeface="+mn-lt"/>
              </a:rPr>
              <a:t>PathFinder</a:t>
            </a:r>
            <a:r>
              <a:rPr lang="nl-NL" sz="2200" dirty="0">
                <a:latin typeface="+mn-lt"/>
              </a:rPr>
              <a:t> (</a:t>
            </a:r>
            <a:r>
              <a:rPr lang="nl-NL" sz="2200" dirty="0" err="1">
                <a:latin typeface="+mn-lt"/>
              </a:rPr>
              <a:t>for</a:t>
            </a:r>
            <a:r>
              <a:rPr lang="nl-NL" sz="2200" dirty="0">
                <a:latin typeface="+mn-lt"/>
              </a:rPr>
              <a:t> </a:t>
            </a:r>
            <a:r>
              <a:rPr lang="nl-NL" sz="2200" dirty="0" err="1">
                <a:latin typeface="+mn-lt"/>
              </a:rPr>
              <a:t>searching</a:t>
            </a:r>
            <a:r>
              <a:rPr lang="nl-NL" sz="2200" dirty="0">
                <a:latin typeface="+mn-lt"/>
              </a:rPr>
              <a:t> </a:t>
            </a:r>
            <a:r>
              <a:rPr lang="nl-NL" sz="2200" b="1" dirty="0" err="1">
                <a:latin typeface="Consolas" panose="020B0609020204030204" pitchFamily="49" charset="0"/>
              </a:rPr>
              <a:t>sys.path</a:t>
            </a:r>
            <a:r>
              <a:rPr lang="nl-NL" sz="2200" dirty="0">
                <a:latin typeface="+mn-lt"/>
              </a:rPr>
              <a:t>)</a:t>
            </a:r>
          </a:p>
          <a:p>
            <a:pPr marL="457200" indent="-457200">
              <a:buFont typeface="Arial" panose="020B0604020202020204" pitchFamily="34" charset="0"/>
              <a:buChar char="•"/>
            </a:pPr>
            <a:r>
              <a:rPr lang="nl-NL" sz="2400" dirty="0" err="1">
                <a:latin typeface="+mn-lt"/>
              </a:rPr>
              <a:t>Custom</a:t>
            </a:r>
            <a:r>
              <a:rPr lang="nl-NL" sz="2400" dirty="0">
                <a:latin typeface="+mn-lt"/>
              </a:rPr>
              <a:t> </a:t>
            </a:r>
            <a:r>
              <a:rPr lang="nl-NL" sz="2400" dirty="0" err="1">
                <a:latin typeface="+mn-lt"/>
              </a:rPr>
              <a:t>finders</a:t>
            </a:r>
            <a:r>
              <a:rPr lang="nl-NL" sz="2400" dirty="0">
                <a:latin typeface="+mn-lt"/>
              </a:rPr>
              <a:t> </a:t>
            </a:r>
            <a:r>
              <a:rPr lang="nl-NL" sz="2400" dirty="0" err="1">
                <a:latin typeface="+mn-lt"/>
              </a:rPr>
              <a:t>can</a:t>
            </a:r>
            <a:r>
              <a:rPr lang="nl-NL" sz="2400" dirty="0">
                <a:latin typeface="+mn-lt"/>
              </a:rPr>
              <a:t> </a:t>
            </a:r>
            <a:r>
              <a:rPr lang="nl-NL" sz="2400" dirty="0" err="1">
                <a:latin typeface="+mn-lt"/>
              </a:rPr>
              <a:t>be</a:t>
            </a:r>
            <a:r>
              <a:rPr lang="nl-NL" sz="2400" dirty="0">
                <a:latin typeface="+mn-lt"/>
              </a:rPr>
              <a:t> </a:t>
            </a:r>
            <a:r>
              <a:rPr lang="nl-NL" sz="2400" dirty="0" err="1">
                <a:latin typeface="+mn-lt"/>
              </a:rPr>
              <a:t>added</a:t>
            </a:r>
            <a:r>
              <a:rPr lang="nl-NL" sz="2400" dirty="0">
                <a:latin typeface="+mn-lt"/>
              </a:rPr>
              <a:t> </a:t>
            </a:r>
            <a:r>
              <a:rPr lang="nl-NL" sz="2400" dirty="0" err="1">
                <a:latin typeface="+mn-lt"/>
              </a:rPr>
              <a:t>to</a:t>
            </a:r>
            <a:r>
              <a:rPr lang="nl-NL" sz="2400" dirty="0">
                <a:latin typeface="+mn-lt"/>
              </a:rPr>
              <a:t> </a:t>
            </a:r>
            <a:r>
              <a:rPr lang="nl-NL" sz="2400" b="1" dirty="0" err="1">
                <a:latin typeface="Consolas" panose="020B0609020204030204" pitchFamily="49" charset="0"/>
              </a:rPr>
              <a:t>sys.meta_path</a:t>
            </a:r>
            <a:endParaRPr lang="nl-NL" sz="2400" b="1" dirty="0">
              <a:latin typeface="Consolas" panose="020B0609020204030204" pitchFamily="49" charset="0"/>
            </a:endParaRPr>
          </a:p>
          <a:p>
            <a:pPr marL="635000" lvl="1" indent="-457200">
              <a:buFont typeface="Arial" panose="020B0604020202020204" pitchFamily="34" charset="0"/>
              <a:buChar char="•"/>
            </a:pPr>
            <a:r>
              <a:rPr lang="nl-NL" sz="2200" dirty="0" err="1">
                <a:latin typeface="+mn-lt"/>
              </a:rPr>
              <a:t>Subclass</a:t>
            </a:r>
            <a:r>
              <a:rPr lang="nl-NL" sz="2200" dirty="0">
                <a:latin typeface="+mn-lt"/>
              </a:rPr>
              <a:t> </a:t>
            </a:r>
            <a:r>
              <a:rPr lang="nl-NL" sz="2200" b="1" dirty="0" err="1">
                <a:latin typeface="Consolas" panose="020B0609020204030204" pitchFamily="49" charset="0"/>
              </a:rPr>
              <a:t>importlib.machinery.PathFinder</a:t>
            </a:r>
            <a:r>
              <a:rPr lang="nl-NL" sz="2200" dirty="0">
                <a:latin typeface="+mn-lt"/>
              </a:rPr>
              <a:t> </a:t>
            </a:r>
            <a:r>
              <a:rPr lang="nl-NL" sz="2200" dirty="0" err="1">
                <a:latin typeface="+mn-lt"/>
              </a:rPr>
              <a:t>and</a:t>
            </a:r>
            <a:r>
              <a:rPr lang="nl-NL" sz="2200" dirty="0">
                <a:latin typeface="+mn-lt"/>
              </a:rPr>
              <a:t> </a:t>
            </a:r>
            <a:r>
              <a:rPr lang="nl-NL" sz="2200" dirty="0" err="1">
                <a:latin typeface="+mn-lt"/>
              </a:rPr>
              <a:t>implement</a:t>
            </a:r>
            <a:r>
              <a:rPr lang="nl-NL" sz="2200" dirty="0">
                <a:latin typeface="+mn-lt"/>
              </a:rPr>
              <a:t> </a:t>
            </a:r>
            <a:r>
              <a:rPr lang="nl-NL" sz="2200" b="1" dirty="0" err="1">
                <a:latin typeface="Consolas" panose="020B0609020204030204" pitchFamily="49" charset="0"/>
              </a:rPr>
              <a:t>find_spec</a:t>
            </a:r>
            <a:r>
              <a:rPr lang="nl-NL" sz="2200" b="1" dirty="0">
                <a:latin typeface="Consolas" panose="020B0609020204030204" pitchFamily="49" charset="0"/>
              </a:rPr>
              <a:t>()</a:t>
            </a:r>
          </a:p>
          <a:p>
            <a:pPr marL="635000" lvl="1" indent="-457200">
              <a:buFont typeface="Arial" panose="020B0604020202020204" pitchFamily="34" charset="0"/>
              <a:buChar char="•"/>
            </a:pPr>
            <a:r>
              <a:rPr lang="nl-NL" sz="2200" dirty="0">
                <a:latin typeface="+mn-lt"/>
              </a:rPr>
              <a:t>Make </a:t>
            </a:r>
            <a:r>
              <a:rPr lang="nl-NL" sz="2200" dirty="0" err="1">
                <a:latin typeface="+mn-lt"/>
              </a:rPr>
              <a:t>sure</a:t>
            </a:r>
            <a:r>
              <a:rPr lang="nl-NL" sz="2200" dirty="0">
                <a:latin typeface="+mn-lt"/>
              </a:rPr>
              <a:t> </a:t>
            </a:r>
            <a:r>
              <a:rPr lang="nl-NL" sz="2200" dirty="0" err="1">
                <a:latin typeface="+mn-lt"/>
              </a:rPr>
              <a:t>to</a:t>
            </a:r>
            <a:r>
              <a:rPr lang="nl-NL" sz="2200" dirty="0">
                <a:latin typeface="+mn-lt"/>
              </a:rPr>
              <a:t> put </a:t>
            </a:r>
            <a:r>
              <a:rPr lang="nl-NL" sz="2200" dirty="0" err="1">
                <a:latin typeface="+mn-lt"/>
              </a:rPr>
              <a:t>them</a:t>
            </a:r>
            <a:r>
              <a:rPr lang="nl-NL" sz="2200" dirty="0">
                <a:latin typeface="+mn-lt"/>
              </a:rPr>
              <a:t> in </a:t>
            </a:r>
            <a:r>
              <a:rPr lang="nl-NL" sz="2200" dirty="0" err="1">
                <a:latin typeface="+mn-lt"/>
              </a:rPr>
              <a:t>the</a:t>
            </a:r>
            <a:r>
              <a:rPr lang="nl-NL" sz="2200" dirty="0">
                <a:latin typeface="+mn-lt"/>
              </a:rPr>
              <a:t> correct spot, </a:t>
            </a:r>
            <a:r>
              <a:rPr lang="nl-NL" sz="2200" dirty="0" err="1">
                <a:latin typeface="+mn-lt"/>
              </a:rPr>
              <a:t>depending</a:t>
            </a:r>
            <a:r>
              <a:rPr lang="nl-NL" sz="2200" dirty="0">
                <a:latin typeface="+mn-lt"/>
              </a:rPr>
              <a:t> on priority</a:t>
            </a:r>
          </a:p>
          <a:p>
            <a:pPr marL="457200" indent="-457200">
              <a:buFont typeface="Arial" panose="020B0604020202020204" pitchFamily="34" charset="0"/>
              <a:buChar char="•"/>
            </a:pPr>
            <a:r>
              <a:rPr lang="nl-NL" sz="2400" dirty="0" err="1">
                <a:latin typeface="+mn-lt"/>
              </a:rPr>
              <a:t>Note</a:t>
            </a:r>
            <a:r>
              <a:rPr lang="nl-NL" sz="2400" dirty="0">
                <a:latin typeface="+mn-lt"/>
              </a:rPr>
              <a:t>: </a:t>
            </a:r>
            <a:r>
              <a:rPr lang="nl-NL" sz="2400" b="1" dirty="0" err="1">
                <a:latin typeface="Consolas" panose="020B0609020204030204" pitchFamily="49" charset="0"/>
              </a:rPr>
              <a:t>importlib.machinery.PathFinder</a:t>
            </a:r>
            <a:r>
              <a:rPr lang="nl-NL" sz="2400" dirty="0">
                <a:latin typeface="+mn-lt"/>
              </a:rPr>
              <a:t> </a:t>
            </a:r>
            <a:r>
              <a:rPr lang="nl-NL" sz="2400" dirty="0" err="1">
                <a:latin typeface="+mn-lt"/>
              </a:rPr>
              <a:t>and</a:t>
            </a:r>
            <a:r>
              <a:rPr lang="nl-NL" sz="2400" dirty="0">
                <a:latin typeface="+mn-lt"/>
              </a:rPr>
              <a:t> </a:t>
            </a:r>
            <a:r>
              <a:rPr lang="nl-NL" sz="2400" dirty="0" err="1">
                <a:latin typeface="+mn-lt"/>
              </a:rPr>
              <a:t>the</a:t>
            </a:r>
            <a:r>
              <a:rPr lang="nl-NL" sz="2400" dirty="0">
                <a:latin typeface="+mn-lt"/>
              </a:rPr>
              <a:t> </a:t>
            </a:r>
            <a:r>
              <a:rPr lang="nl-NL" sz="2400" b="1" dirty="0" err="1">
                <a:latin typeface="Consolas" panose="020B0609020204030204" pitchFamily="49" charset="0"/>
              </a:rPr>
              <a:t>Pathfinder</a:t>
            </a:r>
            <a:r>
              <a:rPr lang="nl-NL" sz="2400" dirty="0">
                <a:latin typeface="+mn-lt"/>
              </a:rPr>
              <a:t> in </a:t>
            </a:r>
            <a:r>
              <a:rPr lang="nl-NL" sz="2400" b="1" dirty="0" err="1">
                <a:latin typeface="Consolas" panose="020B0609020204030204" pitchFamily="49" charset="0"/>
              </a:rPr>
              <a:t>sys.meta_path</a:t>
            </a:r>
            <a:r>
              <a:rPr lang="nl-NL" sz="2400" dirty="0">
                <a:latin typeface="+mn-lt"/>
              </a:rPr>
              <a:t> are different </a:t>
            </a:r>
            <a:r>
              <a:rPr lang="nl-NL" sz="2400" dirty="0" err="1">
                <a:latin typeface="+mn-lt"/>
              </a:rPr>
              <a:t>objects</a:t>
            </a:r>
            <a:r>
              <a:rPr lang="nl-NL" sz="2400" dirty="0">
                <a:latin typeface="+mn-lt"/>
              </a:rPr>
              <a:t>!</a:t>
            </a:r>
          </a:p>
          <a:p>
            <a:pPr marL="457200" indent="-457200">
              <a:buFont typeface="Arial" panose="020B0604020202020204" pitchFamily="34" charset="0"/>
              <a:buChar char="•"/>
            </a:pPr>
            <a:endParaRPr lang="nl-NL" sz="24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Finding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finder</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948009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marL="457200" indent="-457200">
              <a:buFont typeface="Arial" panose="020B0604020202020204" pitchFamily="34" charset="0"/>
              <a:buChar char="•"/>
            </a:pPr>
            <a:r>
              <a:rPr lang="nl-NL" sz="2600" dirty="0">
                <a:latin typeface="+mn-lt"/>
              </a:rPr>
              <a:t>The import system calls </a:t>
            </a:r>
            <a:r>
              <a:rPr lang="nl-NL" sz="2600" b="1" dirty="0" err="1">
                <a:latin typeface="Consolas" panose="020B0609020204030204" pitchFamily="49" charset="0"/>
              </a:rPr>
              <a:t>find_spec</a:t>
            </a:r>
            <a:r>
              <a:rPr lang="nl-NL" sz="2600" b="1" dirty="0">
                <a:latin typeface="Consolas" panose="020B0609020204030204" pitchFamily="49" charset="0"/>
              </a:rPr>
              <a:t>(m, </a:t>
            </a:r>
            <a:r>
              <a:rPr lang="nl-NL" sz="2600" b="1" dirty="0" err="1">
                <a:latin typeface="Consolas" panose="020B0609020204030204" pitchFamily="49" charset="0"/>
              </a:rPr>
              <a:t>path</a:t>
            </a:r>
            <a:r>
              <a:rPr lang="nl-NL" sz="2600" b="1" dirty="0">
                <a:latin typeface="Consolas" panose="020B0609020204030204" pitchFamily="49" charset="0"/>
              </a:rPr>
              <a:t>)</a:t>
            </a:r>
            <a:r>
              <a:rPr lang="nl-NL" sz="2600" dirty="0">
                <a:latin typeface="+mn-lt"/>
              </a:rPr>
              <a:t> on </a:t>
            </a:r>
            <a:r>
              <a:rPr lang="nl-NL" sz="2600" dirty="0" err="1">
                <a:latin typeface="+mn-lt"/>
              </a:rPr>
              <a:t>the</a:t>
            </a:r>
            <a:r>
              <a:rPr lang="nl-NL" sz="2600" dirty="0">
                <a:latin typeface="+mn-lt"/>
              </a:rPr>
              <a:t> </a:t>
            </a:r>
            <a:r>
              <a:rPr lang="nl-NL" sz="2600" b="1" dirty="0" err="1">
                <a:latin typeface="Consolas" panose="020B0609020204030204" pitchFamily="49" charset="0"/>
              </a:rPr>
              <a:t>PathFinder</a:t>
            </a:r>
            <a:r>
              <a:rPr lang="nl-NL" sz="2600" dirty="0">
                <a:latin typeface="+mn-lt"/>
              </a:rPr>
              <a:t> </a:t>
            </a:r>
            <a:r>
              <a:rPr lang="nl-NL" sz="2600" dirty="0" err="1">
                <a:latin typeface="+mn-lt"/>
              </a:rPr>
              <a:t>finder</a:t>
            </a:r>
            <a:r>
              <a:rPr lang="nl-NL" sz="2600" dirty="0">
                <a:latin typeface="+mn-lt"/>
              </a:rPr>
              <a:t> in </a:t>
            </a:r>
            <a:r>
              <a:rPr lang="nl-NL" sz="2600" b="1" dirty="0" err="1">
                <a:latin typeface="Consolas" panose="020B0609020204030204" pitchFamily="49" charset="0"/>
              </a:rPr>
              <a:t>sys.meta_path</a:t>
            </a:r>
            <a:endParaRPr lang="nl-NL" sz="2600" b="1" dirty="0">
              <a:latin typeface="+mn-lt"/>
            </a:endParaRPr>
          </a:p>
          <a:p>
            <a:pPr marL="635000" lvl="1" indent="-457200">
              <a:buFont typeface="Arial" panose="020B0604020202020204" pitchFamily="34" charset="0"/>
              <a:buChar char="•"/>
            </a:pPr>
            <a:r>
              <a:rPr lang="nl-NL" sz="2400" dirty="0" err="1">
                <a:latin typeface="+mn-lt"/>
              </a:rPr>
              <a:t>This</a:t>
            </a:r>
            <a:r>
              <a:rPr lang="nl-NL" sz="2400" dirty="0">
                <a:latin typeface="+mn-lt"/>
              </a:rPr>
              <a:t> loops over </a:t>
            </a:r>
            <a:r>
              <a:rPr lang="nl-NL" sz="2400" dirty="0" err="1">
                <a:latin typeface="+mn-lt"/>
              </a:rPr>
              <a:t>the</a:t>
            </a:r>
            <a:r>
              <a:rPr lang="nl-NL" sz="2400" dirty="0">
                <a:latin typeface="+mn-lt"/>
              </a:rPr>
              <a:t> entries </a:t>
            </a:r>
            <a:r>
              <a:rPr lang="nl-NL" sz="2400" b="1" dirty="0">
                <a:latin typeface="Consolas" panose="020B0609020204030204" pitchFamily="49" charset="0"/>
              </a:rPr>
              <a:t>p</a:t>
            </a:r>
            <a:r>
              <a:rPr lang="nl-NL" sz="2400" dirty="0">
                <a:latin typeface="+mn-lt"/>
              </a:rPr>
              <a:t> in </a:t>
            </a:r>
            <a:r>
              <a:rPr lang="nl-NL" sz="2400" b="1" dirty="0" err="1">
                <a:latin typeface="Consolas" panose="020B0609020204030204" pitchFamily="49" charset="0"/>
              </a:rPr>
              <a:t>path</a:t>
            </a:r>
            <a:r>
              <a:rPr lang="nl-NL" sz="2400" dirty="0">
                <a:latin typeface="+mn-lt"/>
              </a:rPr>
              <a:t>, or in </a:t>
            </a:r>
            <a:r>
              <a:rPr lang="nl-NL" sz="2400" b="1" dirty="0" err="1">
                <a:latin typeface="Consolas" panose="020B0609020204030204" pitchFamily="49" charset="0"/>
              </a:rPr>
              <a:t>sys.path</a:t>
            </a:r>
            <a:r>
              <a:rPr lang="nl-NL" sz="2400" dirty="0">
                <a:latin typeface="+mn-lt"/>
              </a:rPr>
              <a:t> </a:t>
            </a:r>
            <a:r>
              <a:rPr lang="nl-NL" sz="2400" dirty="0" err="1">
                <a:latin typeface="+mn-lt"/>
              </a:rPr>
              <a:t>if</a:t>
            </a:r>
            <a:r>
              <a:rPr lang="nl-NL" sz="2400" dirty="0">
                <a:latin typeface="+mn-lt"/>
              </a:rPr>
              <a:t> </a:t>
            </a:r>
            <a:r>
              <a:rPr lang="nl-NL" sz="2400" b="1" dirty="0" err="1">
                <a:latin typeface="Consolas" panose="020B0609020204030204" pitchFamily="49" charset="0"/>
              </a:rPr>
              <a:t>path</a:t>
            </a:r>
            <a:r>
              <a:rPr lang="nl-NL" sz="2400" dirty="0">
                <a:latin typeface="+mn-lt"/>
              </a:rPr>
              <a:t> is None</a:t>
            </a:r>
          </a:p>
          <a:p>
            <a:pPr marL="635000" lvl="1" indent="-457200">
              <a:buFont typeface="Arial" panose="020B0604020202020204" pitchFamily="34" charset="0"/>
              <a:buChar char="•"/>
            </a:pPr>
            <a:r>
              <a:rPr lang="nl-NL" sz="2400" dirty="0" err="1">
                <a:latin typeface="+mn-lt"/>
              </a:rPr>
              <a:t>If</a:t>
            </a:r>
            <a:r>
              <a:rPr lang="nl-NL" sz="2400" dirty="0">
                <a:latin typeface="+mn-lt"/>
              </a:rPr>
              <a:t> </a:t>
            </a:r>
            <a:r>
              <a:rPr lang="nl-NL" sz="2400" b="1" dirty="0" err="1">
                <a:latin typeface="Consolas" panose="020B0609020204030204" pitchFamily="49" charset="0"/>
              </a:rPr>
              <a:t>sys.path_importer_cache</a:t>
            </a:r>
            <a:r>
              <a:rPr lang="nl-NL" sz="2400" b="1" dirty="0">
                <a:latin typeface="Consolas" panose="020B0609020204030204" pitchFamily="49" charset="0"/>
              </a:rPr>
              <a:t>[p]</a:t>
            </a:r>
            <a:r>
              <a:rPr lang="nl-NL" sz="2400" dirty="0">
                <a:latin typeface="+mn-lt"/>
              </a:rPr>
              <a:t> is a non-</a:t>
            </a:r>
            <a:r>
              <a:rPr lang="nl-NL" sz="2400" dirty="0" err="1">
                <a:latin typeface="+mn-lt"/>
              </a:rPr>
              <a:t>false</a:t>
            </a:r>
            <a:r>
              <a:rPr lang="nl-NL" sz="2400" dirty="0">
                <a:latin typeface="+mn-lt"/>
              </a:rPr>
              <a:t> object </a:t>
            </a:r>
            <a:r>
              <a:rPr lang="nl-NL" sz="2400" b="1" dirty="0" err="1">
                <a:latin typeface="Consolas" panose="020B0609020204030204" pitchFamily="49" charset="0"/>
              </a:rPr>
              <a:t>pef</a:t>
            </a:r>
            <a:r>
              <a:rPr lang="nl-NL" sz="2400" dirty="0">
                <a:latin typeface="+mn-lt"/>
              </a:rPr>
              <a:t>, </a:t>
            </a:r>
            <a:r>
              <a:rPr lang="nl-NL" sz="2400" dirty="0" err="1">
                <a:latin typeface="+mn-lt"/>
              </a:rPr>
              <a:t>that</a:t>
            </a:r>
            <a:r>
              <a:rPr lang="nl-NL" sz="2400" dirty="0">
                <a:latin typeface="+mn-lt"/>
              </a:rPr>
              <a:t> object </a:t>
            </a:r>
            <a:r>
              <a:rPr lang="nl-NL" sz="2400" b="1" dirty="0" err="1">
                <a:latin typeface="Consolas" panose="020B0609020204030204" pitchFamily="49" charset="0"/>
              </a:rPr>
              <a:t>pef</a:t>
            </a:r>
            <a:r>
              <a:rPr lang="nl-NL" sz="2400" dirty="0">
                <a:latin typeface="+mn-lt"/>
              </a:rPr>
              <a:t> is </a:t>
            </a:r>
            <a:r>
              <a:rPr lang="nl-NL" sz="2400" dirty="0" err="1">
                <a:latin typeface="+mn-lt"/>
              </a:rPr>
              <a:t>used</a:t>
            </a:r>
            <a:r>
              <a:rPr lang="nl-NL" sz="2400" dirty="0">
                <a:latin typeface="+mn-lt"/>
              </a:rPr>
              <a:t> as </a:t>
            </a:r>
            <a:r>
              <a:rPr lang="nl-NL" sz="2400" dirty="0" err="1">
                <a:latin typeface="+mn-lt"/>
              </a:rPr>
              <a:t>the</a:t>
            </a:r>
            <a:r>
              <a:rPr lang="nl-NL" sz="2400" dirty="0">
                <a:latin typeface="+mn-lt"/>
              </a:rPr>
              <a:t> </a:t>
            </a:r>
            <a:r>
              <a:rPr lang="nl-NL" sz="2400" dirty="0" err="1">
                <a:latin typeface="+mn-lt"/>
              </a:rPr>
              <a:t>PathEntryFinder</a:t>
            </a:r>
            <a:r>
              <a:rPr lang="nl-NL" sz="2400" dirty="0">
                <a:latin typeface="+mn-lt"/>
              </a:rPr>
              <a:t>.</a:t>
            </a:r>
          </a:p>
          <a:p>
            <a:pPr marL="635000" lvl="1" indent="-457200">
              <a:buFont typeface="Arial" panose="020B0604020202020204" pitchFamily="34" charset="0"/>
              <a:buChar char="•"/>
            </a:pPr>
            <a:r>
              <a:rPr lang="nl-NL" sz="2400" dirty="0" err="1">
                <a:latin typeface="+mn-lt"/>
              </a:rPr>
              <a:t>Otherwise</a:t>
            </a:r>
            <a:r>
              <a:rPr lang="nl-NL" sz="2400" dirty="0">
                <a:latin typeface="+mn-lt"/>
              </a:rPr>
              <a:t>, </a:t>
            </a:r>
            <a:r>
              <a:rPr lang="nl-NL" sz="2400" dirty="0" err="1">
                <a:latin typeface="+mn-lt"/>
              </a:rPr>
              <a:t>it</a:t>
            </a:r>
            <a:r>
              <a:rPr lang="nl-NL" sz="2400" dirty="0">
                <a:latin typeface="+mn-lt"/>
              </a:rPr>
              <a:t> calls </a:t>
            </a:r>
            <a:r>
              <a:rPr lang="nl-NL" sz="2400" b="1" dirty="0" err="1">
                <a:latin typeface="Consolas" panose="020B0609020204030204" pitchFamily="49" charset="0"/>
              </a:rPr>
              <a:t>hook</a:t>
            </a:r>
            <a:r>
              <a:rPr lang="nl-NL" sz="2400" b="1" dirty="0">
                <a:latin typeface="Consolas" panose="020B0609020204030204" pitchFamily="49" charset="0"/>
              </a:rPr>
              <a:t>(p)</a:t>
            </a:r>
            <a:r>
              <a:rPr lang="nl-NL" sz="2400" dirty="0">
                <a:latin typeface="+mn-lt"/>
              </a:rPr>
              <a:t> </a:t>
            </a:r>
            <a:r>
              <a:rPr lang="nl-NL" sz="2400" dirty="0" err="1">
                <a:latin typeface="+mn-lt"/>
              </a:rPr>
              <a:t>for</a:t>
            </a:r>
            <a:r>
              <a:rPr lang="nl-NL" sz="2400" dirty="0">
                <a:latin typeface="+mn-lt"/>
              </a:rPr>
              <a:t> </a:t>
            </a:r>
            <a:r>
              <a:rPr lang="nl-NL" sz="2400" dirty="0" err="1">
                <a:latin typeface="+mn-lt"/>
              </a:rPr>
              <a:t>each</a:t>
            </a:r>
            <a:r>
              <a:rPr lang="nl-NL" sz="2400" dirty="0">
                <a:latin typeface="+mn-lt"/>
              </a:rPr>
              <a:t> entry </a:t>
            </a:r>
            <a:r>
              <a:rPr lang="nl-NL" sz="2400" b="1" dirty="0" err="1">
                <a:latin typeface="Consolas" panose="020B0609020204030204" pitchFamily="49" charset="0"/>
              </a:rPr>
              <a:t>hook</a:t>
            </a:r>
            <a:r>
              <a:rPr lang="nl-NL" sz="2400" dirty="0">
                <a:latin typeface="+mn-lt"/>
              </a:rPr>
              <a:t> in </a:t>
            </a:r>
            <a:r>
              <a:rPr lang="nl-NL" sz="2400" b="1" dirty="0" err="1">
                <a:latin typeface="Consolas" panose="020B0609020204030204" pitchFamily="49" charset="0"/>
              </a:rPr>
              <a:t>sys.path_hooks</a:t>
            </a:r>
            <a:r>
              <a:rPr lang="nl-NL" sz="2400" dirty="0">
                <a:latin typeface="+mn-lt"/>
              </a:rPr>
              <a:t>.</a:t>
            </a:r>
          </a:p>
          <a:p>
            <a:pPr marL="819150" lvl="2" indent="-457200"/>
            <a:r>
              <a:rPr lang="nl-NL" sz="2200" dirty="0" err="1">
                <a:latin typeface="+mn-lt"/>
              </a:rPr>
              <a:t>Each</a:t>
            </a:r>
            <a:r>
              <a:rPr lang="nl-NL" sz="2200" dirty="0">
                <a:latin typeface="+mn-lt"/>
              </a:rPr>
              <a:t> </a:t>
            </a:r>
            <a:r>
              <a:rPr lang="nl-NL" sz="2200" dirty="0" err="1">
                <a:latin typeface="+mn-lt"/>
              </a:rPr>
              <a:t>path_hook</a:t>
            </a:r>
            <a:r>
              <a:rPr lang="nl-NL" sz="2200" dirty="0">
                <a:latin typeface="+mn-lt"/>
              </a:rPr>
              <a:t> entry </a:t>
            </a:r>
            <a:r>
              <a:rPr lang="nl-NL" sz="2200" b="1" dirty="0" err="1">
                <a:latin typeface="Consolas" panose="020B0609020204030204" pitchFamily="49" charset="0"/>
              </a:rPr>
              <a:t>hook</a:t>
            </a:r>
            <a:r>
              <a:rPr lang="nl-NL" sz="2200" dirty="0">
                <a:latin typeface="+mn-lt"/>
              </a:rPr>
              <a:t> is </a:t>
            </a:r>
            <a:r>
              <a:rPr lang="nl-NL" sz="2200" dirty="0" err="1">
                <a:latin typeface="+mn-lt"/>
              </a:rPr>
              <a:t>actually</a:t>
            </a:r>
            <a:r>
              <a:rPr lang="nl-NL" sz="2200" dirty="0">
                <a:latin typeface="+mn-lt"/>
              </a:rPr>
              <a:t> a </a:t>
            </a:r>
            <a:r>
              <a:rPr lang="nl-NL" sz="2200" dirty="0" err="1">
                <a:latin typeface="+mn-lt"/>
              </a:rPr>
              <a:t>PathEntryFinder</a:t>
            </a:r>
            <a:r>
              <a:rPr lang="nl-NL" sz="2200" dirty="0">
                <a:latin typeface="+mn-lt"/>
              </a:rPr>
              <a:t> </a:t>
            </a:r>
            <a:r>
              <a:rPr lang="nl-NL" sz="2200" dirty="0" err="1">
                <a:latin typeface="+mn-lt"/>
              </a:rPr>
              <a:t>factory</a:t>
            </a:r>
            <a:endParaRPr lang="nl-NL" sz="2200" dirty="0">
              <a:latin typeface="+mn-lt"/>
            </a:endParaRPr>
          </a:p>
          <a:p>
            <a:pPr marL="819150" lvl="2" indent="-457200"/>
            <a:r>
              <a:rPr lang="nl-NL" sz="2200" dirty="0" err="1">
                <a:latin typeface="+mn-lt"/>
              </a:rPr>
              <a:t>If</a:t>
            </a:r>
            <a:r>
              <a:rPr lang="nl-NL" sz="2200" dirty="0">
                <a:latin typeface="+mn-lt"/>
              </a:rPr>
              <a:t> </a:t>
            </a:r>
            <a:r>
              <a:rPr lang="nl-NL" sz="2200" dirty="0" err="1">
                <a:latin typeface="+mn-lt"/>
              </a:rPr>
              <a:t>an</a:t>
            </a:r>
            <a:r>
              <a:rPr lang="nl-NL" sz="2200" dirty="0">
                <a:latin typeface="+mn-lt"/>
              </a:rPr>
              <a:t> </a:t>
            </a:r>
            <a:r>
              <a:rPr lang="nl-NL" sz="2200" b="1" dirty="0" err="1">
                <a:latin typeface="Consolas" panose="020B0609020204030204" pitchFamily="49" charset="0"/>
              </a:rPr>
              <a:t>ImportError</a:t>
            </a:r>
            <a:r>
              <a:rPr lang="nl-NL" sz="2200" dirty="0">
                <a:latin typeface="+mn-lt"/>
              </a:rPr>
              <a:t> </a:t>
            </a:r>
            <a:r>
              <a:rPr lang="nl-NL" sz="2200" dirty="0" err="1">
                <a:latin typeface="+mn-lt"/>
              </a:rPr>
              <a:t>exception</a:t>
            </a:r>
            <a:r>
              <a:rPr lang="nl-NL" sz="2200" dirty="0">
                <a:latin typeface="+mn-lt"/>
              </a:rPr>
              <a:t> is </a:t>
            </a:r>
            <a:r>
              <a:rPr lang="nl-NL" sz="2200" dirty="0" err="1">
                <a:latin typeface="+mn-lt"/>
              </a:rPr>
              <a:t>raised</a:t>
            </a:r>
            <a:r>
              <a:rPr lang="nl-NL" sz="2200" dirty="0">
                <a:latin typeface="+mn-lt"/>
              </a:rPr>
              <a:t>, </a:t>
            </a:r>
            <a:r>
              <a:rPr lang="nl-NL" sz="2200" dirty="0" err="1">
                <a:latin typeface="+mn-lt"/>
              </a:rPr>
              <a:t>the</a:t>
            </a:r>
            <a:r>
              <a:rPr lang="nl-NL" sz="2200" dirty="0">
                <a:latin typeface="+mn-lt"/>
              </a:rPr>
              <a:t> next </a:t>
            </a:r>
            <a:r>
              <a:rPr lang="nl-NL" sz="2200" b="1" dirty="0" err="1">
                <a:latin typeface="Consolas" panose="020B0609020204030204" pitchFamily="49" charset="0"/>
              </a:rPr>
              <a:t>sys.path_hook</a:t>
            </a:r>
            <a:r>
              <a:rPr lang="nl-NL" sz="2200" dirty="0">
                <a:latin typeface="+mn-lt"/>
              </a:rPr>
              <a:t> entry is </a:t>
            </a:r>
            <a:r>
              <a:rPr lang="nl-NL" sz="2200" dirty="0" err="1">
                <a:latin typeface="+mn-lt"/>
              </a:rPr>
              <a:t>tried</a:t>
            </a:r>
            <a:endParaRPr lang="nl-NL" sz="2200" dirty="0">
              <a:latin typeface="+mn-lt"/>
            </a:endParaRPr>
          </a:p>
          <a:p>
            <a:pPr marL="819150" lvl="2" indent="-457200"/>
            <a:r>
              <a:rPr lang="nl-NL" sz="2200" dirty="0" err="1">
                <a:latin typeface="+mn-lt"/>
              </a:rPr>
              <a:t>Otherwise</a:t>
            </a:r>
            <a:r>
              <a:rPr lang="nl-NL" sz="2200" dirty="0">
                <a:latin typeface="+mn-lt"/>
              </a:rPr>
              <a:t> </a:t>
            </a:r>
            <a:r>
              <a:rPr lang="nl-NL" sz="2200" dirty="0" err="1">
                <a:latin typeface="+mn-lt"/>
              </a:rPr>
              <a:t>the</a:t>
            </a:r>
            <a:r>
              <a:rPr lang="nl-NL" sz="2200" dirty="0">
                <a:latin typeface="+mn-lt"/>
              </a:rPr>
              <a:t> </a:t>
            </a:r>
            <a:r>
              <a:rPr lang="nl-NL" sz="2200" dirty="0" err="1">
                <a:latin typeface="+mn-lt"/>
              </a:rPr>
              <a:t>resulting</a:t>
            </a:r>
            <a:r>
              <a:rPr lang="nl-NL" sz="2200" dirty="0">
                <a:latin typeface="+mn-lt"/>
              </a:rPr>
              <a:t> </a:t>
            </a:r>
            <a:r>
              <a:rPr lang="nl-NL" sz="2200" b="1" dirty="0" err="1">
                <a:latin typeface="Consolas" panose="020B0609020204030204" pitchFamily="49" charset="0"/>
              </a:rPr>
              <a:t>pef</a:t>
            </a:r>
            <a:r>
              <a:rPr lang="nl-NL" sz="2200" dirty="0">
                <a:latin typeface="+mn-lt"/>
              </a:rPr>
              <a:t> is </a:t>
            </a:r>
            <a:r>
              <a:rPr lang="nl-NL" sz="2200" dirty="0" err="1">
                <a:latin typeface="+mn-lt"/>
              </a:rPr>
              <a:t>stored</a:t>
            </a:r>
            <a:r>
              <a:rPr lang="nl-NL" sz="2200" dirty="0">
                <a:latin typeface="+mn-lt"/>
              </a:rPr>
              <a:t> in </a:t>
            </a:r>
            <a:r>
              <a:rPr lang="nl-NL" sz="2300" b="1" dirty="0" err="1">
                <a:latin typeface="Consolas" panose="020B0609020204030204" pitchFamily="49" charset="0"/>
              </a:rPr>
              <a:t>sys.path_importer_cache</a:t>
            </a:r>
            <a:r>
              <a:rPr lang="nl-NL" sz="2300" b="1" dirty="0">
                <a:latin typeface="Consolas" panose="020B0609020204030204" pitchFamily="49" charset="0"/>
              </a:rPr>
              <a:t>[p]</a:t>
            </a:r>
            <a:r>
              <a:rPr lang="nl-NL" sz="2200" dirty="0">
                <a:latin typeface="+mn-lt"/>
              </a:rPr>
              <a:t>, </a:t>
            </a:r>
            <a:r>
              <a:rPr lang="nl-NL" sz="2200" dirty="0" err="1">
                <a:latin typeface="+mn-lt"/>
              </a:rPr>
              <a:t>and</a:t>
            </a:r>
            <a:r>
              <a:rPr lang="nl-NL" sz="2200" dirty="0">
                <a:latin typeface="+mn-lt"/>
              </a:rPr>
              <a:t> </a:t>
            </a:r>
            <a:r>
              <a:rPr lang="nl-NL" sz="2200" dirty="0" err="1">
                <a:latin typeface="+mn-lt"/>
              </a:rPr>
              <a:t>used</a:t>
            </a:r>
            <a:r>
              <a:rPr lang="nl-NL" sz="2200" dirty="0">
                <a:latin typeface="+mn-lt"/>
              </a:rPr>
              <a:t> as </a:t>
            </a:r>
            <a:r>
              <a:rPr lang="nl-NL" sz="2200" dirty="0" err="1">
                <a:latin typeface="+mn-lt"/>
              </a:rPr>
              <a:t>PathEntryFinder</a:t>
            </a:r>
            <a:endParaRPr lang="nl-NL" sz="2200" dirty="0">
              <a:latin typeface="+mn-lt"/>
            </a:endParaRPr>
          </a:p>
          <a:p>
            <a:pPr marL="635000" lvl="1" indent="-457200">
              <a:buFont typeface="Arial" panose="020B0604020202020204" pitchFamily="34" charset="0"/>
              <a:buChar char="•"/>
            </a:pPr>
            <a:r>
              <a:rPr lang="nl-NL" sz="2400" dirty="0">
                <a:latin typeface="+mn-lt"/>
              </a:rPr>
              <a:t>It </a:t>
            </a:r>
            <a:r>
              <a:rPr lang="nl-NL" sz="2400" dirty="0" err="1">
                <a:latin typeface="+mn-lt"/>
              </a:rPr>
              <a:t>now</a:t>
            </a:r>
            <a:r>
              <a:rPr lang="nl-NL" sz="2400" dirty="0">
                <a:latin typeface="+mn-lt"/>
              </a:rPr>
              <a:t> calls </a:t>
            </a:r>
            <a:r>
              <a:rPr lang="nl-NL" sz="2400" b="1" dirty="0" err="1">
                <a:latin typeface="Consolas" panose="020B0609020204030204" pitchFamily="49" charset="0"/>
              </a:rPr>
              <a:t>pef.find_spec</a:t>
            </a:r>
            <a:r>
              <a:rPr lang="nl-NL" sz="2400" b="1" dirty="0">
                <a:latin typeface="Consolas" panose="020B0609020204030204" pitchFamily="49" charset="0"/>
              </a:rPr>
              <a:t>(m)</a:t>
            </a:r>
            <a:r>
              <a:rPr lang="nl-NL" sz="2400" dirty="0">
                <a:latin typeface="+mn-lt"/>
              </a:rPr>
              <a:t>. </a:t>
            </a:r>
            <a:r>
              <a:rPr lang="nl-NL" sz="2400" dirty="0" err="1">
                <a:latin typeface="+mn-lt"/>
              </a:rPr>
              <a:t>Note</a:t>
            </a:r>
            <a:r>
              <a:rPr lang="nl-NL" sz="2400" dirty="0">
                <a:latin typeface="+mn-lt"/>
              </a:rPr>
              <a:t>: no </a:t>
            </a:r>
            <a:r>
              <a:rPr lang="nl-NL" sz="2400" b="1" dirty="0" err="1">
                <a:latin typeface="Consolas" panose="020B0609020204030204" pitchFamily="49" charset="0"/>
              </a:rPr>
              <a:t>path</a:t>
            </a:r>
            <a:r>
              <a:rPr lang="nl-NL" sz="2400" dirty="0">
                <a:latin typeface="+mn-lt"/>
              </a:rPr>
              <a:t> argument!</a:t>
            </a:r>
          </a:p>
          <a:p>
            <a:pPr marL="635000" lvl="1" indent="-457200">
              <a:buFont typeface="Arial" panose="020B0604020202020204" pitchFamily="34" charset="0"/>
              <a:buChar char="•"/>
            </a:pPr>
            <a:r>
              <a:rPr lang="nl-NL" sz="2400" dirty="0" err="1">
                <a:latin typeface="+mn-lt"/>
              </a:rPr>
              <a:t>If</a:t>
            </a:r>
            <a:r>
              <a:rPr lang="nl-NL" sz="2400" dirty="0">
                <a:latin typeface="+mn-lt"/>
              </a:rPr>
              <a:t> </a:t>
            </a:r>
            <a:r>
              <a:rPr lang="nl-NL" sz="2400" dirty="0" err="1">
                <a:latin typeface="+mn-lt"/>
              </a:rPr>
              <a:t>it</a:t>
            </a:r>
            <a:r>
              <a:rPr lang="nl-NL" sz="2400" dirty="0">
                <a:latin typeface="+mn-lt"/>
              </a:rPr>
              <a:t> returns a module </a:t>
            </a:r>
            <a:r>
              <a:rPr lang="nl-NL" sz="2400" dirty="0" err="1">
                <a:latin typeface="+mn-lt"/>
              </a:rPr>
              <a:t>spec</a:t>
            </a:r>
            <a:r>
              <a:rPr lang="nl-NL" sz="2400" dirty="0">
                <a:latin typeface="+mn-lt"/>
              </a:rPr>
              <a:t>, </a:t>
            </a:r>
            <a:r>
              <a:rPr lang="nl-NL" sz="2400" dirty="0" err="1">
                <a:latin typeface="+mn-lt"/>
              </a:rPr>
              <a:t>that</a:t>
            </a:r>
            <a:r>
              <a:rPr lang="nl-NL" sz="2400" dirty="0">
                <a:latin typeface="+mn-lt"/>
              </a:rPr>
              <a:t> is </a:t>
            </a:r>
            <a:r>
              <a:rPr lang="nl-NL" sz="2400" dirty="0" err="1">
                <a:latin typeface="+mn-lt"/>
              </a:rPr>
              <a:t>used</a:t>
            </a:r>
            <a:endParaRPr lang="nl-NL" sz="2400" dirty="0">
              <a:latin typeface="+mn-lt"/>
            </a:endParaRPr>
          </a:p>
          <a:p>
            <a:pPr marL="635000" lvl="1" indent="-457200">
              <a:buFont typeface="Arial" panose="020B0604020202020204" pitchFamily="34" charset="0"/>
              <a:buChar char="•"/>
            </a:pPr>
            <a:r>
              <a:rPr lang="nl-NL" sz="2400" dirty="0" err="1">
                <a:latin typeface="+mn-lt"/>
              </a:rPr>
              <a:t>Otherwise</a:t>
            </a:r>
            <a:r>
              <a:rPr lang="nl-NL" sz="2400" dirty="0">
                <a:latin typeface="+mn-lt"/>
              </a:rPr>
              <a:t> </a:t>
            </a:r>
            <a:r>
              <a:rPr lang="nl-NL" sz="2400" dirty="0" err="1">
                <a:latin typeface="+mn-lt"/>
              </a:rPr>
              <a:t>the</a:t>
            </a:r>
            <a:r>
              <a:rPr lang="nl-NL" sz="2400" dirty="0">
                <a:latin typeface="+mn-lt"/>
              </a:rPr>
              <a:t> next entry </a:t>
            </a:r>
            <a:r>
              <a:rPr lang="nl-NL" sz="2400" b="1" dirty="0">
                <a:latin typeface="Consolas" panose="020B0609020204030204" pitchFamily="49" charset="0"/>
              </a:rPr>
              <a:t>p</a:t>
            </a:r>
            <a:r>
              <a:rPr lang="nl-NL" sz="2400" dirty="0">
                <a:latin typeface="+mn-lt"/>
              </a:rPr>
              <a:t> in </a:t>
            </a:r>
            <a:r>
              <a:rPr lang="nl-NL" sz="2400" b="1" dirty="0" err="1">
                <a:latin typeface="Consolas" panose="020B0609020204030204" pitchFamily="49" charset="0"/>
              </a:rPr>
              <a:t>path</a:t>
            </a:r>
            <a:r>
              <a:rPr lang="nl-NL" sz="2400" dirty="0">
                <a:latin typeface="+mn-lt"/>
              </a:rPr>
              <a:t> is </a:t>
            </a:r>
            <a:r>
              <a:rPr lang="nl-NL" sz="2400" dirty="0" err="1">
                <a:latin typeface="+mn-lt"/>
              </a:rPr>
              <a:t>tried</a:t>
            </a:r>
            <a:endParaRPr lang="nl-NL" sz="2400" dirty="0">
              <a:latin typeface="+mn-lt"/>
            </a:endParaRPr>
          </a:p>
          <a:p>
            <a:pPr marL="635000" lvl="1" indent="-457200">
              <a:buFont typeface="Arial" panose="020B0604020202020204" pitchFamily="34" charset="0"/>
              <a:buChar char="•"/>
            </a:pPr>
            <a:endParaRPr lang="nl-NL" sz="2400" dirty="0">
              <a:latin typeface="+mn-lt"/>
            </a:endParaRPr>
          </a:p>
          <a:p>
            <a:pPr marL="457200" indent="-457200">
              <a:buFont typeface="Arial" panose="020B0604020202020204" pitchFamily="34" charset="0"/>
              <a:buChar char="•"/>
            </a:pPr>
            <a:endParaRPr lang="nl-NL" sz="24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rPr>
              <a:t>sys.path</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19428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sz="2400" dirty="0"/>
              <a:t>Names:</a:t>
            </a:r>
          </a:p>
          <a:p>
            <a:pPr marL="342900" indent="-342900">
              <a:buFont typeface="Arial" panose="020B0604020202020204" pitchFamily="34" charset="0"/>
              <a:buChar char="•"/>
            </a:pPr>
            <a:r>
              <a:rPr lang="en-US" sz="2400" dirty="0"/>
              <a:t>Names exist in a namespace (module, object, function, …)</a:t>
            </a:r>
          </a:p>
          <a:p>
            <a:pPr marL="520700" lvl="1" indent="-342900">
              <a:buFont typeface="Arial" panose="020B0604020202020204" pitchFamily="34" charset="0"/>
              <a:buChar char="•"/>
            </a:pPr>
            <a:r>
              <a:rPr lang="en-US" sz="2200" dirty="0"/>
              <a:t>Namespaces can be nested</a:t>
            </a:r>
          </a:p>
          <a:p>
            <a:pPr marL="342900" indent="-342900">
              <a:buFont typeface="Arial" panose="020B0604020202020204" pitchFamily="34" charset="0"/>
              <a:buChar char="•"/>
            </a:pPr>
            <a:r>
              <a:rPr lang="en-US" sz="2400" dirty="0"/>
              <a:t>Names are bound to objects</a:t>
            </a:r>
          </a:p>
          <a:p>
            <a:pPr marL="520700" lvl="1" indent="-342900">
              <a:buFont typeface="Arial" panose="020B0604020202020204" pitchFamily="34" charset="0"/>
              <a:buChar char="•"/>
            </a:pPr>
            <a:r>
              <a:rPr lang="en-US" sz="2200" dirty="0"/>
              <a:t>Assignment to a name (</a:t>
            </a:r>
            <a:r>
              <a:rPr lang="en-US" sz="2200" b="1" dirty="0">
                <a:latin typeface="Consolas" panose="020B0609020204030204" pitchFamily="49" charset="0"/>
              </a:rPr>
              <a:t>a = expression</a:t>
            </a:r>
            <a:r>
              <a:rPr lang="en-US" sz="2200" dirty="0"/>
              <a:t>) binds the name </a:t>
            </a:r>
            <a:r>
              <a:rPr lang="en-US" sz="2200" b="1" dirty="0">
                <a:latin typeface="Consolas" panose="020B0609020204030204" pitchFamily="49" charset="0"/>
              </a:rPr>
              <a:t>a</a:t>
            </a:r>
            <a:r>
              <a:rPr lang="en-US" sz="2200" dirty="0"/>
              <a:t> to the object that results from evaluating </a:t>
            </a:r>
            <a:r>
              <a:rPr lang="en-US" sz="2200" b="1" dirty="0">
                <a:latin typeface="Consolas" panose="020B0609020204030204" pitchFamily="49" charset="0"/>
              </a:rPr>
              <a:t>expression</a:t>
            </a:r>
            <a:r>
              <a:rPr lang="en-US" sz="2200" dirty="0"/>
              <a:t>.</a:t>
            </a:r>
          </a:p>
          <a:p>
            <a:pPr marL="342900" indent="-342900">
              <a:buFont typeface="Arial" panose="020B0604020202020204" pitchFamily="34" charset="0"/>
              <a:buChar char="•"/>
            </a:pPr>
            <a:r>
              <a:rPr lang="en-US" sz="2400" dirty="0"/>
              <a:t>Deleting a name removes the binding, not the object</a:t>
            </a:r>
          </a:p>
          <a:p>
            <a:endParaRPr lang="en-US" sz="2400" dirty="0"/>
          </a:p>
          <a:p>
            <a:r>
              <a:rPr lang="en-US" sz="2400" dirty="0"/>
              <a:t>Objects:</a:t>
            </a:r>
          </a:p>
          <a:p>
            <a:pPr marL="342900" indent="-342900">
              <a:buFont typeface="Arial" panose="020B0604020202020204" pitchFamily="34" charset="0"/>
              <a:buChar char="•"/>
            </a:pPr>
            <a:r>
              <a:rPr lang="en-US" sz="2400" dirty="0"/>
              <a:t>Objects exist in object space (typically the heap)</a:t>
            </a:r>
          </a:p>
          <a:p>
            <a:pPr marL="520700" lvl="1" indent="-342900">
              <a:buFont typeface="Arial" panose="020B0604020202020204" pitchFamily="34" charset="0"/>
              <a:buChar char="•"/>
            </a:pPr>
            <a:r>
              <a:rPr lang="en-US" sz="2200" dirty="0"/>
              <a:t>Python has a single flat object space for all objects in a process</a:t>
            </a:r>
          </a:p>
          <a:p>
            <a:pPr marL="342900" indent="-342900">
              <a:buFont typeface="Arial" panose="020B0604020202020204" pitchFamily="34" charset="0"/>
              <a:buChar char="•"/>
            </a:pPr>
            <a:r>
              <a:rPr lang="en-US" sz="2400" dirty="0"/>
              <a:t>Objects can be bound to any number of names</a:t>
            </a:r>
          </a:p>
          <a:p>
            <a:pPr marL="342900" indent="-342900">
              <a:buFont typeface="Arial" panose="020B0604020202020204" pitchFamily="34" charset="0"/>
              <a:buChar char="•"/>
            </a:pPr>
            <a:r>
              <a:rPr lang="en-US" sz="2400" dirty="0"/>
              <a:t>Objects can be removed (destroyed) if they are not bound anymore</a:t>
            </a:r>
          </a:p>
          <a:p>
            <a:pPr marL="342900" indent="-342900">
              <a:buFont typeface="Arial" panose="020B0604020202020204" pitchFamily="34" charset="0"/>
              <a:buChar char="•"/>
            </a:pPr>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Names</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objects</a:t>
            </a:r>
            <a:r>
              <a:rPr lang="nl-NL" sz="3000" cap="none" dirty="0">
                <a:solidFill>
                  <a:schemeClr val="accent1"/>
                </a:solidFill>
              </a:rPr>
              <a:t> </a:t>
            </a:r>
            <a:r>
              <a:rPr lang="nl-NL" sz="3000" cap="none" dirty="0" err="1">
                <a:solidFill>
                  <a:schemeClr val="accent1"/>
                </a:solidFill>
              </a:rPr>
              <a:t>recap</a:t>
            </a:r>
            <a:endParaRPr lang="en-US" sz="3000" cap="none" dirty="0">
              <a:solidFill>
                <a:schemeClr val="accent1"/>
              </a:solidFill>
            </a:endParaRPr>
          </a:p>
        </p:txBody>
      </p:sp>
    </p:spTree>
    <p:extLst>
      <p:ext uri="{BB962C8B-B14F-4D97-AF65-F5344CB8AC3E}">
        <p14:creationId xmlns:p14="http://schemas.microsoft.com/office/powerpoint/2010/main" val="85394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457200" indent="-457200">
              <a:buFont typeface="Arial" panose="020B0604020202020204" pitchFamily="34" charset="0"/>
              <a:buChar char="•"/>
            </a:pPr>
            <a:r>
              <a:rPr lang="nl-NL" sz="2600" dirty="0">
                <a:latin typeface="+mn-lt"/>
              </a:rPr>
              <a:t>A </a:t>
            </a:r>
            <a:r>
              <a:rPr lang="nl-NL" sz="2600" b="1" dirty="0" err="1">
                <a:latin typeface="Consolas" panose="020B0609020204030204" pitchFamily="49" charset="0"/>
              </a:rPr>
              <a:t>FileFinder</a:t>
            </a:r>
            <a:r>
              <a:rPr lang="nl-NL" sz="2600" dirty="0">
                <a:latin typeface="+mn-lt"/>
              </a:rPr>
              <a:t> object is a concrete </a:t>
            </a:r>
            <a:r>
              <a:rPr lang="nl-NL" sz="2600" b="1" dirty="0" err="1">
                <a:latin typeface="Consolas" panose="020B0609020204030204" pitchFamily="49" charset="0"/>
              </a:rPr>
              <a:t>PathEntryFinder</a:t>
            </a:r>
            <a:r>
              <a:rPr lang="nl-NL" sz="2600" dirty="0">
                <a:latin typeface="+mn-lt"/>
              </a:rPr>
              <a:t> object.</a:t>
            </a:r>
          </a:p>
          <a:p>
            <a:pPr marL="457200" indent="-457200">
              <a:buFont typeface="Arial" panose="020B0604020202020204" pitchFamily="34" charset="0"/>
              <a:buChar char="•"/>
            </a:pPr>
            <a:r>
              <a:rPr lang="nl-NL" sz="2600" dirty="0">
                <a:latin typeface="+mn-lt"/>
              </a:rPr>
              <a:t>It is </a:t>
            </a:r>
            <a:r>
              <a:rPr lang="nl-NL" sz="2600" dirty="0" err="1">
                <a:latin typeface="+mn-lt"/>
              </a:rPr>
              <a:t>initialized</a:t>
            </a:r>
            <a:r>
              <a:rPr lang="nl-NL" sz="2600" dirty="0">
                <a:latin typeface="+mn-lt"/>
              </a:rPr>
              <a:t> </a:t>
            </a:r>
            <a:r>
              <a:rPr lang="nl-NL" sz="2600" dirty="0" err="1">
                <a:latin typeface="+mn-lt"/>
              </a:rPr>
              <a:t>with</a:t>
            </a:r>
            <a:r>
              <a:rPr lang="nl-NL" sz="2600" dirty="0">
                <a:latin typeface="+mn-lt"/>
              </a:rPr>
              <a:t> a </a:t>
            </a:r>
            <a:r>
              <a:rPr lang="nl-NL" sz="2600" b="1" dirty="0" err="1">
                <a:latin typeface="Consolas" panose="020B0609020204030204" pitchFamily="49" charset="0"/>
              </a:rPr>
              <a:t>path</a:t>
            </a:r>
            <a:r>
              <a:rPr lang="nl-NL" sz="2600" dirty="0">
                <a:latin typeface="+mn-lt"/>
              </a:rPr>
              <a:t> </a:t>
            </a:r>
            <a:r>
              <a:rPr lang="nl-NL" sz="2600" dirty="0" err="1">
                <a:latin typeface="+mn-lt"/>
              </a:rPr>
              <a:t>and</a:t>
            </a:r>
            <a:r>
              <a:rPr lang="nl-NL" sz="2600" dirty="0">
                <a:latin typeface="+mn-lt"/>
              </a:rPr>
              <a:t> a </a:t>
            </a:r>
            <a:r>
              <a:rPr lang="nl-NL" sz="2600" dirty="0" err="1">
                <a:latin typeface="+mn-lt"/>
              </a:rPr>
              <a:t>variable</a:t>
            </a:r>
            <a:r>
              <a:rPr lang="nl-NL" sz="2600" dirty="0">
                <a:latin typeface="+mn-lt"/>
              </a:rPr>
              <a:t> </a:t>
            </a:r>
            <a:r>
              <a:rPr lang="nl-NL" sz="2600" dirty="0" err="1">
                <a:latin typeface="+mn-lt"/>
              </a:rPr>
              <a:t>number</a:t>
            </a:r>
            <a:r>
              <a:rPr lang="nl-NL" sz="2600" dirty="0">
                <a:latin typeface="+mn-lt"/>
              </a:rPr>
              <a:t> of </a:t>
            </a:r>
            <a:r>
              <a:rPr lang="nl-NL" sz="2600" b="1" dirty="0" err="1">
                <a:latin typeface="Consolas" panose="020B0609020204030204" pitchFamily="49" charset="0"/>
              </a:rPr>
              <a:t>loader_detail</a:t>
            </a:r>
            <a:r>
              <a:rPr lang="nl-NL" sz="2600" dirty="0">
                <a:latin typeface="+mn-lt"/>
              </a:rPr>
              <a:t> </a:t>
            </a:r>
            <a:r>
              <a:rPr lang="nl-NL" sz="2600" dirty="0" err="1">
                <a:latin typeface="+mn-lt"/>
              </a:rPr>
              <a:t>tuples</a:t>
            </a:r>
            <a:r>
              <a:rPr lang="nl-NL" sz="2600" dirty="0">
                <a:latin typeface="+mn-lt"/>
              </a:rPr>
              <a:t>.</a:t>
            </a:r>
          </a:p>
          <a:p>
            <a:pPr marL="635000" lvl="1" indent="-457200">
              <a:buFont typeface="Arial" panose="020B0604020202020204" pitchFamily="34" charset="0"/>
              <a:buChar char="•"/>
            </a:pPr>
            <a:r>
              <a:rPr lang="nl-NL" sz="2400" dirty="0" err="1">
                <a:latin typeface="+mn-lt"/>
              </a:rPr>
              <a:t>Each</a:t>
            </a:r>
            <a:r>
              <a:rPr lang="nl-NL" sz="2400" dirty="0">
                <a:latin typeface="+mn-lt"/>
              </a:rPr>
              <a:t> </a:t>
            </a:r>
            <a:r>
              <a:rPr lang="nl-NL" sz="2400" dirty="0" err="1">
                <a:latin typeface="+mn-lt"/>
              </a:rPr>
              <a:t>tuple</a:t>
            </a:r>
            <a:r>
              <a:rPr lang="nl-NL" sz="2400" dirty="0">
                <a:latin typeface="+mn-lt"/>
              </a:rPr>
              <a:t> </a:t>
            </a:r>
            <a:r>
              <a:rPr lang="nl-NL" sz="2400" dirty="0" err="1">
                <a:latin typeface="+mn-lt"/>
              </a:rPr>
              <a:t>contains</a:t>
            </a:r>
            <a:r>
              <a:rPr lang="nl-NL" sz="2400" dirty="0">
                <a:latin typeface="+mn-lt"/>
              </a:rPr>
              <a:t> a </a:t>
            </a:r>
            <a:r>
              <a:rPr lang="nl-NL" sz="2400" dirty="0" err="1">
                <a:latin typeface="+mn-lt"/>
              </a:rPr>
              <a:t>loader</a:t>
            </a:r>
            <a:r>
              <a:rPr lang="nl-NL" sz="2400" b="1" dirty="0">
                <a:latin typeface="+mn-lt"/>
              </a:rPr>
              <a:t> </a:t>
            </a:r>
            <a:r>
              <a:rPr lang="nl-NL" sz="2400" dirty="0" err="1">
                <a:latin typeface="+mn-lt"/>
              </a:rPr>
              <a:t>and</a:t>
            </a:r>
            <a:r>
              <a:rPr lang="nl-NL" sz="2400" dirty="0">
                <a:latin typeface="+mn-lt"/>
              </a:rPr>
              <a:t> a </a:t>
            </a:r>
            <a:r>
              <a:rPr lang="nl-NL" sz="2400" dirty="0" err="1">
                <a:latin typeface="+mn-lt"/>
              </a:rPr>
              <a:t>sequence</a:t>
            </a:r>
            <a:r>
              <a:rPr lang="nl-NL" sz="2400" dirty="0">
                <a:latin typeface="+mn-lt"/>
              </a:rPr>
              <a:t> of file </a:t>
            </a:r>
            <a:r>
              <a:rPr lang="nl-NL" sz="2400" dirty="0" err="1">
                <a:latin typeface="+mn-lt"/>
              </a:rPr>
              <a:t>suffixes</a:t>
            </a:r>
            <a:r>
              <a:rPr lang="nl-NL" sz="2400" dirty="0">
                <a:latin typeface="+mn-lt"/>
              </a:rPr>
              <a:t> </a:t>
            </a:r>
            <a:r>
              <a:rPr lang="nl-NL" sz="2400" dirty="0" err="1">
                <a:latin typeface="+mn-lt"/>
              </a:rPr>
              <a:t>that</a:t>
            </a:r>
            <a:r>
              <a:rPr lang="nl-NL" sz="2400" dirty="0">
                <a:latin typeface="+mn-lt"/>
              </a:rPr>
              <a:t> are </a:t>
            </a:r>
            <a:r>
              <a:rPr lang="nl-NL" sz="2400" dirty="0" err="1">
                <a:latin typeface="+mn-lt"/>
              </a:rPr>
              <a:t>accepted</a:t>
            </a:r>
            <a:r>
              <a:rPr lang="nl-NL" sz="2400" dirty="0">
                <a:latin typeface="+mn-lt"/>
              </a:rPr>
              <a:t> </a:t>
            </a:r>
            <a:r>
              <a:rPr lang="nl-NL" sz="2400" dirty="0" err="1">
                <a:latin typeface="+mn-lt"/>
              </a:rPr>
              <a:t>by</a:t>
            </a:r>
            <a:r>
              <a:rPr lang="nl-NL" sz="2400" dirty="0">
                <a:latin typeface="+mn-lt"/>
              </a:rPr>
              <a:t> </a:t>
            </a:r>
            <a:r>
              <a:rPr lang="nl-NL" sz="2400" dirty="0" err="1">
                <a:latin typeface="+mn-lt"/>
              </a:rPr>
              <a:t>the</a:t>
            </a:r>
            <a:r>
              <a:rPr lang="nl-NL" sz="2400" dirty="0">
                <a:latin typeface="+mn-lt"/>
              </a:rPr>
              <a:t> </a:t>
            </a:r>
            <a:r>
              <a:rPr lang="nl-NL" sz="2400" dirty="0" err="1">
                <a:latin typeface="+mn-lt"/>
              </a:rPr>
              <a:t>loader</a:t>
            </a:r>
            <a:endParaRPr lang="nl-NL" sz="2400" dirty="0">
              <a:latin typeface="+mn-lt"/>
            </a:endParaRPr>
          </a:p>
          <a:p>
            <a:pPr marL="457200" indent="-457200">
              <a:buFont typeface="Arial" panose="020B0604020202020204" pitchFamily="34" charset="0"/>
              <a:buChar char="•"/>
            </a:pPr>
            <a:r>
              <a:rPr lang="nl-NL" sz="2600" dirty="0">
                <a:latin typeface="+mn-lt"/>
              </a:rPr>
              <a:t>The entries in </a:t>
            </a:r>
            <a:r>
              <a:rPr lang="nl-NL" sz="2600" b="1" dirty="0" err="1">
                <a:latin typeface="Consolas" panose="020B0609020204030204" pitchFamily="49" charset="0"/>
              </a:rPr>
              <a:t>sys.path_hooks</a:t>
            </a:r>
            <a:r>
              <a:rPr lang="nl-NL" sz="2600" dirty="0">
                <a:latin typeface="+mn-lt"/>
              </a:rPr>
              <a:t> are </a:t>
            </a:r>
            <a:r>
              <a:rPr lang="nl-NL" sz="2600" dirty="0" err="1">
                <a:latin typeface="+mn-lt"/>
              </a:rPr>
              <a:t>typically</a:t>
            </a:r>
            <a:r>
              <a:rPr lang="nl-NL" sz="2600" dirty="0">
                <a:latin typeface="+mn-lt"/>
              </a:rPr>
              <a:t> </a:t>
            </a:r>
            <a:r>
              <a:rPr lang="nl-NL" sz="2600" b="1" dirty="0" err="1">
                <a:latin typeface="Consolas" panose="020B0609020204030204" pitchFamily="49" charset="0"/>
              </a:rPr>
              <a:t>FileFinder</a:t>
            </a:r>
            <a:r>
              <a:rPr lang="nl-NL" sz="2600" dirty="0">
                <a:latin typeface="+mn-lt"/>
              </a:rPr>
              <a:t> </a:t>
            </a:r>
            <a:r>
              <a:rPr lang="nl-NL" sz="2600" dirty="0" err="1">
                <a:latin typeface="+mn-lt"/>
              </a:rPr>
              <a:t>closures</a:t>
            </a:r>
            <a:r>
              <a:rPr lang="nl-NL" sz="2600" dirty="0">
                <a:latin typeface="+mn-lt"/>
              </a:rPr>
              <a:t> </a:t>
            </a:r>
            <a:r>
              <a:rPr lang="nl-NL" sz="2600" dirty="0" err="1">
                <a:latin typeface="+mn-lt"/>
              </a:rPr>
              <a:t>where</a:t>
            </a:r>
            <a:r>
              <a:rPr lang="nl-NL" sz="2600" dirty="0">
                <a:latin typeface="+mn-lt"/>
              </a:rPr>
              <a:t> </a:t>
            </a:r>
            <a:r>
              <a:rPr lang="nl-NL" sz="2600" dirty="0" err="1">
                <a:latin typeface="+mn-lt"/>
              </a:rPr>
              <a:t>the</a:t>
            </a:r>
            <a:r>
              <a:rPr lang="nl-NL" sz="2600" dirty="0">
                <a:latin typeface="+mn-lt"/>
              </a:rPr>
              <a:t> </a:t>
            </a:r>
            <a:r>
              <a:rPr lang="nl-NL" sz="2600" b="1" dirty="0" err="1">
                <a:latin typeface="Consolas" panose="020B0609020204030204" pitchFamily="49" charset="0"/>
              </a:rPr>
              <a:t>loader_detail</a:t>
            </a:r>
            <a:r>
              <a:rPr lang="nl-NL" sz="2600" dirty="0">
                <a:latin typeface="+mn-lt"/>
              </a:rPr>
              <a:t> </a:t>
            </a:r>
            <a:r>
              <a:rPr lang="nl-NL" sz="2600" dirty="0" err="1">
                <a:latin typeface="+mn-lt"/>
              </a:rPr>
              <a:t>tuples</a:t>
            </a:r>
            <a:r>
              <a:rPr lang="nl-NL" sz="2600" dirty="0">
                <a:latin typeface="+mn-lt"/>
              </a:rPr>
              <a:t> are </a:t>
            </a:r>
            <a:r>
              <a:rPr lang="nl-NL" sz="2600" dirty="0" err="1">
                <a:latin typeface="+mn-lt"/>
              </a:rPr>
              <a:t>already</a:t>
            </a:r>
            <a:r>
              <a:rPr lang="nl-NL" sz="2600" dirty="0">
                <a:latin typeface="+mn-lt"/>
              </a:rPr>
              <a:t> </a:t>
            </a:r>
            <a:r>
              <a:rPr lang="nl-NL" sz="2600" dirty="0" err="1">
                <a:latin typeface="+mn-lt"/>
              </a:rPr>
              <a:t>specified</a:t>
            </a:r>
            <a:r>
              <a:rPr lang="nl-NL" sz="2600" dirty="0">
                <a:latin typeface="+mn-lt"/>
              </a:rPr>
              <a:t>.</a:t>
            </a:r>
          </a:p>
          <a:p>
            <a:pPr marL="635000" lvl="1" indent="-457200">
              <a:buFont typeface="Arial" panose="020B0604020202020204" pitchFamily="34" charset="0"/>
              <a:buChar char="•"/>
            </a:pPr>
            <a:r>
              <a:rPr lang="nl-NL" sz="2400" dirty="0">
                <a:latin typeface="+mn-lt"/>
              </a:rPr>
              <a:t>The </a:t>
            </a:r>
            <a:r>
              <a:rPr lang="nl-NL" sz="2400" b="1" dirty="0" err="1">
                <a:latin typeface="Consolas" panose="020B0609020204030204" pitchFamily="49" charset="0"/>
              </a:rPr>
              <a:t>path_hook</a:t>
            </a:r>
            <a:r>
              <a:rPr lang="nl-NL" sz="2400" b="1" dirty="0">
                <a:latin typeface="Consolas" panose="020B0609020204030204" pitchFamily="49" charset="0"/>
              </a:rPr>
              <a:t>(*</a:t>
            </a:r>
            <a:r>
              <a:rPr lang="nl-NL" sz="2400" b="1" dirty="0" err="1">
                <a:latin typeface="Consolas" panose="020B0609020204030204" pitchFamily="49" charset="0"/>
              </a:rPr>
              <a:t>loader_details</a:t>
            </a:r>
            <a:r>
              <a:rPr lang="nl-NL" sz="2400" b="1" dirty="0">
                <a:latin typeface="Consolas" panose="020B0609020204030204" pitchFamily="49" charset="0"/>
              </a:rPr>
              <a:t>)</a:t>
            </a:r>
            <a:r>
              <a:rPr lang="nl-NL" sz="2400" dirty="0">
                <a:latin typeface="+mn-lt"/>
              </a:rPr>
              <a:t> </a:t>
            </a:r>
            <a:r>
              <a:rPr lang="nl-NL" sz="2400" dirty="0" err="1">
                <a:latin typeface="+mn-lt"/>
              </a:rPr>
              <a:t>method</a:t>
            </a:r>
            <a:r>
              <a:rPr lang="nl-NL" sz="2400" dirty="0">
                <a:latin typeface="+mn-lt"/>
              </a:rPr>
              <a:t> of </a:t>
            </a:r>
            <a:r>
              <a:rPr lang="nl-NL" sz="2400" dirty="0" err="1">
                <a:latin typeface="+mn-lt"/>
              </a:rPr>
              <a:t>the</a:t>
            </a:r>
            <a:r>
              <a:rPr lang="nl-NL" sz="2400" dirty="0">
                <a:latin typeface="+mn-lt"/>
              </a:rPr>
              <a:t> </a:t>
            </a:r>
            <a:r>
              <a:rPr lang="nl-NL" sz="2400" b="1" dirty="0" err="1">
                <a:latin typeface="Consolas" panose="020B0609020204030204" pitchFamily="49" charset="0"/>
              </a:rPr>
              <a:t>FileFinder</a:t>
            </a:r>
            <a:r>
              <a:rPr lang="nl-NL" sz="2400" dirty="0">
                <a:latin typeface="+mn-lt"/>
              </a:rPr>
              <a:t> class </a:t>
            </a:r>
            <a:r>
              <a:rPr lang="nl-NL" sz="2400" dirty="0" err="1">
                <a:latin typeface="+mn-lt"/>
              </a:rPr>
              <a:t>creates</a:t>
            </a:r>
            <a:r>
              <a:rPr lang="nl-NL" sz="2400" dirty="0">
                <a:latin typeface="+mn-lt"/>
              </a:rPr>
              <a:t> </a:t>
            </a:r>
            <a:r>
              <a:rPr lang="nl-NL" sz="2400" dirty="0" err="1">
                <a:latin typeface="+mn-lt"/>
              </a:rPr>
              <a:t>such</a:t>
            </a:r>
            <a:r>
              <a:rPr lang="nl-NL" sz="2400" dirty="0">
                <a:latin typeface="+mn-lt"/>
              </a:rPr>
              <a:t> a </a:t>
            </a:r>
            <a:r>
              <a:rPr lang="nl-NL" sz="2400" dirty="0" err="1">
                <a:latin typeface="+mn-lt"/>
              </a:rPr>
              <a:t>closure</a:t>
            </a:r>
            <a:endParaRPr lang="nl-NL" sz="2400" dirty="0">
              <a:latin typeface="+mn-lt"/>
            </a:endParaRPr>
          </a:p>
          <a:p>
            <a:pPr marL="635000" lvl="1" indent="-457200">
              <a:buFont typeface="Arial" panose="020B0604020202020204" pitchFamily="34" charset="0"/>
              <a:buChar char="•"/>
            </a:pPr>
            <a:r>
              <a:rPr lang="nl-NL" sz="2400" dirty="0" err="1">
                <a:latin typeface="+mn-lt"/>
              </a:rPr>
              <a:t>Calling</a:t>
            </a:r>
            <a:r>
              <a:rPr lang="nl-NL" sz="2400" dirty="0">
                <a:latin typeface="+mn-lt"/>
              </a:rPr>
              <a:t> </a:t>
            </a:r>
            <a:r>
              <a:rPr lang="nl-NL" sz="2400" dirty="0" err="1">
                <a:latin typeface="+mn-lt"/>
              </a:rPr>
              <a:t>the</a:t>
            </a:r>
            <a:r>
              <a:rPr lang="nl-NL" sz="2400" dirty="0">
                <a:latin typeface="+mn-lt"/>
              </a:rPr>
              <a:t> </a:t>
            </a:r>
            <a:r>
              <a:rPr lang="nl-NL" sz="2400" dirty="0" err="1">
                <a:latin typeface="+mn-lt"/>
              </a:rPr>
              <a:t>closure</a:t>
            </a:r>
            <a:r>
              <a:rPr lang="nl-NL" sz="2400" dirty="0">
                <a:latin typeface="+mn-lt"/>
              </a:rPr>
              <a:t> </a:t>
            </a:r>
            <a:r>
              <a:rPr lang="nl-NL" sz="2400" dirty="0" err="1">
                <a:latin typeface="+mn-lt"/>
              </a:rPr>
              <a:t>with</a:t>
            </a:r>
            <a:r>
              <a:rPr lang="nl-NL" sz="2400" dirty="0">
                <a:latin typeface="+mn-lt"/>
              </a:rPr>
              <a:t> a </a:t>
            </a:r>
            <a:r>
              <a:rPr lang="nl-NL" sz="2400" b="1" dirty="0" err="1">
                <a:latin typeface="Consolas" panose="020B0609020204030204" pitchFamily="49" charset="0"/>
              </a:rPr>
              <a:t>path</a:t>
            </a:r>
            <a:r>
              <a:rPr lang="nl-NL" sz="2400" dirty="0">
                <a:latin typeface="+mn-lt"/>
              </a:rPr>
              <a:t> returns </a:t>
            </a:r>
            <a:r>
              <a:rPr lang="nl-NL" sz="2400" dirty="0" err="1">
                <a:latin typeface="+mn-lt"/>
              </a:rPr>
              <a:t>an</a:t>
            </a:r>
            <a:r>
              <a:rPr lang="nl-NL" sz="2400" dirty="0">
                <a:latin typeface="+mn-lt"/>
              </a:rPr>
              <a:t> </a:t>
            </a:r>
            <a:r>
              <a:rPr lang="nl-NL" sz="2400" dirty="0" err="1">
                <a:latin typeface="+mn-lt"/>
              </a:rPr>
              <a:t>actual</a:t>
            </a:r>
            <a:r>
              <a:rPr lang="nl-NL" sz="2400" dirty="0">
                <a:latin typeface="+mn-lt"/>
              </a:rPr>
              <a:t> </a:t>
            </a:r>
            <a:r>
              <a:rPr lang="nl-NL" sz="2400" b="1" dirty="0" err="1">
                <a:latin typeface="Consolas" panose="020B0609020204030204" pitchFamily="49" charset="0"/>
              </a:rPr>
              <a:t>FileFinder</a:t>
            </a:r>
            <a:r>
              <a:rPr lang="nl-NL" sz="2400" dirty="0">
                <a:latin typeface="+mn-lt"/>
              </a:rPr>
              <a:t> object</a:t>
            </a:r>
          </a:p>
          <a:p>
            <a:pPr marL="635000" lvl="1" indent="-457200">
              <a:buFont typeface="Arial" panose="020B0604020202020204" pitchFamily="34" charset="0"/>
              <a:buChar char="•"/>
            </a:pPr>
            <a:endParaRPr lang="nl-NL" sz="2400" dirty="0">
              <a:latin typeface="+mn-lt"/>
            </a:endParaRPr>
          </a:p>
          <a:p>
            <a:pPr marL="457200" indent="-457200">
              <a:buFont typeface="Arial" panose="020B0604020202020204" pitchFamily="34" charset="0"/>
              <a:buChar char="•"/>
            </a:pPr>
            <a:endParaRPr lang="nl-NL" sz="2400" dirty="0">
              <a:latin typeface="+mn-lt"/>
            </a:endParaRPr>
          </a:p>
        </p:txBody>
      </p:sp>
      <p:sp>
        <p:nvSpPr>
          <p:cNvPr id="2" name="Title 1"/>
          <p:cNvSpPr>
            <a:spLocks noGrp="1"/>
          </p:cNvSpPr>
          <p:nvPr>
            <p:ph type="title"/>
          </p:nvPr>
        </p:nvSpPr>
        <p:spPr/>
        <p:txBody>
          <a:bodyPr/>
          <a:lstStyle/>
          <a:p>
            <a:r>
              <a:rPr lang="en-US" sz="3000" cap="none" dirty="0">
                <a:solidFill>
                  <a:schemeClr val="accent1"/>
                </a:solidFill>
                <a:latin typeface="Consolas" panose="020B0609020204030204" pitchFamily="49" charset="0"/>
              </a:rPr>
              <a:t>s</a:t>
            </a:r>
            <a:r>
              <a:rPr lang="nl-NL" sz="3000" cap="none" dirty="0" err="1">
                <a:solidFill>
                  <a:schemeClr val="accent1"/>
                </a:solidFill>
                <a:latin typeface="Consolas" panose="020B0609020204030204" pitchFamily="49" charset="0"/>
              </a:rPr>
              <a:t>ys.path_hooks</a:t>
            </a:r>
            <a:r>
              <a:rPr lang="nl-NL" sz="3000" cap="none" dirty="0">
                <a:solidFill>
                  <a:schemeClr val="accent1"/>
                </a:solidFill>
                <a:latin typeface="+mn-lt"/>
              </a:rPr>
              <a:t> entries</a:t>
            </a:r>
            <a:endParaRPr lang="en-US" sz="3000" cap="none" dirty="0">
              <a:solidFill>
                <a:schemeClr val="accent1"/>
              </a:solidFill>
              <a:latin typeface="+mn-lt"/>
            </a:endParaRPr>
          </a:p>
        </p:txBody>
      </p:sp>
    </p:spTree>
    <p:extLst>
      <p:ext uri="{BB962C8B-B14F-4D97-AF65-F5344CB8AC3E}">
        <p14:creationId xmlns:p14="http://schemas.microsoft.com/office/powerpoint/2010/main" val="418082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457200" indent="-457200">
              <a:buFont typeface="Arial" panose="020B0604020202020204" pitchFamily="34" charset="0"/>
              <a:buChar char="•"/>
            </a:pPr>
            <a:r>
              <a:rPr lang="nl-NL" sz="2600" dirty="0">
                <a:latin typeface="+mn-lt"/>
              </a:rPr>
              <a:t>The module </a:t>
            </a:r>
            <a:r>
              <a:rPr lang="nl-NL" sz="2600" dirty="0" err="1">
                <a:latin typeface="+mn-lt"/>
              </a:rPr>
              <a:t>spec</a:t>
            </a:r>
            <a:r>
              <a:rPr lang="nl-NL" sz="2600" dirty="0">
                <a:latin typeface="+mn-lt"/>
              </a:rPr>
              <a:t> </a:t>
            </a:r>
            <a:r>
              <a:rPr lang="nl-NL" sz="2600" b="1" dirty="0" err="1">
                <a:latin typeface="Consolas" panose="020B0609020204030204" pitchFamily="49" charset="0"/>
              </a:rPr>
              <a:t>spec</a:t>
            </a:r>
            <a:r>
              <a:rPr lang="nl-NL" sz="2600" dirty="0">
                <a:latin typeface="+mn-lt"/>
              </a:rPr>
              <a:t> is </a:t>
            </a:r>
            <a:r>
              <a:rPr lang="nl-NL" sz="2600" dirty="0" err="1">
                <a:latin typeface="+mn-lt"/>
              </a:rPr>
              <a:t>used</a:t>
            </a:r>
            <a:r>
              <a:rPr lang="nl-NL" sz="2600" dirty="0">
                <a:latin typeface="+mn-lt"/>
              </a:rPr>
              <a:t> </a:t>
            </a:r>
            <a:r>
              <a:rPr lang="nl-NL" sz="2600" dirty="0" err="1">
                <a:latin typeface="+mn-lt"/>
              </a:rPr>
              <a:t>to</a:t>
            </a:r>
            <a:r>
              <a:rPr lang="nl-NL" sz="2600" dirty="0">
                <a:latin typeface="+mn-lt"/>
              </a:rPr>
              <a:t> </a:t>
            </a:r>
            <a:r>
              <a:rPr lang="nl-NL" sz="2600" dirty="0" err="1">
                <a:latin typeface="+mn-lt"/>
              </a:rPr>
              <a:t>create</a:t>
            </a:r>
            <a:r>
              <a:rPr lang="nl-NL" sz="2600" dirty="0">
                <a:latin typeface="+mn-lt"/>
              </a:rPr>
              <a:t> </a:t>
            </a:r>
            <a:r>
              <a:rPr lang="nl-NL" sz="2600" dirty="0" err="1">
                <a:latin typeface="+mn-lt"/>
              </a:rPr>
              <a:t>and</a:t>
            </a:r>
            <a:r>
              <a:rPr lang="nl-NL" sz="2600" dirty="0">
                <a:latin typeface="+mn-lt"/>
              </a:rPr>
              <a:t> </a:t>
            </a:r>
            <a:r>
              <a:rPr lang="nl-NL" sz="2600" dirty="0" err="1">
                <a:latin typeface="+mn-lt"/>
              </a:rPr>
              <a:t>initialize</a:t>
            </a:r>
            <a:r>
              <a:rPr lang="nl-NL" sz="2600" dirty="0">
                <a:latin typeface="+mn-lt"/>
              </a:rPr>
              <a:t> </a:t>
            </a:r>
            <a:r>
              <a:rPr lang="nl-NL" sz="2600" dirty="0" err="1">
                <a:latin typeface="+mn-lt"/>
              </a:rPr>
              <a:t>the</a:t>
            </a:r>
            <a:r>
              <a:rPr lang="nl-NL" sz="2600" dirty="0">
                <a:latin typeface="+mn-lt"/>
              </a:rPr>
              <a:t> module.</a:t>
            </a:r>
          </a:p>
          <a:p>
            <a:pPr marL="635000" lvl="1" indent="-457200">
              <a:buFont typeface="Arial" panose="020B0604020202020204" pitchFamily="34" charset="0"/>
              <a:buChar char="•"/>
            </a:pPr>
            <a:r>
              <a:rPr lang="nl-NL" sz="2400" dirty="0">
                <a:latin typeface="+mn-lt"/>
              </a:rPr>
              <a:t>The module </a:t>
            </a:r>
            <a:r>
              <a:rPr lang="nl-NL" sz="2400" b="1" dirty="0">
                <a:latin typeface="Consolas" panose="020B0609020204030204" pitchFamily="49" charset="0"/>
              </a:rPr>
              <a:t>m</a:t>
            </a:r>
            <a:r>
              <a:rPr lang="nl-NL" sz="2400" dirty="0">
                <a:latin typeface="+mn-lt"/>
              </a:rPr>
              <a:t> is </a:t>
            </a:r>
            <a:r>
              <a:rPr lang="nl-NL" sz="2400" dirty="0" err="1">
                <a:latin typeface="+mn-lt"/>
              </a:rPr>
              <a:t>created</a:t>
            </a:r>
            <a:endParaRPr lang="nl-NL" sz="2400" dirty="0">
              <a:latin typeface="+mn-lt"/>
            </a:endParaRPr>
          </a:p>
          <a:p>
            <a:pPr marL="819150" lvl="2" indent="-457200"/>
            <a:r>
              <a:rPr lang="nl-NL" sz="2200" dirty="0">
                <a:latin typeface="+mn-lt"/>
              </a:rPr>
              <a:t>A Python </a:t>
            </a:r>
            <a:r>
              <a:rPr lang="nl-NL" sz="2200" dirty="0" err="1">
                <a:latin typeface="+mn-lt"/>
              </a:rPr>
              <a:t>implementation</a:t>
            </a:r>
            <a:r>
              <a:rPr lang="nl-NL" sz="2200" dirty="0">
                <a:latin typeface="+mn-lt"/>
              </a:rPr>
              <a:t> is </a:t>
            </a:r>
            <a:r>
              <a:rPr lang="nl-NL" sz="2200" b="1" dirty="0">
                <a:latin typeface="Consolas" panose="020B0609020204030204" pitchFamily="49" charset="0"/>
              </a:rPr>
              <a:t>m = </a:t>
            </a:r>
            <a:r>
              <a:rPr lang="nl-NL" sz="2200" b="1" dirty="0" err="1">
                <a:latin typeface="Consolas" panose="020B0609020204030204" pitchFamily="49" charset="0"/>
              </a:rPr>
              <a:t>importlib.util.module_from_spec</a:t>
            </a:r>
            <a:r>
              <a:rPr lang="nl-NL" sz="2200" b="1" dirty="0">
                <a:latin typeface="Consolas" panose="020B0609020204030204" pitchFamily="49" charset="0"/>
              </a:rPr>
              <a:t>(</a:t>
            </a:r>
            <a:r>
              <a:rPr lang="nl-NL" sz="2200" b="1" dirty="0" err="1">
                <a:latin typeface="Consolas" panose="020B0609020204030204" pitchFamily="49" charset="0"/>
              </a:rPr>
              <a:t>spec</a:t>
            </a:r>
            <a:r>
              <a:rPr lang="nl-NL" sz="2200" b="1" dirty="0">
                <a:latin typeface="Consolas" panose="020B0609020204030204" pitchFamily="49" charset="0"/>
              </a:rPr>
              <a:t>)</a:t>
            </a:r>
            <a:r>
              <a:rPr lang="nl-NL" sz="2200" dirty="0">
                <a:latin typeface="+mn-lt"/>
              </a:rPr>
              <a:t>)</a:t>
            </a:r>
          </a:p>
          <a:p>
            <a:pPr marL="819150" lvl="2" indent="-457200"/>
            <a:r>
              <a:rPr lang="nl-NL" sz="2200" dirty="0" err="1">
                <a:latin typeface="+mn-lt"/>
              </a:rPr>
              <a:t>This</a:t>
            </a:r>
            <a:r>
              <a:rPr lang="nl-NL" sz="2200" dirty="0">
                <a:latin typeface="+mn-lt"/>
              </a:rPr>
              <a:t> calls </a:t>
            </a:r>
            <a:r>
              <a:rPr lang="nl-NL" sz="2200" b="1" dirty="0" err="1">
                <a:latin typeface="Consolas" panose="020B0609020204030204" pitchFamily="49" charset="0"/>
              </a:rPr>
              <a:t>spec.loader.create_module</a:t>
            </a:r>
            <a:r>
              <a:rPr lang="nl-NL" sz="2200" b="1" dirty="0">
                <a:latin typeface="Consolas" panose="020B0609020204030204" pitchFamily="49" charset="0"/>
              </a:rPr>
              <a:t>()</a:t>
            </a:r>
            <a:r>
              <a:rPr lang="nl-NL" sz="2200" dirty="0">
                <a:latin typeface="+mn-lt"/>
              </a:rPr>
              <a:t> </a:t>
            </a:r>
            <a:r>
              <a:rPr lang="nl-NL" sz="2200" dirty="0" err="1">
                <a:latin typeface="+mn-lt"/>
              </a:rPr>
              <a:t>and</a:t>
            </a:r>
            <a:r>
              <a:rPr lang="nl-NL" sz="2200" dirty="0">
                <a:latin typeface="+mn-lt"/>
              </a:rPr>
              <a:t> takes care of </a:t>
            </a:r>
            <a:r>
              <a:rPr lang="nl-NL" sz="2200" dirty="0" err="1">
                <a:latin typeface="+mn-lt"/>
              </a:rPr>
              <a:t>boilerplate</a:t>
            </a:r>
            <a:endParaRPr lang="nl-NL" sz="2400" dirty="0">
              <a:latin typeface="+mn-lt"/>
            </a:endParaRPr>
          </a:p>
          <a:p>
            <a:pPr marL="635000" lvl="1" indent="-457200">
              <a:buFont typeface="Arial" panose="020B0604020202020204" pitchFamily="34" charset="0"/>
              <a:buChar char="•"/>
            </a:pPr>
            <a:r>
              <a:rPr lang="nl-NL" sz="2400" dirty="0">
                <a:latin typeface="+mn-lt"/>
              </a:rPr>
              <a:t>The module is </a:t>
            </a:r>
            <a:r>
              <a:rPr lang="nl-NL" sz="2400" dirty="0" err="1">
                <a:latin typeface="+mn-lt"/>
              </a:rPr>
              <a:t>added</a:t>
            </a:r>
            <a:r>
              <a:rPr lang="nl-NL" sz="2400" dirty="0">
                <a:latin typeface="+mn-lt"/>
              </a:rPr>
              <a:t> </a:t>
            </a:r>
            <a:r>
              <a:rPr lang="nl-NL" sz="2400" dirty="0" err="1">
                <a:latin typeface="+mn-lt"/>
              </a:rPr>
              <a:t>to</a:t>
            </a:r>
            <a:r>
              <a:rPr lang="nl-NL" sz="2400" dirty="0">
                <a:latin typeface="+mn-lt"/>
              </a:rPr>
              <a:t> </a:t>
            </a:r>
            <a:r>
              <a:rPr lang="nl-NL" sz="2400" dirty="0" err="1">
                <a:latin typeface="+mn-lt"/>
              </a:rPr>
              <a:t>the</a:t>
            </a:r>
            <a:r>
              <a:rPr lang="nl-NL" sz="2400" dirty="0">
                <a:latin typeface="+mn-lt"/>
              </a:rPr>
              <a:t> module cache</a:t>
            </a:r>
          </a:p>
          <a:p>
            <a:pPr marL="819150" lvl="2" indent="-457200"/>
            <a:r>
              <a:rPr lang="nl-NL" sz="2200" b="1" dirty="0" err="1">
                <a:latin typeface="Consolas" panose="020B0609020204030204" pitchFamily="49" charset="0"/>
              </a:rPr>
              <a:t>sys.modules</a:t>
            </a:r>
            <a:r>
              <a:rPr lang="nl-NL" sz="2200" b="1" dirty="0">
                <a:latin typeface="Consolas" panose="020B0609020204030204" pitchFamily="49" charset="0"/>
              </a:rPr>
              <a:t>[m] = m</a:t>
            </a:r>
          </a:p>
          <a:p>
            <a:pPr marL="819150" lvl="2" indent="-457200"/>
            <a:r>
              <a:rPr lang="nl-NL" sz="2200" dirty="0" err="1">
                <a:latin typeface="+mn-lt"/>
              </a:rPr>
              <a:t>This</a:t>
            </a:r>
            <a:r>
              <a:rPr lang="nl-NL" sz="2200" dirty="0">
                <a:latin typeface="+mn-lt"/>
              </a:rPr>
              <a:t> </a:t>
            </a:r>
            <a:r>
              <a:rPr lang="nl-NL" sz="2200" dirty="0" err="1">
                <a:latin typeface="+mn-lt"/>
              </a:rPr>
              <a:t>prevents</a:t>
            </a:r>
            <a:r>
              <a:rPr lang="nl-NL" sz="2200" dirty="0">
                <a:latin typeface="+mn-lt"/>
              </a:rPr>
              <a:t> </a:t>
            </a:r>
            <a:r>
              <a:rPr lang="nl-NL" sz="2200" dirty="0" err="1">
                <a:latin typeface="+mn-lt"/>
              </a:rPr>
              <a:t>infinite</a:t>
            </a:r>
            <a:r>
              <a:rPr lang="nl-NL" sz="2200" dirty="0">
                <a:latin typeface="+mn-lt"/>
              </a:rPr>
              <a:t> </a:t>
            </a:r>
            <a:r>
              <a:rPr lang="nl-NL" sz="2200" dirty="0" err="1">
                <a:latin typeface="+mn-lt"/>
              </a:rPr>
              <a:t>recursion</a:t>
            </a:r>
            <a:r>
              <a:rPr lang="nl-NL" sz="2200" dirty="0">
                <a:latin typeface="+mn-lt"/>
              </a:rPr>
              <a:t> in case of </a:t>
            </a:r>
            <a:r>
              <a:rPr lang="nl-NL" sz="2200" dirty="0" err="1">
                <a:latin typeface="+mn-lt"/>
              </a:rPr>
              <a:t>circular</a:t>
            </a:r>
            <a:r>
              <a:rPr lang="nl-NL" sz="2200" dirty="0">
                <a:latin typeface="+mn-lt"/>
              </a:rPr>
              <a:t> </a:t>
            </a:r>
            <a:r>
              <a:rPr lang="nl-NL" sz="2200" dirty="0" err="1">
                <a:latin typeface="+mn-lt"/>
              </a:rPr>
              <a:t>imports</a:t>
            </a:r>
            <a:endParaRPr lang="nl-NL" sz="2200" dirty="0">
              <a:latin typeface="+mn-lt"/>
            </a:endParaRPr>
          </a:p>
          <a:p>
            <a:pPr marL="635000" lvl="1" indent="-457200">
              <a:buFont typeface="Arial" panose="020B0604020202020204" pitchFamily="34" charset="0"/>
              <a:buChar char="•"/>
            </a:pPr>
            <a:r>
              <a:rPr lang="nl-NL" sz="2400" dirty="0">
                <a:latin typeface="+mn-lt"/>
              </a:rPr>
              <a:t>The module is </a:t>
            </a:r>
            <a:r>
              <a:rPr lang="nl-NL" sz="2400" dirty="0" err="1">
                <a:latin typeface="+mn-lt"/>
              </a:rPr>
              <a:t>initialized</a:t>
            </a:r>
            <a:r>
              <a:rPr lang="nl-NL" sz="2400" dirty="0">
                <a:latin typeface="+mn-lt"/>
              </a:rPr>
              <a:t> (</a:t>
            </a:r>
            <a:r>
              <a:rPr lang="nl-NL" sz="2400" b="1" dirty="0" err="1">
                <a:latin typeface="Consolas" panose="020B0609020204030204" pitchFamily="49" charset="0"/>
              </a:rPr>
              <a:t>spec.loader.exec_module</a:t>
            </a:r>
            <a:r>
              <a:rPr lang="nl-NL" sz="2400" b="1" dirty="0">
                <a:latin typeface="Consolas" panose="020B0609020204030204" pitchFamily="49" charset="0"/>
              </a:rPr>
              <a:t>(m)</a:t>
            </a:r>
            <a:r>
              <a:rPr lang="nl-NL" sz="2400" dirty="0">
                <a:latin typeface="+mn-lt"/>
              </a:rPr>
              <a:t>)</a:t>
            </a:r>
          </a:p>
          <a:p>
            <a:endParaRPr lang="nl-NL" sz="24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latin typeface="+mn-lt"/>
              </a:rPr>
              <a:t>Loading</a:t>
            </a:r>
            <a:r>
              <a:rPr lang="nl-NL" sz="3000" cap="none" dirty="0">
                <a:solidFill>
                  <a:schemeClr val="accent1"/>
                </a:solidFill>
                <a:latin typeface="+mn-lt"/>
              </a:rPr>
              <a:t> </a:t>
            </a:r>
            <a:r>
              <a:rPr lang="nl-NL" sz="3000" cap="none" dirty="0" err="1">
                <a:solidFill>
                  <a:schemeClr val="accent1"/>
                </a:solidFill>
                <a:latin typeface="+mn-lt"/>
              </a:rPr>
              <a:t>the</a:t>
            </a:r>
            <a:r>
              <a:rPr lang="nl-NL" sz="3000" cap="none" dirty="0">
                <a:solidFill>
                  <a:schemeClr val="accent1"/>
                </a:solidFill>
                <a:latin typeface="+mn-lt"/>
              </a:rPr>
              <a:t> module</a:t>
            </a:r>
            <a:endParaRPr lang="en-US" sz="3000" cap="none" dirty="0">
              <a:solidFill>
                <a:schemeClr val="accent1"/>
              </a:solidFill>
              <a:latin typeface="+mn-lt"/>
            </a:endParaRPr>
          </a:p>
        </p:txBody>
      </p:sp>
    </p:spTree>
    <p:extLst>
      <p:ext uri="{BB962C8B-B14F-4D97-AF65-F5344CB8AC3E}">
        <p14:creationId xmlns:p14="http://schemas.microsoft.com/office/powerpoint/2010/main" val="219723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cap="none" dirty="0" err="1">
                <a:solidFill>
                  <a:schemeClr val="accent1"/>
                </a:solidFill>
                <a:latin typeface="+mn-lt"/>
              </a:rPr>
              <a:t>Circular</a:t>
            </a:r>
            <a:r>
              <a:rPr lang="nl-NL" sz="3000" cap="none" dirty="0">
                <a:solidFill>
                  <a:schemeClr val="accent1"/>
                </a:solidFill>
                <a:latin typeface="+mn-lt"/>
              </a:rPr>
              <a:t> </a:t>
            </a:r>
            <a:r>
              <a:rPr lang="nl-NL" sz="3000" cap="none" dirty="0" err="1">
                <a:solidFill>
                  <a:schemeClr val="accent1"/>
                </a:solidFill>
                <a:latin typeface="+mn-lt"/>
              </a:rPr>
              <a:t>imports</a:t>
            </a:r>
            <a:endParaRPr lang="en-US" sz="3000" cap="none" dirty="0">
              <a:solidFill>
                <a:schemeClr val="accent1"/>
              </a:solidFill>
              <a:latin typeface="+mn-lt"/>
            </a:endParaRPr>
          </a:p>
        </p:txBody>
      </p:sp>
      <p:sp>
        <p:nvSpPr>
          <p:cNvPr id="9" name="TextBox 8">
            <a:extLst>
              <a:ext uri="{FF2B5EF4-FFF2-40B4-BE49-F238E27FC236}">
                <a16:creationId xmlns:a16="http://schemas.microsoft.com/office/drawing/2014/main" id="{121B8BB9-FF18-4702-A123-624C8E75B8DA}"/>
              </a:ext>
            </a:extLst>
          </p:cNvPr>
          <p:cNvSpPr txBox="1"/>
          <p:nvPr/>
        </p:nvSpPr>
        <p:spPr>
          <a:xfrm>
            <a:off x="263352" y="1342509"/>
            <a:ext cx="11017225" cy="646331"/>
          </a:xfrm>
          <a:prstGeom prst="rect">
            <a:avLst/>
          </a:prstGeom>
          <a:noFill/>
        </p:spPr>
        <p:txBody>
          <a:bodyPr wrap="square" rtlCol="0">
            <a:spAutoFit/>
          </a:bodyPr>
          <a:lstStyle/>
          <a:p>
            <a:r>
              <a:rPr lang="nl-NL" sz="1800" dirty="0">
                <a:latin typeface="+mn-lt"/>
              </a:rPr>
              <a:t>Module </a:t>
            </a:r>
            <a:r>
              <a:rPr lang="nl-NL" sz="1800" b="1" dirty="0">
                <a:latin typeface="Consolas" panose="020B0609020204030204" pitchFamily="49" charset="0"/>
              </a:rPr>
              <a:t>a</a:t>
            </a:r>
            <a:r>
              <a:rPr lang="nl-NL" sz="1800" dirty="0">
                <a:latin typeface="+mn-lt"/>
              </a:rPr>
              <a:t> has </a:t>
            </a:r>
            <a:r>
              <a:rPr lang="nl-NL" sz="1800" b="1" dirty="0">
                <a:latin typeface="Consolas" panose="020B0609020204030204" pitchFamily="49" charset="0"/>
              </a:rPr>
              <a:t>import b</a:t>
            </a:r>
            <a:r>
              <a:rPr lang="nl-NL" sz="1800" dirty="0"/>
              <a:t>, m</a:t>
            </a:r>
            <a:r>
              <a:rPr lang="nl-NL" sz="1800" dirty="0">
                <a:latin typeface="+mn-lt"/>
              </a:rPr>
              <a:t>odule </a:t>
            </a:r>
            <a:r>
              <a:rPr lang="nl-NL" sz="1800" b="1" dirty="0">
                <a:latin typeface="Consolas" panose="020B0609020204030204" pitchFamily="49" charset="0"/>
              </a:rPr>
              <a:t>b</a:t>
            </a:r>
            <a:r>
              <a:rPr lang="nl-NL" sz="1800" dirty="0">
                <a:latin typeface="+mn-lt"/>
              </a:rPr>
              <a:t> has </a:t>
            </a:r>
            <a:r>
              <a:rPr lang="nl-NL" sz="1800" b="1" dirty="0">
                <a:latin typeface="Consolas" panose="020B0609020204030204" pitchFamily="49" charset="0"/>
              </a:rPr>
              <a:t>import a</a:t>
            </a:r>
            <a:endParaRPr lang="nl-NL" sz="1600" b="1" dirty="0">
              <a:latin typeface="Consolas" panose="020B0609020204030204" pitchFamily="49" charset="0"/>
            </a:endParaRPr>
          </a:p>
          <a:p>
            <a:endParaRPr lang="nl-NL" dirty="0"/>
          </a:p>
        </p:txBody>
      </p:sp>
      <p:sp>
        <p:nvSpPr>
          <p:cNvPr id="17" name="Rectangle 16">
            <a:extLst>
              <a:ext uri="{FF2B5EF4-FFF2-40B4-BE49-F238E27FC236}">
                <a16:creationId xmlns:a16="http://schemas.microsoft.com/office/drawing/2014/main" id="{0B743D81-0BF3-43DB-8659-D2DE81CB12B7}"/>
              </a:ext>
            </a:extLst>
          </p:cNvPr>
          <p:cNvSpPr/>
          <p:nvPr/>
        </p:nvSpPr>
        <p:spPr>
          <a:xfrm>
            <a:off x="92007" y="2067320"/>
            <a:ext cx="2899656" cy="8576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18" name="Text Placeholder 9">
            <a:extLst>
              <a:ext uri="{FF2B5EF4-FFF2-40B4-BE49-F238E27FC236}">
                <a16:creationId xmlns:a16="http://schemas.microsoft.com/office/drawing/2014/main" id="{CEB6B9A5-42D6-4A31-A5F7-32168EE9333A}"/>
              </a:ext>
            </a:extLst>
          </p:cNvPr>
          <p:cNvSpPr txBox="1">
            <a:spLocks/>
          </p:cNvSpPr>
          <p:nvPr/>
        </p:nvSpPr>
        <p:spPr>
          <a:xfrm>
            <a:off x="227349" y="2059107"/>
            <a:ext cx="3144474" cy="4106197"/>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(__</a:t>
            </a:r>
            <a:r>
              <a:rPr kumimoji="0" lang="nl-NL" sz="2200" b="1" i="1"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main</a:t>
            </a:r>
            <a:r>
              <a:rPr kumimoji="0" lang="nl-NL" sz="2200" b="1"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__</a:t>
            </a: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import </a:t>
            </a:r>
            <a:r>
              <a:rPr lang="nl-NL" sz="2200" b="1" dirty="0">
                <a:solidFill>
                  <a:prstClr val="black"/>
                </a:solidFill>
                <a:latin typeface="Consolas" panose="020B0609020204030204" pitchFamily="49" charset="0"/>
              </a:rPr>
              <a:t>a</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1800" b="0" i="0" u="none" strike="noStrike" kern="1200" cap="none" spc="0" normalizeH="0" baseline="0" noProof="0" dirty="0">
                <a:ln>
                  <a:noFill/>
                </a:ln>
                <a:solidFill>
                  <a:prstClr val="black"/>
                </a:solidFill>
                <a:effectLst/>
                <a:uLnTx/>
                <a:uFillTx/>
                <a:latin typeface="+mn-lt"/>
                <a:ea typeface="+mn-ea"/>
                <a:cs typeface="+mn-cs"/>
              </a:rPr>
              <a:t>Import </a:t>
            </a:r>
            <a:r>
              <a:rPr kumimoji="0" lang="nl-NL" sz="1800" b="0" i="0" u="none" strike="noStrike" kern="1200" cap="none" spc="0" normalizeH="0" baseline="0" noProof="0" dirty="0" err="1">
                <a:ln>
                  <a:noFill/>
                </a:ln>
                <a:solidFill>
                  <a:prstClr val="black"/>
                </a:solidFill>
                <a:effectLst/>
                <a:uLnTx/>
                <a:uFillTx/>
                <a:latin typeface="+mn-lt"/>
                <a:ea typeface="+mn-ea"/>
                <a:cs typeface="+mn-cs"/>
              </a:rPr>
              <a:t>machinery</a:t>
            </a:r>
            <a:r>
              <a:rPr kumimoji="0" lang="nl-NL" sz="1800" b="0" i="0" u="none" strike="noStrike" kern="1200" cap="none" spc="0" normalizeH="0" baseline="0" noProof="0" dirty="0">
                <a:ln>
                  <a:noFill/>
                </a:ln>
                <a:solidFill>
                  <a:prstClr val="black"/>
                </a:solidFill>
                <a:effectLst/>
                <a:uLnTx/>
                <a:uFillTx/>
                <a:latin typeface="+mn-lt"/>
                <a:ea typeface="+mn-ea"/>
                <a:cs typeface="+mn-cs"/>
              </a:rPr>
              <a:t> </a:t>
            </a:r>
            <a:r>
              <a:rPr kumimoji="0" lang="nl-NL" sz="1800" b="0" i="0" u="none" strike="noStrike" kern="1200" cap="none" spc="0" normalizeH="0" baseline="0" noProof="0" dirty="0" err="1">
                <a:ln>
                  <a:noFill/>
                </a:ln>
                <a:solidFill>
                  <a:prstClr val="black"/>
                </a:solidFill>
                <a:effectLst/>
                <a:uLnTx/>
                <a:uFillTx/>
                <a:latin typeface="+mn-lt"/>
                <a:ea typeface="+mn-ea"/>
                <a:cs typeface="+mn-cs"/>
              </a:rPr>
              <a:t>finds</a:t>
            </a:r>
            <a:br>
              <a:rPr lang="nl-NL" sz="1800" noProof="0" dirty="0">
                <a:solidFill>
                  <a:prstClr val="black"/>
                </a:solidFill>
                <a:latin typeface="+mn-lt"/>
              </a:rPr>
            </a:br>
            <a:r>
              <a:rPr lang="nl-NL" sz="1800" noProof="0" dirty="0" err="1">
                <a:solidFill>
                  <a:prstClr val="black"/>
                </a:solidFill>
                <a:latin typeface="+mn-lt"/>
              </a:rPr>
              <a:t>and</a:t>
            </a:r>
            <a:r>
              <a:rPr lang="nl-NL" sz="1800" noProof="0" dirty="0">
                <a:solidFill>
                  <a:prstClr val="black"/>
                </a:solidFill>
                <a:latin typeface="+mn-lt"/>
              </a:rPr>
              <a:t> loads m</a:t>
            </a:r>
            <a:r>
              <a:rPr kumimoji="0" lang="nl-NL" sz="1800" b="0" i="0" u="none" strike="noStrike" kern="1200" cap="none" spc="0" normalizeH="0" baseline="0" noProof="0" dirty="0">
                <a:ln>
                  <a:noFill/>
                </a:ln>
                <a:solidFill>
                  <a:prstClr val="black"/>
                </a:solidFill>
                <a:effectLst/>
                <a:uLnTx/>
                <a:uFillTx/>
                <a:latin typeface="+mn-lt"/>
                <a:ea typeface="+mn-ea"/>
                <a:cs typeface="+mn-cs"/>
              </a:rPr>
              <a:t>odule 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19" name="Rectangle 18">
            <a:extLst>
              <a:ext uri="{FF2B5EF4-FFF2-40B4-BE49-F238E27FC236}">
                <a16:creationId xmlns:a16="http://schemas.microsoft.com/office/drawing/2014/main" id="{50FCDBE7-D03C-4FAC-9F38-188272B01772}"/>
              </a:ext>
            </a:extLst>
          </p:cNvPr>
          <p:cNvSpPr/>
          <p:nvPr/>
        </p:nvSpPr>
        <p:spPr>
          <a:xfrm>
            <a:off x="3090991" y="2056065"/>
            <a:ext cx="2669114" cy="4097984"/>
          </a:xfrm>
          <a:prstGeom prst="rect">
            <a:avLst/>
          </a:prstGeom>
          <a:solidFill>
            <a:srgbClr val="57CF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20" name="Rectangle 19">
            <a:extLst>
              <a:ext uri="{FF2B5EF4-FFF2-40B4-BE49-F238E27FC236}">
                <a16:creationId xmlns:a16="http://schemas.microsoft.com/office/drawing/2014/main" id="{1ABCE3D1-7049-4F44-8AA6-1707F925F40F}"/>
              </a:ext>
            </a:extLst>
          </p:cNvPr>
          <p:cNvSpPr/>
          <p:nvPr/>
        </p:nvSpPr>
        <p:spPr>
          <a:xfrm>
            <a:off x="5958761" y="2060848"/>
            <a:ext cx="5328593" cy="4104456"/>
          </a:xfrm>
          <a:prstGeom prst="rect">
            <a:avLst/>
          </a:prstGeom>
          <a:solidFill>
            <a:srgbClr val="00E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25" name="TextBox 24">
            <a:extLst>
              <a:ext uri="{FF2B5EF4-FFF2-40B4-BE49-F238E27FC236}">
                <a16:creationId xmlns:a16="http://schemas.microsoft.com/office/drawing/2014/main" id="{F978D73F-CA7A-4487-B058-308D11FED727}"/>
              </a:ext>
            </a:extLst>
          </p:cNvPr>
          <p:cNvSpPr txBox="1"/>
          <p:nvPr/>
        </p:nvSpPr>
        <p:spPr>
          <a:xfrm>
            <a:off x="5958761" y="1719884"/>
            <a:ext cx="27723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Object </a:t>
            </a:r>
            <a:r>
              <a:rPr kumimoji="0" lang="nl-NL" sz="1800" b="0" i="0" u="none" strike="noStrike" kern="1200" cap="none" spc="0" normalizeH="0" baseline="0" noProof="0" dirty="0" err="1">
                <a:ln>
                  <a:noFill/>
                </a:ln>
                <a:solidFill>
                  <a:prstClr val="black"/>
                </a:solidFill>
                <a:effectLst/>
                <a:uLnTx/>
                <a:uFillTx/>
                <a:latin typeface="Ubuntu"/>
                <a:ea typeface="+mn-ea"/>
                <a:cs typeface="+mn-cs"/>
              </a:rPr>
              <a:t>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26" name="TextBox 25">
            <a:extLst>
              <a:ext uri="{FF2B5EF4-FFF2-40B4-BE49-F238E27FC236}">
                <a16:creationId xmlns:a16="http://schemas.microsoft.com/office/drawing/2014/main" id="{83CD12A6-A613-49EC-92F2-1C59D18F9CA0}"/>
              </a:ext>
            </a:extLst>
          </p:cNvPr>
          <p:cNvSpPr txBox="1"/>
          <p:nvPr/>
        </p:nvSpPr>
        <p:spPr>
          <a:xfrm>
            <a:off x="3090991" y="1718663"/>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Namespace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30" name="TextBox 29">
            <a:extLst>
              <a:ext uri="{FF2B5EF4-FFF2-40B4-BE49-F238E27FC236}">
                <a16:creationId xmlns:a16="http://schemas.microsoft.com/office/drawing/2014/main" id="{46F0A5E8-09FF-4D47-8197-7DCF3E6C8C93}"/>
              </a:ext>
            </a:extLst>
          </p:cNvPr>
          <p:cNvSpPr txBox="1"/>
          <p:nvPr/>
        </p:nvSpPr>
        <p:spPr>
          <a:xfrm>
            <a:off x="3371823" y="2319348"/>
            <a:ext cx="1932089" cy="923330"/>
          </a:xfrm>
          <a:prstGeom prst="rect">
            <a:avLst/>
          </a:prstGeom>
          <a:solidFill>
            <a:schemeClr val="accent5"/>
          </a:solidFill>
        </p:spPr>
        <p:txBody>
          <a:bodyPr wrap="square" rtlCol="0">
            <a:spAutoFit/>
          </a:bodyPr>
          <a:lstStyle/>
          <a:p>
            <a:r>
              <a:rPr lang="en-US" dirty="0"/>
              <a:t>&lt;&lt;__main__&gt;&gt;</a:t>
            </a:r>
          </a:p>
          <a:p>
            <a:endParaRPr lang="nl-NL" dirty="0"/>
          </a:p>
          <a:p>
            <a:endParaRPr lang="nl-NL" dirty="0"/>
          </a:p>
        </p:txBody>
      </p:sp>
      <p:sp>
        <p:nvSpPr>
          <p:cNvPr id="31" name="TextBox 30">
            <a:extLst>
              <a:ext uri="{FF2B5EF4-FFF2-40B4-BE49-F238E27FC236}">
                <a16:creationId xmlns:a16="http://schemas.microsoft.com/office/drawing/2014/main" id="{3E75E170-BB53-4A45-ADD8-B5F43143D9CC}"/>
              </a:ext>
            </a:extLst>
          </p:cNvPr>
          <p:cNvSpPr txBox="1"/>
          <p:nvPr/>
        </p:nvSpPr>
        <p:spPr>
          <a:xfrm>
            <a:off x="3371822" y="3567024"/>
            <a:ext cx="1932089" cy="369332"/>
          </a:xfrm>
          <a:prstGeom prst="rect">
            <a:avLst/>
          </a:prstGeom>
          <a:solidFill>
            <a:schemeClr val="accent5"/>
          </a:solidFill>
        </p:spPr>
        <p:txBody>
          <a:bodyPr wrap="square" rtlCol="0">
            <a:spAutoFit/>
          </a:bodyPr>
          <a:lstStyle/>
          <a:p>
            <a:r>
              <a:rPr lang="en-US" dirty="0"/>
              <a:t>&lt;&lt;a&gt;&gt;</a:t>
            </a:r>
            <a:endParaRPr lang="nl-NL" dirty="0"/>
          </a:p>
        </p:txBody>
      </p:sp>
      <p:sp>
        <p:nvSpPr>
          <p:cNvPr id="33" name="Pentagon 9">
            <a:extLst>
              <a:ext uri="{FF2B5EF4-FFF2-40B4-BE49-F238E27FC236}">
                <a16:creationId xmlns:a16="http://schemas.microsoft.com/office/drawing/2014/main" id="{4CF14BE8-8EC1-4C1C-B8E9-C6B5CC4FC7AE}"/>
              </a:ext>
            </a:extLst>
          </p:cNvPr>
          <p:cNvSpPr/>
          <p:nvPr/>
        </p:nvSpPr>
        <p:spPr>
          <a:xfrm>
            <a:off x="3570150" y="2780928"/>
            <a:ext cx="725650" cy="360040"/>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Ubuntu"/>
              </a:rPr>
              <a:t>a</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34" name="Rounded Rectangle 10">
            <a:extLst>
              <a:ext uri="{FF2B5EF4-FFF2-40B4-BE49-F238E27FC236}">
                <a16:creationId xmlns:a16="http://schemas.microsoft.com/office/drawing/2014/main" id="{234EB465-D778-4B6E-AD5D-896875771B3D}"/>
              </a:ext>
            </a:extLst>
          </p:cNvPr>
          <p:cNvSpPr/>
          <p:nvPr/>
        </p:nvSpPr>
        <p:spPr>
          <a:xfrm>
            <a:off x="6623301" y="2599740"/>
            <a:ext cx="172374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&lt;module 'a'&gt;</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Consolas" panose="020B0609020204030204" pitchFamily="49" charset="0"/>
              </a:rPr>
              <a:t>__</a:t>
            </a:r>
            <a:r>
              <a:rPr lang="nl-NL" dirty="0" err="1">
                <a:solidFill>
                  <a:prstClr val="black">
                    <a:lumMod val="95000"/>
                    <a:lumOff val="5000"/>
                  </a:prstClr>
                </a:solidFill>
                <a:latin typeface="Consolas" panose="020B0609020204030204" pitchFamily="49" charset="0"/>
              </a:rPr>
              <a:t>dict</a:t>
            </a:r>
            <a:r>
              <a:rPr lang="nl-NL" dirty="0">
                <a:solidFill>
                  <a:prstClr val="black">
                    <a:lumMod val="95000"/>
                    <a:lumOff val="5000"/>
                  </a:prstClr>
                </a:solidFill>
                <a:latin typeface="Consolas" panose="020B0609020204030204" pitchFamily="49" charset="0"/>
              </a:rPr>
              <a:t>__</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p:txBody>
      </p:sp>
      <p:cxnSp>
        <p:nvCxnSpPr>
          <p:cNvPr id="35" name="Connector: Elbow 34">
            <a:extLst>
              <a:ext uri="{FF2B5EF4-FFF2-40B4-BE49-F238E27FC236}">
                <a16:creationId xmlns:a16="http://schemas.microsoft.com/office/drawing/2014/main" id="{BE812E55-86D7-4454-B057-35ECFB002A8D}"/>
              </a:ext>
            </a:extLst>
          </p:cNvPr>
          <p:cNvCxnSpPr>
            <a:cxnSpLocks/>
            <a:stCxn id="34" idx="2"/>
            <a:endCxn id="31" idx="3"/>
          </p:cNvCxnSpPr>
          <p:nvPr/>
        </p:nvCxnSpPr>
        <p:spPr>
          <a:xfrm rot="5400000">
            <a:off x="6178607" y="2445125"/>
            <a:ext cx="431870" cy="2181261"/>
          </a:xfrm>
          <a:prstGeom prst="bentConnector2">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0FA3E20-D9E5-4128-A360-DB8E311C8E69}"/>
              </a:ext>
            </a:extLst>
          </p:cNvPr>
          <p:cNvCxnSpPr>
            <a:cxnSpLocks/>
            <a:stCxn id="33" idx="3"/>
            <a:endCxn id="34" idx="1"/>
          </p:cNvCxnSpPr>
          <p:nvPr/>
        </p:nvCxnSpPr>
        <p:spPr>
          <a:xfrm flipV="1">
            <a:off x="4295800" y="2959780"/>
            <a:ext cx="2327501" cy="11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202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cap="none" dirty="0" err="1">
                <a:solidFill>
                  <a:schemeClr val="accent1"/>
                </a:solidFill>
                <a:latin typeface="+mn-lt"/>
              </a:rPr>
              <a:t>Circular</a:t>
            </a:r>
            <a:r>
              <a:rPr lang="nl-NL" sz="3000" cap="none" dirty="0">
                <a:solidFill>
                  <a:schemeClr val="accent1"/>
                </a:solidFill>
                <a:latin typeface="+mn-lt"/>
              </a:rPr>
              <a:t> </a:t>
            </a:r>
            <a:r>
              <a:rPr lang="nl-NL" sz="3000" cap="none" dirty="0" err="1">
                <a:solidFill>
                  <a:schemeClr val="accent1"/>
                </a:solidFill>
                <a:latin typeface="+mn-lt"/>
              </a:rPr>
              <a:t>imports</a:t>
            </a:r>
            <a:endParaRPr lang="en-US" sz="3000" cap="none" dirty="0">
              <a:solidFill>
                <a:schemeClr val="accent1"/>
              </a:solidFill>
              <a:latin typeface="+mn-lt"/>
            </a:endParaRPr>
          </a:p>
        </p:txBody>
      </p:sp>
      <p:sp>
        <p:nvSpPr>
          <p:cNvPr id="9" name="TextBox 8">
            <a:extLst>
              <a:ext uri="{FF2B5EF4-FFF2-40B4-BE49-F238E27FC236}">
                <a16:creationId xmlns:a16="http://schemas.microsoft.com/office/drawing/2014/main" id="{121B8BB9-FF18-4702-A123-624C8E75B8DA}"/>
              </a:ext>
            </a:extLst>
          </p:cNvPr>
          <p:cNvSpPr txBox="1"/>
          <p:nvPr/>
        </p:nvSpPr>
        <p:spPr>
          <a:xfrm>
            <a:off x="263352" y="1342509"/>
            <a:ext cx="11017225" cy="646331"/>
          </a:xfrm>
          <a:prstGeom prst="rect">
            <a:avLst/>
          </a:prstGeom>
          <a:noFill/>
        </p:spPr>
        <p:txBody>
          <a:bodyPr wrap="square" rtlCol="0">
            <a:spAutoFit/>
          </a:bodyPr>
          <a:lstStyle/>
          <a:p>
            <a:r>
              <a:rPr lang="nl-NL" sz="1800" dirty="0">
                <a:latin typeface="+mn-lt"/>
              </a:rPr>
              <a:t>Module </a:t>
            </a:r>
            <a:r>
              <a:rPr lang="nl-NL" sz="1800" b="1" dirty="0">
                <a:latin typeface="Consolas" panose="020B0609020204030204" pitchFamily="49" charset="0"/>
              </a:rPr>
              <a:t>a</a:t>
            </a:r>
            <a:r>
              <a:rPr lang="nl-NL" sz="1800" dirty="0">
                <a:latin typeface="+mn-lt"/>
              </a:rPr>
              <a:t> has </a:t>
            </a:r>
            <a:r>
              <a:rPr lang="nl-NL" sz="1800" b="1" dirty="0">
                <a:latin typeface="Consolas" panose="020B0609020204030204" pitchFamily="49" charset="0"/>
              </a:rPr>
              <a:t>import b</a:t>
            </a:r>
            <a:r>
              <a:rPr lang="nl-NL" sz="1800" dirty="0"/>
              <a:t>, m</a:t>
            </a:r>
            <a:r>
              <a:rPr lang="nl-NL" sz="1800" dirty="0">
                <a:latin typeface="+mn-lt"/>
              </a:rPr>
              <a:t>odule </a:t>
            </a:r>
            <a:r>
              <a:rPr lang="nl-NL" sz="1800" b="1" dirty="0">
                <a:latin typeface="Consolas" panose="020B0609020204030204" pitchFamily="49" charset="0"/>
              </a:rPr>
              <a:t>b</a:t>
            </a:r>
            <a:r>
              <a:rPr lang="nl-NL" sz="1800" dirty="0">
                <a:latin typeface="+mn-lt"/>
              </a:rPr>
              <a:t> has </a:t>
            </a:r>
            <a:r>
              <a:rPr lang="nl-NL" sz="1800" b="1" dirty="0">
                <a:latin typeface="Consolas" panose="020B0609020204030204" pitchFamily="49" charset="0"/>
              </a:rPr>
              <a:t>import a</a:t>
            </a:r>
            <a:endParaRPr lang="nl-NL" sz="1600" b="1" dirty="0">
              <a:latin typeface="Consolas" panose="020B0609020204030204" pitchFamily="49" charset="0"/>
            </a:endParaRPr>
          </a:p>
          <a:p>
            <a:endParaRPr lang="nl-NL" dirty="0"/>
          </a:p>
        </p:txBody>
      </p:sp>
      <p:sp>
        <p:nvSpPr>
          <p:cNvPr id="17" name="Rectangle 16">
            <a:extLst>
              <a:ext uri="{FF2B5EF4-FFF2-40B4-BE49-F238E27FC236}">
                <a16:creationId xmlns:a16="http://schemas.microsoft.com/office/drawing/2014/main" id="{0B743D81-0BF3-43DB-8659-D2DE81CB12B7}"/>
              </a:ext>
            </a:extLst>
          </p:cNvPr>
          <p:cNvSpPr/>
          <p:nvPr/>
        </p:nvSpPr>
        <p:spPr>
          <a:xfrm>
            <a:off x="92007" y="3429000"/>
            <a:ext cx="2899656" cy="8576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18" name="Text Placeholder 9">
            <a:extLst>
              <a:ext uri="{FF2B5EF4-FFF2-40B4-BE49-F238E27FC236}">
                <a16:creationId xmlns:a16="http://schemas.microsoft.com/office/drawing/2014/main" id="{CEB6B9A5-42D6-4A31-A5F7-32168EE9333A}"/>
              </a:ext>
            </a:extLst>
          </p:cNvPr>
          <p:cNvSpPr txBox="1">
            <a:spLocks/>
          </p:cNvSpPr>
          <p:nvPr/>
        </p:nvSpPr>
        <p:spPr>
          <a:xfrm>
            <a:off x="227349" y="2059107"/>
            <a:ext cx="3144474" cy="4106197"/>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(__</a:t>
            </a:r>
            <a:r>
              <a:rPr kumimoji="0" lang="nl-NL" sz="2200" b="1" i="1"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main</a:t>
            </a:r>
            <a:r>
              <a:rPr kumimoji="0" lang="nl-NL" sz="2200" b="1"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__</a:t>
            </a: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import </a:t>
            </a:r>
            <a:r>
              <a:rPr lang="nl-NL" sz="2200" b="1" dirty="0">
                <a:solidFill>
                  <a:prstClr val="black"/>
                </a:solidFill>
                <a:latin typeface="Consolas" panose="020B0609020204030204" pitchFamily="49" charset="0"/>
              </a:rPr>
              <a:t>a</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1800" b="0" i="0" u="none" strike="noStrike" kern="1200" cap="none" spc="0" normalizeH="0" baseline="0" noProof="0" dirty="0" err="1">
                <a:ln>
                  <a:noFill/>
                </a:ln>
                <a:solidFill>
                  <a:prstClr val="black"/>
                </a:solidFill>
                <a:effectLst/>
                <a:uLnTx/>
                <a:uFillTx/>
                <a:latin typeface="+mn-lt"/>
                <a:ea typeface="+mn-ea"/>
                <a:cs typeface="+mn-cs"/>
              </a:rPr>
              <a:t>Main</a:t>
            </a:r>
            <a:r>
              <a:rPr kumimoji="0" lang="nl-NL" sz="1800" b="0" i="0" u="none" strike="noStrike" kern="1200" cap="none" spc="0" normalizeH="0" baseline="0" noProof="0" dirty="0">
                <a:ln>
                  <a:noFill/>
                </a:ln>
                <a:solidFill>
                  <a:prstClr val="black"/>
                </a:solidFill>
                <a:effectLst/>
                <a:uLnTx/>
                <a:uFillTx/>
                <a:latin typeface="+mn-lt"/>
                <a:ea typeface="+mn-ea"/>
                <a:cs typeface="+mn-cs"/>
              </a:rPr>
              <a:t> processing </a:t>
            </a:r>
            <a:r>
              <a:rPr kumimoji="0" lang="nl-NL" sz="1800" b="0" i="0" u="none" strike="noStrike" kern="1200" cap="none" spc="0" normalizeH="0" baseline="0" noProof="0" dirty="0" err="1">
                <a:ln>
                  <a:noFill/>
                </a:ln>
                <a:solidFill>
                  <a:prstClr val="black"/>
                </a:solidFill>
                <a:effectLst/>
                <a:uLnTx/>
                <a:uFillTx/>
                <a:latin typeface="+mn-lt"/>
                <a:ea typeface="+mn-ea"/>
                <a:cs typeface="+mn-cs"/>
              </a:rPr>
              <a:t>pauses</a:t>
            </a:r>
            <a:endParaRPr kumimoji="0" lang="nl-NL"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a:spcAft>
                <a:spcPts val="300"/>
              </a:spcAft>
              <a:defRPr/>
            </a:pP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nl-NL" sz="2200" b="1"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a:t>
            </a: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a:spcAft>
                <a:spcPts val="300"/>
              </a:spcAft>
              <a:defRPr/>
            </a:pPr>
            <a:r>
              <a:rPr lang="nl-NL" sz="2200" b="1" dirty="0">
                <a:solidFill>
                  <a:prstClr val="black"/>
                </a:solidFill>
                <a:latin typeface="Consolas" panose="020B0609020204030204" pitchFamily="49" charset="0"/>
              </a:rPr>
              <a:t>import b</a:t>
            </a:r>
            <a:endPar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a:spcAft>
                <a:spcPts val="300"/>
              </a:spcAft>
              <a:defRPr/>
            </a:pPr>
            <a:endParaRPr kumimoji="0" lang="nl-NL" sz="1800" b="0" i="0" u="none" strike="noStrike" kern="1200" cap="none" spc="0" normalizeH="0" baseline="0" noProof="0" dirty="0">
              <a:ln>
                <a:noFill/>
              </a:ln>
              <a:solidFill>
                <a:prstClr val="black"/>
              </a:solidFill>
              <a:effectLst/>
              <a:uLnTx/>
              <a:uFillTx/>
              <a:latin typeface="+mn-lt"/>
              <a:ea typeface="+mn-ea"/>
              <a:cs typeface="+mn-cs"/>
            </a:endParaRPr>
          </a:p>
          <a:p>
            <a:pPr>
              <a:spcAft>
                <a:spcPts val="300"/>
              </a:spcAft>
              <a:defRPr/>
            </a:pPr>
            <a:r>
              <a:rPr kumimoji="0" lang="nl-NL" sz="1800" b="0" i="0" u="none" strike="noStrike" kern="1200" cap="none" spc="0" normalizeH="0" baseline="0" noProof="0" dirty="0">
                <a:ln>
                  <a:noFill/>
                </a:ln>
                <a:solidFill>
                  <a:prstClr val="black"/>
                </a:solidFill>
                <a:effectLst/>
                <a:uLnTx/>
                <a:uFillTx/>
                <a:latin typeface="+mn-lt"/>
                <a:ea typeface="+mn-ea"/>
                <a:cs typeface="+mn-cs"/>
              </a:rPr>
              <a:t>Import </a:t>
            </a:r>
            <a:r>
              <a:rPr kumimoji="0" lang="nl-NL" sz="1800" b="0" i="0" u="none" strike="noStrike" kern="1200" cap="none" spc="0" normalizeH="0" baseline="0" noProof="0" dirty="0" err="1">
                <a:ln>
                  <a:noFill/>
                </a:ln>
                <a:solidFill>
                  <a:prstClr val="black"/>
                </a:solidFill>
                <a:effectLst/>
                <a:uLnTx/>
                <a:uFillTx/>
                <a:latin typeface="+mn-lt"/>
                <a:ea typeface="+mn-ea"/>
                <a:cs typeface="+mn-cs"/>
              </a:rPr>
              <a:t>machinery</a:t>
            </a:r>
            <a:r>
              <a:rPr kumimoji="0" lang="nl-NL" sz="1800" b="0" i="0" u="none" strike="noStrike" kern="1200" cap="none" spc="0" normalizeH="0" baseline="0" noProof="0" dirty="0">
                <a:ln>
                  <a:noFill/>
                </a:ln>
                <a:solidFill>
                  <a:prstClr val="black"/>
                </a:solidFill>
                <a:effectLst/>
                <a:uLnTx/>
                <a:uFillTx/>
                <a:latin typeface="+mn-lt"/>
                <a:ea typeface="+mn-ea"/>
                <a:cs typeface="+mn-cs"/>
              </a:rPr>
              <a:t> </a:t>
            </a:r>
            <a:r>
              <a:rPr kumimoji="0" lang="nl-NL" sz="1800" b="0" i="0" u="none" strike="noStrike" kern="1200" cap="none" spc="0" normalizeH="0" baseline="0" noProof="0" dirty="0" err="1">
                <a:ln>
                  <a:noFill/>
                </a:ln>
                <a:solidFill>
                  <a:prstClr val="black"/>
                </a:solidFill>
                <a:effectLst/>
                <a:uLnTx/>
                <a:uFillTx/>
                <a:latin typeface="+mn-lt"/>
                <a:ea typeface="+mn-ea"/>
                <a:cs typeface="+mn-cs"/>
              </a:rPr>
              <a:t>finds</a:t>
            </a:r>
            <a:br>
              <a:rPr lang="nl-NL" sz="1800" noProof="0" dirty="0">
                <a:solidFill>
                  <a:prstClr val="black"/>
                </a:solidFill>
                <a:latin typeface="+mn-lt"/>
              </a:rPr>
            </a:br>
            <a:r>
              <a:rPr lang="nl-NL" sz="1800" noProof="0" dirty="0" err="1">
                <a:solidFill>
                  <a:prstClr val="black"/>
                </a:solidFill>
                <a:latin typeface="+mn-lt"/>
              </a:rPr>
              <a:t>and</a:t>
            </a:r>
            <a:r>
              <a:rPr lang="nl-NL" sz="1800" noProof="0" dirty="0">
                <a:solidFill>
                  <a:prstClr val="black"/>
                </a:solidFill>
                <a:latin typeface="+mn-lt"/>
              </a:rPr>
              <a:t> loads m</a:t>
            </a:r>
            <a:r>
              <a:rPr kumimoji="0" lang="nl-NL" sz="1800" b="0" i="0" u="none" strike="noStrike" kern="1200" cap="none" spc="0" normalizeH="0" baseline="0" noProof="0" dirty="0">
                <a:ln>
                  <a:noFill/>
                </a:ln>
                <a:solidFill>
                  <a:prstClr val="black"/>
                </a:solidFill>
                <a:effectLst/>
                <a:uLnTx/>
                <a:uFillTx/>
                <a:latin typeface="+mn-lt"/>
                <a:ea typeface="+mn-ea"/>
                <a:cs typeface="+mn-cs"/>
              </a:rPr>
              <a:t>odule b</a:t>
            </a:r>
          </a:p>
        </p:txBody>
      </p:sp>
      <p:sp>
        <p:nvSpPr>
          <p:cNvPr id="19" name="Rectangle 18">
            <a:extLst>
              <a:ext uri="{FF2B5EF4-FFF2-40B4-BE49-F238E27FC236}">
                <a16:creationId xmlns:a16="http://schemas.microsoft.com/office/drawing/2014/main" id="{50FCDBE7-D03C-4FAC-9F38-188272B01772}"/>
              </a:ext>
            </a:extLst>
          </p:cNvPr>
          <p:cNvSpPr/>
          <p:nvPr/>
        </p:nvSpPr>
        <p:spPr>
          <a:xfrm>
            <a:off x="3090991" y="2056065"/>
            <a:ext cx="2669114" cy="4097984"/>
          </a:xfrm>
          <a:prstGeom prst="rect">
            <a:avLst/>
          </a:prstGeom>
          <a:solidFill>
            <a:srgbClr val="57CF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20" name="Rectangle 19">
            <a:extLst>
              <a:ext uri="{FF2B5EF4-FFF2-40B4-BE49-F238E27FC236}">
                <a16:creationId xmlns:a16="http://schemas.microsoft.com/office/drawing/2014/main" id="{1ABCE3D1-7049-4F44-8AA6-1707F925F40F}"/>
              </a:ext>
            </a:extLst>
          </p:cNvPr>
          <p:cNvSpPr/>
          <p:nvPr/>
        </p:nvSpPr>
        <p:spPr>
          <a:xfrm>
            <a:off x="5958761" y="2060848"/>
            <a:ext cx="5328593" cy="4104456"/>
          </a:xfrm>
          <a:prstGeom prst="rect">
            <a:avLst/>
          </a:prstGeom>
          <a:solidFill>
            <a:srgbClr val="00E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25" name="TextBox 24">
            <a:extLst>
              <a:ext uri="{FF2B5EF4-FFF2-40B4-BE49-F238E27FC236}">
                <a16:creationId xmlns:a16="http://schemas.microsoft.com/office/drawing/2014/main" id="{F978D73F-CA7A-4487-B058-308D11FED727}"/>
              </a:ext>
            </a:extLst>
          </p:cNvPr>
          <p:cNvSpPr txBox="1"/>
          <p:nvPr/>
        </p:nvSpPr>
        <p:spPr>
          <a:xfrm>
            <a:off x="5958761" y="1719884"/>
            <a:ext cx="27723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Object </a:t>
            </a:r>
            <a:r>
              <a:rPr kumimoji="0" lang="nl-NL" sz="1800" b="0" i="0" u="none" strike="noStrike" kern="1200" cap="none" spc="0" normalizeH="0" baseline="0" noProof="0" dirty="0" err="1">
                <a:ln>
                  <a:noFill/>
                </a:ln>
                <a:solidFill>
                  <a:prstClr val="black"/>
                </a:solidFill>
                <a:effectLst/>
                <a:uLnTx/>
                <a:uFillTx/>
                <a:latin typeface="Ubuntu"/>
                <a:ea typeface="+mn-ea"/>
                <a:cs typeface="+mn-cs"/>
              </a:rPr>
              <a:t>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26" name="TextBox 25">
            <a:extLst>
              <a:ext uri="{FF2B5EF4-FFF2-40B4-BE49-F238E27FC236}">
                <a16:creationId xmlns:a16="http://schemas.microsoft.com/office/drawing/2014/main" id="{83CD12A6-A613-49EC-92F2-1C59D18F9CA0}"/>
              </a:ext>
            </a:extLst>
          </p:cNvPr>
          <p:cNvSpPr txBox="1"/>
          <p:nvPr/>
        </p:nvSpPr>
        <p:spPr>
          <a:xfrm>
            <a:off x="3090991" y="1718663"/>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Namespace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30" name="TextBox 29">
            <a:extLst>
              <a:ext uri="{FF2B5EF4-FFF2-40B4-BE49-F238E27FC236}">
                <a16:creationId xmlns:a16="http://schemas.microsoft.com/office/drawing/2014/main" id="{46F0A5E8-09FF-4D47-8197-7DCF3E6C8C93}"/>
              </a:ext>
            </a:extLst>
          </p:cNvPr>
          <p:cNvSpPr txBox="1"/>
          <p:nvPr/>
        </p:nvSpPr>
        <p:spPr>
          <a:xfrm>
            <a:off x="3371823" y="2319348"/>
            <a:ext cx="1932089" cy="923330"/>
          </a:xfrm>
          <a:prstGeom prst="rect">
            <a:avLst/>
          </a:prstGeom>
          <a:solidFill>
            <a:schemeClr val="accent5"/>
          </a:solidFill>
        </p:spPr>
        <p:txBody>
          <a:bodyPr wrap="square" rtlCol="0">
            <a:spAutoFit/>
          </a:bodyPr>
          <a:lstStyle/>
          <a:p>
            <a:r>
              <a:rPr lang="en-US" dirty="0"/>
              <a:t>&lt;&lt;__main__&gt;&gt;</a:t>
            </a:r>
          </a:p>
          <a:p>
            <a:endParaRPr lang="nl-NL" dirty="0"/>
          </a:p>
          <a:p>
            <a:endParaRPr lang="nl-NL" dirty="0"/>
          </a:p>
        </p:txBody>
      </p:sp>
      <p:sp>
        <p:nvSpPr>
          <p:cNvPr id="31" name="TextBox 30">
            <a:extLst>
              <a:ext uri="{FF2B5EF4-FFF2-40B4-BE49-F238E27FC236}">
                <a16:creationId xmlns:a16="http://schemas.microsoft.com/office/drawing/2014/main" id="{3E75E170-BB53-4A45-ADD8-B5F43143D9CC}"/>
              </a:ext>
            </a:extLst>
          </p:cNvPr>
          <p:cNvSpPr txBox="1"/>
          <p:nvPr/>
        </p:nvSpPr>
        <p:spPr>
          <a:xfrm>
            <a:off x="3371822" y="3567024"/>
            <a:ext cx="1932089" cy="923330"/>
          </a:xfrm>
          <a:prstGeom prst="rect">
            <a:avLst/>
          </a:prstGeom>
          <a:solidFill>
            <a:schemeClr val="accent5"/>
          </a:solidFill>
        </p:spPr>
        <p:txBody>
          <a:bodyPr wrap="square" rtlCol="0">
            <a:spAutoFit/>
          </a:bodyPr>
          <a:lstStyle/>
          <a:p>
            <a:r>
              <a:rPr lang="en-US" dirty="0"/>
              <a:t>&lt;&lt;a&gt;&gt;</a:t>
            </a:r>
          </a:p>
          <a:p>
            <a:endParaRPr lang="en-US" dirty="0"/>
          </a:p>
          <a:p>
            <a:endParaRPr lang="en-US" dirty="0"/>
          </a:p>
        </p:txBody>
      </p:sp>
      <p:sp>
        <p:nvSpPr>
          <p:cNvPr id="32" name="TextBox 31">
            <a:extLst>
              <a:ext uri="{FF2B5EF4-FFF2-40B4-BE49-F238E27FC236}">
                <a16:creationId xmlns:a16="http://schemas.microsoft.com/office/drawing/2014/main" id="{73B1A791-50FD-4913-9DD8-5A9931A3CEA3}"/>
              </a:ext>
            </a:extLst>
          </p:cNvPr>
          <p:cNvSpPr txBox="1"/>
          <p:nvPr/>
        </p:nvSpPr>
        <p:spPr>
          <a:xfrm>
            <a:off x="3371821" y="5075892"/>
            <a:ext cx="1932089" cy="369332"/>
          </a:xfrm>
          <a:prstGeom prst="rect">
            <a:avLst/>
          </a:prstGeom>
          <a:solidFill>
            <a:schemeClr val="accent5"/>
          </a:solidFill>
        </p:spPr>
        <p:txBody>
          <a:bodyPr wrap="square" rtlCol="0">
            <a:spAutoFit/>
          </a:bodyPr>
          <a:lstStyle/>
          <a:p>
            <a:r>
              <a:rPr lang="en-US" dirty="0"/>
              <a:t>&lt;&lt;b&gt;&gt;</a:t>
            </a:r>
            <a:endParaRPr lang="nl-NL" dirty="0"/>
          </a:p>
        </p:txBody>
      </p:sp>
      <p:sp>
        <p:nvSpPr>
          <p:cNvPr id="33" name="Pentagon 9">
            <a:extLst>
              <a:ext uri="{FF2B5EF4-FFF2-40B4-BE49-F238E27FC236}">
                <a16:creationId xmlns:a16="http://schemas.microsoft.com/office/drawing/2014/main" id="{4CF14BE8-8EC1-4C1C-B8E9-C6B5CC4FC7AE}"/>
              </a:ext>
            </a:extLst>
          </p:cNvPr>
          <p:cNvSpPr/>
          <p:nvPr/>
        </p:nvSpPr>
        <p:spPr>
          <a:xfrm>
            <a:off x="3570150" y="2780928"/>
            <a:ext cx="725650" cy="360040"/>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Ubuntu"/>
              </a:rPr>
              <a:t>a</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34" name="Rounded Rectangle 10">
            <a:extLst>
              <a:ext uri="{FF2B5EF4-FFF2-40B4-BE49-F238E27FC236}">
                <a16:creationId xmlns:a16="http://schemas.microsoft.com/office/drawing/2014/main" id="{234EB465-D778-4B6E-AD5D-896875771B3D}"/>
              </a:ext>
            </a:extLst>
          </p:cNvPr>
          <p:cNvSpPr/>
          <p:nvPr/>
        </p:nvSpPr>
        <p:spPr>
          <a:xfrm>
            <a:off x="6623301" y="2599740"/>
            <a:ext cx="172374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&lt;module 'a'&gt;</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Consolas" panose="020B0609020204030204" pitchFamily="49" charset="0"/>
              </a:rPr>
              <a:t>__</a:t>
            </a:r>
            <a:r>
              <a:rPr lang="nl-NL" dirty="0" err="1">
                <a:solidFill>
                  <a:prstClr val="black">
                    <a:lumMod val="95000"/>
                    <a:lumOff val="5000"/>
                  </a:prstClr>
                </a:solidFill>
                <a:latin typeface="Consolas" panose="020B0609020204030204" pitchFamily="49" charset="0"/>
              </a:rPr>
              <a:t>dict</a:t>
            </a:r>
            <a:r>
              <a:rPr lang="nl-NL" dirty="0">
                <a:solidFill>
                  <a:prstClr val="black">
                    <a:lumMod val="95000"/>
                    <a:lumOff val="5000"/>
                  </a:prstClr>
                </a:solidFill>
                <a:latin typeface="Consolas" panose="020B0609020204030204" pitchFamily="49" charset="0"/>
              </a:rPr>
              <a:t>__</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p:txBody>
      </p:sp>
      <p:cxnSp>
        <p:nvCxnSpPr>
          <p:cNvPr id="35" name="Connector: Elbow 34">
            <a:extLst>
              <a:ext uri="{FF2B5EF4-FFF2-40B4-BE49-F238E27FC236}">
                <a16:creationId xmlns:a16="http://schemas.microsoft.com/office/drawing/2014/main" id="{BE812E55-86D7-4454-B057-35ECFB002A8D}"/>
              </a:ext>
            </a:extLst>
          </p:cNvPr>
          <p:cNvCxnSpPr>
            <a:cxnSpLocks/>
            <a:stCxn id="34" idx="2"/>
            <a:endCxn id="31" idx="3"/>
          </p:cNvCxnSpPr>
          <p:nvPr/>
        </p:nvCxnSpPr>
        <p:spPr>
          <a:xfrm rot="5400000">
            <a:off x="6040108" y="2583624"/>
            <a:ext cx="708869" cy="2181261"/>
          </a:xfrm>
          <a:prstGeom prst="bentConnector2">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0FA3E20-D9E5-4128-A360-DB8E311C8E69}"/>
              </a:ext>
            </a:extLst>
          </p:cNvPr>
          <p:cNvCxnSpPr>
            <a:cxnSpLocks/>
            <a:stCxn id="33" idx="3"/>
            <a:endCxn id="34" idx="1"/>
          </p:cNvCxnSpPr>
          <p:nvPr/>
        </p:nvCxnSpPr>
        <p:spPr>
          <a:xfrm flipV="1">
            <a:off x="4295800" y="2959780"/>
            <a:ext cx="2327501" cy="1168"/>
          </a:xfrm>
          <a:prstGeom prst="bent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Pentagon 9">
            <a:extLst>
              <a:ext uri="{FF2B5EF4-FFF2-40B4-BE49-F238E27FC236}">
                <a16:creationId xmlns:a16="http://schemas.microsoft.com/office/drawing/2014/main" id="{E0B614FF-DAAA-4002-AE4B-3806D9718A71}"/>
              </a:ext>
            </a:extLst>
          </p:cNvPr>
          <p:cNvSpPr/>
          <p:nvPr/>
        </p:nvSpPr>
        <p:spPr>
          <a:xfrm>
            <a:off x="3570150" y="3941002"/>
            <a:ext cx="725650" cy="360040"/>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Ubuntu"/>
                <a:ea typeface="+mn-ea"/>
                <a:cs typeface="+mn-cs"/>
              </a:rPr>
              <a:t>b</a:t>
            </a:r>
          </a:p>
        </p:txBody>
      </p:sp>
      <p:sp>
        <p:nvSpPr>
          <p:cNvPr id="22" name="Rounded Rectangle 10">
            <a:extLst>
              <a:ext uri="{FF2B5EF4-FFF2-40B4-BE49-F238E27FC236}">
                <a16:creationId xmlns:a16="http://schemas.microsoft.com/office/drawing/2014/main" id="{08F0CF77-98F6-48B1-9723-A9156F099FC4}"/>
              </a:ext>
            </a:extLst>
          </p:cNvPr>
          <p:cNvSpPr/>
          <p:nvPr/>
        </p:nvSpPr>
        <p:spPr>
          <a:xfrm>
            <a:off x="6589351" y="4389186"/>
            <a:ext cx="172374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&lt;module 'b'&gt;</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Consolas" panose="020B0609020204030204" pitchFamily="49" charset="0"/>
              </a:rPr>
              <a:t>__</a:t>
            </a:r>
            <a:r>
              <a:rPr lang="nl-NL" dirty="0" err="1">
                <a:solidFill>
                  <a:prstClr val="black">
                    <a:lumMod val="95000"/>
                    <a:lumOff val="5000"/>
                  </a:prstClr>
                </a:solidFill>
                <a:latin typeface="Consolas" panose="020B0609020204030204" pitchFamily="49" charset="0"/>
              </a:rPr>
              <a:t>dict</a:t>
            </a:r>
            <a:r>
              <a:rPr lang="nl-NL" dirty="0">
                <a:solidFill>
                  <a:prstClr val="black">
                    <a:lumMod val="95000"/>
                    <a:lumOff val="5000"/>
                  </a:prstClr>
                </a:solidFill>
                <a:latin typeface="Consolas" panose="020B0609020204030204" pitchFamily="49" charset="0"/>
              </a:rPr>
              <a:t>__</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p:txBody>
      </p:sp>
      <p:cxnSp>
        <p:nvCxnSpPr>
          <p:cNvPr id="23" name="Connector: Elbow 22">
            <a:extLst>
              <a:ext uri="{FF2B5EF4-FFF2-40B4-BE49-F238E27FC236}">
                <a16:creationId xmlns:a16="http://schemas.microsoft.com/office/drawing/2014/main" id="{527BFD43-8F11-427E-A8FA-B23F952BFBC6}"/>
              </a:ext>
            </a:extLst>
          </p:cNvPr>
          <p:cNvCxnSpPr>
            <a:cxnSpLocks/>
            <a:stCxn id="21" idx="3"/>
            <a:endCxn id="22" idx="1"/>
          </p:cNvCxnSpPr>
          <p:nvPr/>
        </p:nvCxnSpPr>
        <p:spPr>
          <a:xfrm>
            <a:off x="4295800" y="4121022"/>
            <a:ext cx="2293551" cy="628204"/>
          </a:xfrm>
          <a:prstGeom prst="bent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ED38696-6A6F-4EEA-93EC-405DFB082FE9}"/>
              </a:ext>
            </a:extLst>
          </p:cNvPr>
          <p:cNvCxnSpPr>
            <a:cxnSpLocks/>
            <a:stCxn id="22" idx="2"/>
            <a:endCxn id="32" idx="3"/>
          </p:cNvCxnSpPr>
          <p:nvPr/>
        </p:nvCxnSpPr>
        <p:spPr>
          <a:xfrm rot="5400000">
            <a:off x="6301920" y="4111256"/>
            <a:ext cx="151292" cy="2147312"/>
          </a:xfrm>
          <a:prstGeom prst="bentConnector2">
            <a:avLst/>
          </a:prstGeom>
          <a:ln>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344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cap="none" dirty="0" err="1">
                <a:solidFill>
                  <a:schemeClr val="accent1"/>
                </a:solidFill>
                <a:latin typeface="+mn-lt"/>
              </a:rPr>
              <a:t>Circular</a:t>
            </a:r>
            <a:r>
              <a:rPr lang="nl-NL" sz="3000" cap="none" dirty="0">
                <a:solidFill>
                  <a:schemeClr val="accent1"/>
                </a:solidFill>
                <a:latin typeface="+mn-lt"/>
              </a:rPr>
              <a:t> </a:t>
            </a:r>
            <a:r>
              <a:rPr lang="nl-NL" sz="3000" cap="none" dirty="0" err="1">
                <a:solidFill>
                  <a:schemeClr val="accent1"/>
                </a:solidFill>
                <a:latin typeface="+mn-lt"/>
              </a:rPr>
              <a:t>imports</a:t>
            </a:r>
            <a:endParaRPr lang="en-US" sz="3000" cap="none" dirty="0">
              <a:solidFill>
                <a:schemeClr val="accent1"/>
              </a:solidFill>
              <a:latin typeface="+mn-lt"/>
            </a:endParaRPr>
          </a:p>
        </p:txBody>
      </p:sp>
      <p:sp>
        <p:nvSpPr>
          <p:cNvPr id="9" name="TextBox 8">
            <a:extLst>
              <a:ext uri="{FF2B5EF4-FFF2-40B4-BE49-F238E27FC236}">
                <a16:creationId xmlns:a16="http://schemas.microsoft.com/office/drawing/2014/main" id="{121B8BB9-FF18-4702-A123-624C8E75B8DA}"/>
              </a:ext>
            </a:extLst>
          </p:cNvPr>
          <p:cNvSpPr txBox="1"/>
          <p:nvPr/>
        </p:nvSpPr>
        <p:spPr>
          <a:xfrm>
            <a:off x="263352" y="1342509"/>
            <a:ext cx="11017225" cy="646331"/>
          </a:xfrm>
          <a:prstGeom prst="rect">
            <a:avLst/>
          </a:prstGeom>
          <a:noFill/>
        </p:spPr>
        <p:txBody>
          <a:bodyPr wrap="square" rtlCol="0">
            <a:spAutoFit/>
          </a:bodyPr>
          <a:lstStyle/>
          <a:p>
            <a:r>
              <a:rPr lang="nl-NL" sz="1800" dirty="0">
                <a:latin typeface="+mn-lt"/>
              </a:rPr>
              <a:t>Module </a:t>
            </a:r>
            <a:r>
              <a:rPr lang="nl-NL" sz="1800" b="1" dirty="0">
                <a:latin typeface="Consolas" panose="020B0609020204030204" pitchFamily="49" charset="0"/>
              </a:rPr>
              <a:t>a</a:t>
            </a:r>
            <a:r>
              <a:rPr lang="nl-NL" sz="1800" dirty="0">
                <a:latin typeface="+mn-lt"/>
              </a:rPr>
              <a:t> has </a:t>
            </a:r>
            <a:r>
              <a:rPr lang="nl-NL" sz="1800" b="1" dirty="0">
                <a:latin typeface="Consolas" panose="020B0609020204030204" pitchFamily="49" charset="0"/>
              </a:rPr>
              <a:t>import b</a:t>
            </a:r>
            <a:r>
              <a:rPr lang="nl-NL" sz="1800" dirty="0"/>
              <a:t>, m</a:t>
            </a:r>
            <a:r>
              <a:rPr lang="nl-NL" sz="1800" dirty="0">
                <a:latin typeface="+mn-lt"/>
              </a:rPr>
              <a:t>odule </a:t>
            </a:r>
            <a:r>
              <a:rPr lang="nl-NL" sz="1800" b="1" dirty="0">
                <a:latin typeface="Consolas" panose="020B0609020204030204" pitchFamily="49" charset="0"/>
              </a:rPr>
              <a:t>b</a:t>
            </a:r>
            <a:r>
              <a:rPr lang="nl-NL" sz="1800" dirty="0">
                <a:latin typeface="+mn-lt"/>
              </a:rPr>
              <a:t> has </a:t>
            </a:r>
            <a:r>
              <a:rPr lang="nl-NL" sz="1800" b="1" dirty="0">
                <a:latin typeface="Consolas" panose="020B0609020204030204" pitchFamily="49" charset="0"/>
              </a:rPr>
              <a:t>import a</a:t>
            </a:r>
            <a:endParaRPr lang="nl-NL" sz="1600" b="1" dirty="0">
              <a:latin typeface="Consolas" panose="020B0609020204030204" pitchFamily="49" charset="0"/>
            </a:endParaRPr>
          </a:p>
          <a:p>
            <a:endParaRPr lang="nl-NL" dirty="0"/>
          </a:p>
        </p:txBody>
      </p:sp>
      <p:sp>
        <p:nvSpPr>
          <p:cNvPr id="17" name="Rectangle 16">
            <a:extLst>
              <a:ext uri="{FF2B5EF4-FFF2-40B4-BE49-F238E27FC236}">
                <a16:creationId xmlns:a16="http://schemas.microsoft.com/office/drawing/2014/main" id="{0B743D81-0BF3-43DB-8659-D2DE81CB12B7}"/>
              </a:ext>
            </a:extLst>
          </p:cNvPr>
          <p:cNvSpPr/>
          <p:nvPr/>
        </p:nvSpPr>
        <p:spPr>
          <a:xfrm>
            <a:off x="92007" y="4875632"/>
            <a:ext cx="2899656" cy="8576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18" name="Text Placeholder 9">
            <a:extLst>
              <a:ext uri="{FF2B5EF4-FFF2-40B4-BE49-F238E27FC236}">
                <a16:creationId xmlns:a16="http://schemas.microsoft.com/office/drawing/2014/main" id="{CEB6B9A5-42D6-4A31-A5F7-32168EE9333A}"/>
              </a:ext>
            </a:extLst>
          </p:cNvPr>
          <p:cNvSpPr txBox="1">
            <a:spLocks/>
          </p:cNvSpPr>
          <p:nvPr/>
        </p:nvSpPr>
        <p:spPr>
          <a:xfrm>
            <a:off x="227349" y="2059107"/>
            <a:ext cx="3144474" cy="4106197"/>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(__</a:t>
            </a:r>
            <a:r>
              <a:rPr kumimoji="0" lang="nl-NL" sz="2200" b="1" i="1"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main</a:t>
            </a:r>
            <a:r>
              <a:rPr kumimoji="0" lang="nl-NL" sz="2200" b="1"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__</a:t>
            </a: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import </a:t>
            </a:r>
            <a:r>
              <a:rPr lang="nl-NL" sz="2200" b="1" dirty="0">
                <a:solidFill>
                  <a:prstClr val="black"/>
                </a:solidFill>
                <a:latin typeface="Consolas" panose="020B0609020204030204" pitchFamily="49" charset="0"/>
              </a:rPr>
              <a:t>a</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1800" b="0" i="0" u="none" strike="noStrike" kern="1200" cap="none" spc="0" normalizeH="0" baseline="0" noProof="0" dirty="0" err="1">
                <a:ln>
                  <a:noFill/>
                </a:ln>
                <a:solidFill>
                  <a:prstClr val="black"/>
                </a:solidFill>
                <a:effectLst/>
                <a:uLnTx/>
                <a:uFillTx/>
                <a:latin typeface="+mn-lt"/>
                <a:ea typeface="+mn-ea"/>
                <a:cs typeface="+mn-cs"/>
              </a:rPr>
              <a:t>Main</a:t>
            </a:r>
            <a:r>
              <a:rPr kumimoji="0" lang="nl-NL" sz="1800" b="0" i="0" u="none" strike="noStrike" kern="1200" cap="none" spc="0" normalizeH="0" baseline="0" noProof="0" dirty="0">
                <a:ln>
                  <a:noFill/>
                </a:ln>
                <a:solidFill>
                  <a:prstClr val="black"/>
                </a:solidFill>
                <a:effectLst/>
                <a:uLnTx/>
                <a:uFillTx/>
                <a:latin typeface="+mn-lt"/>
                <a:ea typeface="+mn-ea"/>
                <a:cs typeface="+mn-cs"/>
              </a:rPr>
              <a:t> processing </a:t>
            </a:r>
            <a:r>
              <a:rPr kumimoji="0" lang="nl-NL" sz="1800" b="0" i="0" u="none" strike="noStrike" kern="1200" cap="none" spc="0" normalizeH="0" baseline="0" noProof="0" dirty="0" err="1">
                <a:ln>
                  <a:noFill/>
                </a:ln>
                <a:solidFill>
                  <a:prstClr val="black"/>
                </a:solidFill>
                <a:effectLst/>
                <a:uLnTx/>
                <a:uFillTx/>
                <a:latin typeface="+mn-lt"/>
                <a:ea typeface="+mn-ea"/>
                <a:cs typeface="+mn-cs"/>
              </a:rPr>
              <a:t>pauses</a:t>
            </a:r>
            <a:endParaRPr kumimoji="0" lang="nl-NL"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a:spcAft>
                <a:spcPts val="300"/>
              </a:spcAft>
              <a:defRPr/>
            </a:pP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nl-NL" sz="2200" b="1"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a:t>
            </a: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a:spcAft>
                <a:spcPts val="300"/>
              </a:spcAft>
              <a:defRPr/>
            </a:pPr>
            <a:r>
              <a:rPr lang="nl-NL" sz="2200" b="1" dirty="0">
                <a:solidFill>
                  <a:prstClr val="black"/>
                </a:solidFill>
                <a:latin typeface="Consolas" panose="020B0609020204030204" pitchFamily="49" charset="0"/>
              </a:rPr>
              <a:t>import b</a:t>
            </a:r>
            <a:endPar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a:spcAft>
                <a:spcPts val="300"/>
              </a:spcAft>
              <a:defRPr/>
            </a:pPr>
            <a:r>
              <a:rPr kumimoji="0" lang="nl-NL" sz="1800" b="0" i="0" u="none" strike="noStrike" kern="1200" cap="none" spc="0" normalizeH="0" baseline="0" noProof="0" dirty="0">
                <a:ln>
                  <a:noFill/>
                </a:ln>
                <a:solidFill>
                  <a:prstClr val="black"/>
                </a:solidFill>
                <a:effectLst/>
                <a:uLnTx/>
                <a:uFillTx/>
                <a:latin typeface="+mn-lt"/>
                <a:ea typeface="+mn-ea"/>
                <a:cs typeface="+mn-cs"/>
              </a:rPr>
              <a:t>&lt;a&gt; </a:t>
            </a:r>
            <a:r>
              <a:rPr kumimoji="0" lang="nl-NL" sz="1800" b="0" i="0" u="none" strike="noStrike" kern="1200" cap="none" spc="0" normalizeH="0" baseline="0" noProof="0" dirty="0" err="1">
                <a:ln>
                  <a:noFill/>
                </a:ln>
                <a:solidFill>
                  <a:prstClr val="black"/>
                </a:solidFill>
                <a:effectLst/>
                <a:uLnTx/>
                <a:uFillTx/>
                <a:latin typeface="+mn-lt"/>
                <a:ea typeface="+mn-ea"/>
                <a:cs typeface="+mn-cs"/>
              </a:rPr>
              <a:t>initialization</a:t>
            </a:r>
            <a:r>
              <a:rPr kumimoji="0" lang="nl-NL" sz="1800" b="0" i="0" u="none" strike="noStrike" kern="1200" cap="none" spc="0" normalizeH="0" baseline="0" noProof="0" dirty="0">
                <a:ln>
                  <a:noFill/>
                </a:ln>
                <a:solidFill>
                  <a:prstClr val="black"/>
                </a:solidFill>
                <a:effectLst/>
                <a:uLnTx/>
                <a:uFillTx/>
                <a:latin typeface="+mn-lt"/>
                <a:ea typeface="+mn-ea"/>
                <a:cs typeface="+mn-cs"/>
              </a:rPr>
              <a:t> </a:t>
            </a:r>
            <a:r>
              <a:rPr kumimoji="0" lang="nl-NL" sz="1800" b="0" i="0" u="none" strike="noStrike" kern="1200" cap="none" spc="0" normalizeH="0" baseline="0" noProof="0" dirty="0" err="1">
                <a:ln>
                  <a:noFill/>
                </a:ln>
                <a:solidFill>
                  <a:prstClr val="black"/>
                </a:solidFill>
                <a:effectLst/>
                <a:uLnTx/>
                <a:uFillTx/>
                <a:latin typeface="+mn-lt"/>
                <a:ea typeface="+mn-ea"/>
                <a:cs typeface="+mn-cs"/>
              </a:rPr>
              <a:t>pauses</a:t>
            </a:r>
            <a:endParaRPr kumimoji="0" lang="nl-NL" sz="1800" b="0" i="0" u="none" strike="noStrike" kern="1200" cap="none" spc="0" normalizeH="0" baseline="0" noProof="0" dirty="0">
              <a:ln>
                <a:noFill/>
              </a:ln>
              <a:solidFill>
                <a:prstClr val="black"/>
              </a:solidFill>
              <a:effectLst/>
              <a:uLnTx/>
              <a:uFillTx/>
              <a:latin typeface="+mn-lt"/>
              <a:ea typeface="+mn-ea"/>
              <a:cs typeface="+mn-cs"/>
            </a:endParaRPr>
          </a:p>
          <a:p>
            <a:pPr>
              <a:spcAft>
                <a:spcPts val="300"/>
              </a:spcAft>
              <a:defRPr/>
            </a:pPr>
            <a:endParaRPr kumimoji="0" lang="nl-NL" sz="1800" b="0" i="0" u="none" strike="noStrike" kern="1200" cap="none" spc="0" normalizeH="0" baseline="0" noProof="0" dirty="0">
              <a:ln>
                <a:noFill/>
              </a:ln>
              <a:solidFill>
                <a:prstClr val="black"/>
              </a:solidFill>
              <a:effectLst/>
              <a:uLnTx/>
              <a:uFillTx/>
              <a:latin typeface="+mn-lt"/>
              <a:ea typeface="+mn-ea"/>
              <a:cs typeface="+mn-cs"/>
            </a:endParaRPr>
          </a:p>
          <a:p>
            <a:pPr>
              <a:spcAft>
                <a:spcPts val="300"/>
              </a:spcAft>
              <a:defRPr/>
            </a:pP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nl-NL" sz="2200" b="1"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b</a:t>
            </a:r>
            <a:r>
              <a:rPr kumimoji="0" lang="nl-NL" sz="2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a:spcAft>
                <a:spcPts val="300"/>
              </a:spcAft>
              <a:defRPr/>
            </a:pPr>
            <a:r>
              <a:rPr lang="nl-NL" sz="2200" b="1" dirty="0">
                <a:solidFill>
                  <a:prstClr val="black"/>
                </a:solidFill>
                <a:latin typeface="Consolas" panose="020B0609020204030204" pitchFamily="49" charset="0"/>
              </a:rPr>
              <a:t>import a</a:t>
            </a:r>
          </a:p>
          <a:p>
            <a:pPr>
              <a:spcAft>
                <a:spcPts val="300"/>
              </a:spcAft>
              <a:defRPr/>
            </a:pPr>
            <a:endParaRPr lang="nl-NL" sz="1800" dirty="0">
              <a:solidFill>
                <a:prstClr val="black"/>
              </a:solidFill>
              <a:latin typeface="+mn-lt"/>
            </a:endParaRPr>
          </a:p>
          <a:p>
            <a:pPr>
              <a:spcAft>
                <a:spcPts val="300"/>
              </a:spcAft>
              <a:defRPr/>
            </a:pPr>
            <a:r>
              <a:rPr lang="nl-NL" sz="1800" dirty="0">
                <a:solidFill>
                  <a:prstClr val="black"/>
                </a:solidFill>
                <a:latin typeface="+mn-lt"/>
              </a:rPr>
              <a:t>&lt;a&gt; found in </a:t>
            </a:r>
            <a:r>
              <a:rPr lang="nl-NL" sz="1800" dirty="0" err="1">
                <a:solidFill>
                  <a:prstClr val="black"/>
                </a:solidFill>
                <a:latin typeface="+mn-lt"/>
              </a:rPr>
              <a:t>sys.modules</a:t>
            </a:r>
            <a:br>
              <a:rPr lang="nl-NL" sz="1800" dirty="0">
                <a:solidFill>
                  <a:prstClr val="black"/>
                </a:solidFill>
                <a:latin typeface="+mn-lt"/>
              </a:rPr>
            </a:br>
            <a:r>
              <a:rPr lang="nl-NL" sz="1800" dirty="0">
                <a:solidFill>
                  <a:prstClr val="black"/>
                </a:solidFill>
                <a:latin typeface="+mn-lt"/>
              </a:rPr>
              <a:t>&lt;b&gt; </a:t>
            </a:r>
            <a:r>
              <a:rPr lang="nl-NL" sz="1800" dirty="0" err="1">
                <a:solidFill>
                  <a:prstClr val="black"/>
                </a:solidFill>
                <a:latin typeface="+mn-lt"/>
              </a:rPr>
              <a:t>initialization</a:t>
            </a:r>
            <a:r>
              <a:rPr lang="nl-NL" sz="1800" dirty="0">
                <a:solidFill>
                  <a:prstClr val="black"/>
                </a:solidFill>
                <a:latin typeface="+mn-lt"/>
              </a:rPr>
              <a:t> </a:t>
            </a:r>
            <a:r>
              <a:rPr lang="nl-NL" sz="1800" dirty="0" err="1">
                <a:solidFill>
                  <a:prstClr val="black"/>
                </a:solidFill>
                <a:latin typeface="+mn-lt"/>
              </a:rPr>
              <a:t>continues</a:t>
            </a:r>
            <a:endParaRPr lang="nl-NL" sz="1800" dirty="0">
              <a:solidFill>
                <a:prstClr val="black"/>
              </a:solidFill>
              <a:latin typeface="+mn-lt"/>
            </a:endParaRPr>
          </a:p>
          <a:p>
            <a:pPr>
              <a:spcAft>
                <a:spcPts val="300"/>
              </a:spcAft>
              <a:defRPr/>
            </a:pPr>
            <a:endParaRPr kumimoji="0" lang="nl-NL"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19" name="Rectangle 18">
            <a:extLst>
              <a:ext uri="{FF2B5EF4-FFF2-40B4-BE49-F238E27FC236}">
                <a16:creationId xmlns:a16="http://schemas.microsoft.com/office/drawing/2014/main" id="{50FCDBE7-D03C-4FAC-9F38-188272B01772}"/>
              </a:ext>
            </a:extLst>
          </p:cNvPr>
          <p:cNvSpPr/>
          <p:nvPr/>
        </p:nvSpPr>
        <p:spPr>
          <a:xfrm>
            <a:off x="3090991" y="2056065"/>
            <a:ext cx="2669114" cy="4097984"/>
          </a:xfrm>
          <a:prstGeom prst="rect">
            <a:avLst/>
          </a:prstGeom>
          <a:solidFill>
            <a:srgbClr val="57CF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20" name="Rectangle 19">
            <a:extLst>
              <a:ext uri="{FF2B5EF4-FFF2-40B4-BE49-F238E27FC236}">
                <a16:creationId xmlns:a16="http://schemas.microsoft.com/office/drawing/2014/main" id="{1ABCE3D1-7049-4F44-8AA6-1707F925F40F}"/>
              </a:ext>
            </a:extLst>
          </p:cNvPr>
          <p:cNvSpPr/>
          <p:nvPr/>
        </p:nvSpPr>
        <p:spPr>
          <a:xfrm>
            <a:off x="5958761" y="2060848"/>
            <a:ext cx="5328593" cy="4104456"/>
          </a:xfrm>
          <a:prstGeom prst="rect">
            <a:avLst/>
          </a:prstGeom>
          <a:solidFill>
            <a:srgbClr val="00E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25" name="TextBox 24">
            <a:extLst>
              <a:ext uri="{FF2B5EF4-FFF2-40B4-BE49-F238E27FC236}">
                <a16:creationId xmlns:a16="http://schemas.microsoft.com/office/drawing/2014/main" id="{F978D73F-CA7A-4487-B058-308D11FED727}"/>
              </a:ext>
            </a:extLst>
          </p:cNvPr>
          <p:cNvSpPr txBox="1"/>
          <p:nvPr/>
        </p:nvSpPr>
        <p:spPr>
          <a:xfrm>
            <a:off x="5958761" y="1719884"/>
            <a:ext cx="27723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Object </a:t>
            </a:r>
            <a:r>
              <a:rPr kumimoji="0" lang="nl-NL" sz="1800" b="0" i="0" u="none" strike="noStrike" kern="1200" cap="none" spc="0" normalizeH="0" baseline="0" noProof="0" dirty="0" err="1">
                <a:ln>
                  <a:noFill/>
                </a:ln>
                <a:solidFill>
                  <a:prstClr val="black"/>
                </a:solidFill>
                <a:effectLst/>
                <a:uLnTx/>
                <a:uFillTx/>
                <a:latin typeface="Ubuntu"/>
                <a:ea typeface="+mn-ea"/>
                <a:cs typeface="+mn-cs"/>
              </a:rPr>
              <a:t>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26" name="TextBox 25">
            <a:extLst>
              <a:ext uri="{FF2B5EF4-FFF2-40B4-BE49-F238E27FC236}">
                <a16:creationId xmlns:a16="http://schemas.microsoft.com/office/drawing/2014/main" id="{83CD12A6-A613-49EC-92F2-1C59D18F9CA0}"/>
              </a:ext>
            </a:extLst>
          </p:cNvPr>
          <p:cNvSpPr txBox="1"/>
          <p:nvPr/>
        </p:nvSpPr>
        <p:spPr>
          <a:xfrm>
            <a:off x="3090991" y="1718663"/>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Namespace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30" name="TextBox 29">
            <a:extLst>
              <a:ext uri="{FF2B5EF4-FFF2-40B4-BE49-F238E27FC236}">
                <a16:creationId xmlns:a16="http://schemas.microsoft.com/office/drawing/2014/main" id="{46F0A5E8-09FF-4D47-8197-7DCF3E6C8C93}"/>
              </a:ext>
            </a:extLst>
          </p:cNvPr>
          <p:cNvSpPr txBox="1"/>
          <p:nvPr/>
        </p:nvSpPr>
        <p:spPr>
          <a:xfrm>
            <a:off x="3371823" y="2319348"/>
            <a:ext cx="1932089" cy="923330"/>
          </a:xfrm>
          <a:prstGeom prst="rect">
            <a:avLst/>
          </a:prstGeom>
          <a:solidFill>
            <a:schemeClr val="accent5"/>
          </a:solidFill>
        </p:spPr>
        <p:txBody>
          <a:bodyPr wrap="square" rtlCol="0">
            <a:spAutoFit/>
          </a:bodyPr>
          <a:lstStyle/>
          <a:p>
            <a:r>
              <a:rPr lang="en-US" dirty="0"/>
              <a:t>&lt;&lt;__main__&gt;&gt;</a:t>
            </a:r>
          </a:p>
          <a:p>
            <a:endParaRPr lang="nl-NL" dirty="0"/>
          </a:p>
          <a:p>
            <a:endParaRPr lang="nl-NL" dirty="0"/>
          </a:p>
        </p:txBody>
      </p:sp>
      <p:sp>
        <p:nvSpPr>
          <p:cNvPr id="31" name="TextBox 30">
            <a:extLst>
              <a:ext uri="{FF2B5EF4-FFF2-40B4-BE49-F238E27FC236}">
                <a16:creationId xmlns:a16="http://schemas.microsoft.com/office/drawing/2014/main" id="{3E75E170-BB53-4A45-ADD8-B5F43143D9CC}"/>
              </a:ext>
            </a:extLst>
          </p:cNvPr>
          <p:cNvSpPr txBox="1"/>
          <p:nvPr/>
        </p:nvSpPr>
        <p:spPr>
          <a:xfrm>
            <a:off x="3371822" y="3567024"/>
            <a:ext cx="1932089" cy="923330"/>
          </a:xfrm>
          <a:prstGeom prst="rect">
            <a:avLst/>
          </a:prstGeom>
          <a:solidFill>
            <a:schemeClr val="accent5"/>
          </a:solidFill>
        </p:spPr>
        <p:txBody>
          <a:bodyPr wrap="square" rtlCol="0">
            <a:spAutoFit/>
          </a:bodyPr>
          <a:lstStyle/>
          <a:p>
            <a:r>
              <a:rPr lang="en-US" dirty="0"/>
              <a:t>&lt;&lt;a&gt;&gt;</a:t>
            </a:r>
          </a:p>
          <a:p>
            <a:endParaRPr lang="en-US" dirty="0"/>
          </a:p>
          <a:p>
            <a:endParaRPr lang="en-US" dirty="0"/>
          </a:p>
        </p:txBody>
      </p:sp>
      <p:sp>
        <p:nvSpPr>
          <p:cNvPr id="32" name="TextBox 31">
            <a:extLst>
              <a:ext uri="{FF2B5EF4-FFF2-40B4-BE49-F238E27FC236}">
                <a16:creationId xmlns:a16="http://schemas.microsoft.com/office/drawing/2014/main" id="{73B1A791-50FD-4913-9DD8-5A9931A3CEA3}"/>
              </a:ext>
            </a:extLst>
          </p:cNvPr>
          <p:cNvSpPr txBox="1"/>
          <p:nvPr/>
        </p:nvSpPr>
        <p:spPr>
          <a:xfrm>
            <a:off x="3371821" y="4869160"/>
            <a:ext cx="1932089" cy="923330"/>
          </a:xfrm>
          <a:prstGeom prst="rect">
            <a:avLst/>
          </a:prstGeom>
          <a:solidFill>
            <a:schemeClr val="accent5"/>
          </a:solidFill>
        </p:spPr>
        <p:txBody>
          <a:bodyPr wrap="square" rtlCol="0">
            <a:spAutoFit/>
          </a:bodyPr>
          <a:lstStyle/>
          <a:p>
            <a:r>
              <a:rPr lang="en-US" dirty="0"/>
              <a:t>&lt;&lt;b&gt;&gt;</a:t>
            </a:r>
          </a:p>
          <a:p>
            <a:endParaRPr lang="en-US" dirty="0"/>
          </a:p>
          <a:p>
            <a:endParaRPr lang="nl-NL" dirty="0"/>
          </a:p>
        </p:txBody>
      </p:sp>
      <p:sp>
        <p:nvSpPr>
          <p:cNvPr id="33" name="Pentagon 9">
            <a:extLst>
              <a:ext uri="{FF2B5EF4-FFF2-40B4-BE49-F238E27FC236}">
                <a16:creationId xmlns:a16="http://schemas.microsoft.com/office/drawing/2014/main" id="{4CF14BE8-8EC1-4C1C-B8E9-C6B5CC4FC7AE}"/>
              </a:ext>
            </a:extLst>
          </p:cNvPr>
          <p:cNvSpPr/>
          <p:nvPr/>
        </p:nvSpPr>
        <p:spPr>
          <a:xfrm>
            <a:off x="3570150" y="2780928"/>
            <a:ext cx="725650" cy="360040"/>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Ubuntu"/>
              </a:rPr>
              <a:t>a</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34" name="Rounded Rectangle 10">
            <a:extLst>
              <a:ext uri="{FF2B5EF4-FFF2-40B4-BE49-F238E27FC236}">
                <a16:creationId xmlns:a16="http://schemas.microsoft.com/office/drawing/2014/main" id="{234EB465-D778-4B6E-AD5D-896875771B3D}"/>
              </a:ext>
            </a:extLst>
          </p:cNvPr>
          <p:cNvSpPr/>
          <p:nvPr/>
        </p:nvSpPr>
        <p:spPr>
          <a:xfrm>
            <a:off x="6623301" y="2599740"/>
            <a:ext cx="172374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&lt;module 'a'&gt;</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Consolas" panose="020B0609020204030204" pitchFamily="49" charset="0"/>
              </a:rPr>
              <a:t>__</a:t>
            </a:r>
            <a:r>
              <a:rPr lang="nl-NL" dirty="0" err="1">
                <a:solidFill>
                  <a:prstClr val="black">
                    <a:lumMod val="95000"/>
                    <a:lumOff val="5000"/>
                  </a:prstClr>
                </a:solidFill>
                <a:latin typeface="Consolas" panose="020B0609020204030204" pitchFamily="49" charset="0"/>
              </a:rPr>
              <a:t>dict</a:t>
            </a:r>
            <a:r>
              <a:rPr lang="nl-NL" dirty="0">
                <a:solidFill>
                  <a:prstClr val="black">
                    <a:lumMod val="95000"/>
                    <a:lumOff val="5000"/>
                  </a:prstClr>
                </a:solidFill>
                <a:latin typeface="Consolas" panose="020B0609020204030204" pitchFamily="49" charset="0"/>
              </a:rPr>
              <a:t>__</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p:txBody>
      </p:sp>
      <p:cxnSp>
        <p:nvCxnSpPr>
          <p:cNvPr id="35" name="Connector: Elbow 34">
            <a:extLst>
              <a:ext uri="{FF2B5EF4-FFF2-40B4-BE49-F238E27FC236}">
                <a16:creationId xmlns:a16="http://schemas.microsoft.com/office/drawing/2014/main" id="{BE812E55-86D7-4454-B057-35ECFB002A8D}"/>
              </a:ext>
            </a:extLst>
          </p:cNvPr>
          <p:cNvCxnSpPr>
            <a:cxnSpLocks/>
            <a:stCxn id="34" idx="2"/>
            <a:endCxn id="31" idx="3"/>
          </p:cNvCxnSpPr>
          <p:nvPr/>
        </p:nvCxnSpPr>
        <p:spPr>
          <a:xfrm rot="5400000">
            <a:off x="6040108" y="2583624"/>
            <a:ext cx="708869" cy="2181261"/>
          </a:xfrm>
          <a:prstGeom prst="bentConnector2">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0FA3E20-D9E5-4128-A360-DB8E311C8E69}"/>
              </a:ext>
            </a:extLst>
          </p:cNvPr>
          <p:cNvCxnSpPr>
            <a:cxnSpLocks/>
            <a:stCxn id="33" idx="3"/>
            <a:endCxn id="34" idx="1"/>
          </p:cNvCxnSpPr>
          <p:nvPr/>
        </p:nvCxnSpPr>
        <p:spPr>
          <a:xfrm flipV="1">
            <a:off x="4295800" y="2959780"/>
            <a:ext cx="2327501" cy="1168"/>
          </a:xfrm>
          <a:prstGeom prst="bent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Pentagon 9">
            <a:extLst>
              <a:ext uri="{FF2B5EF4-FFF2-40B4-BE49-F238E27FC236}">
                <a16:creationId xmlns:a16="http://schemas.microsoft.com/office/drawing/2014/main" id="{E0B614FF-DAAA-4002-AE4B-3806D9718A71}"/>
              </a:ext>
            </a:extLst>
          </p:cNvPr>
          <p:cNvSpPr/>
          <p:nvPr/>
        </p:nvSpPr>
        <p:spPr>
          <a:xfrm>
            <a:off x="3570150" y="3941002"/>
            <a:ext cx="725650" cy="360040"/>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Ubuntu"/>
                <a:ea typeface="+mn-ea"/>
                <a:cs typeface="+mn-cs"/>
              </a:rPr>
              <a:t>b</a:t>
            </a:r>
          </a:p>
        </p:txBody>
      </p:sp>
      <p:sp>
        <p:nvSpPr>
          <p:cNvPr id="22" name="Rounded Rectangle 10">
            <a:extLst>
              <a:ext uri="{FF2B5EF4-FFF2-40B4-BE49-F238E27FC236}">
                <a16:creationId xmlns:a16="http://schemas.microsoft.com/office/drawing/2014/main" id="{08F0CF77-98F6-48B1-9723-A9156F099FC4}"/>
              </a:ext>
            </a:extLst>
          </p:cNvPr>
          <p:cNvSpPr/>
          <p:nvPr/>
        </p:nvSpPr>
        <p:spPr>
          <a:xfrm>
            <a:off x="6589351" y="4389186"/>
            <a:ext cx="172374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&lt;module 'b'&gt;</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nl-NL" dirty="0">
                <a:solidFill>
                  <a:prstClr val="black">
                    <a:lumMod val="95000"/>
                    <a:lumOff val="5000"/>
                  </a:prstClr>
                </a:solidFill>
                <a:latin typeface="Consolas" panose="020B0609020204030204" pitchFamily="49" charset="0"/>
              </a:rPr>
              <a:t>__</a:t>
            </a:r>
            <a:r>
              <a:rPr lang="nl-NL" dirty="0" err="1">
                <a:solidFill>
                  <a:prstClr val="black">
                    <a:lumMod val="95000"/>
                    <a:lumOff val="5000"/>
                  </a:prstClr>
                </a:solidFill>
                <a:latin typeface="Consolas" panose="020B0609020204030204" pitchFamily="49" charset="0"/>
              </a:rPr>
              <a:t>dict</a:t>
            </a:r>
            <a:r>
              <a:rPr lang="nl-NL" dirty="0">
                <a:solidFill>
                  <a:prstClr val="black">
                    <a:lumMod val="95000"/>
                    <a:lumOff val="5000"/>
                  </a:prstClr>
                </a:solidFill>
                <a:latin typeface="Consolas" panose="020B0609020204030204" pitchFamily="49" charset="0"/>
              </a:rPr>
              <a:t>__</a:t>
            </a:r>
            <a:endParaRPr kumimoji="0" lang="nl-NL" sz="1800" b="0" i="0" u="none" strike="noStrike" kern="1200" cap="none" spc="0" normalizeH="0" baseline="0" noProof="0" dirty="0">
              <a:ln>
                <a:noFill/>
              </a:ln>
              <a:solidFill>
                <a:prstClr val="black">
                  <a:lumMod val="95000"/>
                  <a:lumOff val="5000"/>
                </a:prstClr>
              </a:solidFill>
              <a:effectLst/>
              <a:uLnTx/>
              <a:uFillTx/>
              <a:latin typeface="Consolas" panose="020B0609020204030204" pitchFamily="49" charset="0"/>
            </a:endParaRPr>
          </a:p>
        </p:txBody>
      </p:sp>
      <p:cxnSp>
        <p:nvCxnSpPr>
          <p:cNvPr id="23" name="Connector: Elbow 22">
            <a:extLst>
              <a:ext uri="{FF2B5EF4-FFF2-40B4-BE49-F238E27FC236}">
                <a16:creationId xmlns:a16="http://schemas.microsoft.com/office/drawing/2014/main" id="{527BFD43-8F11-427E-A8FA-B23F952BFBC6}"/>
              </a:ext>
            </a:extLst>
          </p:cNvPr>
          <p:cNvCxnSpPr>
            <a:cxnSpLocks/>
            <a:stCxn id="21" idx="3"/>
            <a:endCxn id="22" idx="1"/>
          </p:cNvCxnSpPr>
          <p:nvPr/>
        </p:nvCxnSpPr>
        <p:spPr>
          <a:xfrm>
            <a:off x="4295800" y="4121022"/>
            <a:ext cx="2293551" cy="628204"/>
          </a:xfrm>
          <a:prstGeom prst="bent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ED38696-6A6F-4EEA-93EC-405DFB082FE9}"/>
              </a:ext>
            </a:extLst>
          </p:cNvPr>
          <p:cNvCxnSpPr>
            <a:cxnSpLocks/>
            <a:stCxn id="22" idx="2"/>
            <a:endCxn id="32" idx="3"/>
          </p:cNvCxnSpPr>
          <p:nvPr/>
        </p:nvCxnSpPr>
        <p:spPr>
          <a:xfrm rot="5400000">
            <a:off x="6266787" y="4146389"/>
            <a:ext cx="221559" cy="2147312"/>
          </a:xfrm>
          <a:prstGeom prst="bentConnector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7" name="Pentagon 9">
            <a:extLst>
              <a:ext uri="{FF2B5EF4-FFF2-40B4-BE49-F238E27FC236}">
                <a16:creationId xmlns:a16="http://schemas.microsoft.com/office/drawing/2014/main" id="{E684F2C1-8198-40C3-BC21-F924394F478B}"/>
              </a:ext>
            </a:extLst>
          </p:cNvPr>
          <p:cNvSpPr/>
          <p:nvPr/>
        </p:nvSpPr>
        <p:spPr>
          <a:xfrm>
            <a:off x="3569034" y="5301208"/>
            <a:ext cx="725650" cy="360040"/>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Ubuntu"/>
              </a:rPr>
              <a:t>a</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cxnSp>
        <p:nvCxnSpPr>
          <p:cNvPr id="28" name="Connector: Elbow 27">
            <a:extLst>
              <a:ext uri="{FF2B5EF4-FFF2-40B4-BE49-F238E27FC236}">
                <a16:creationId xmlns:a16="http://schemas.microsoft.com/office/drawing/2014/main" id="{059A028D-85E6-4505-AF74-FB7522159AAB}"/>
              </a:ext>
            </a:extLst>
          </p:cNvPr>
          <p:cNvCxnSpPr>
            <a:cxnSpLocks/>
            <a:stCxn id="27" idx="3"/>
            <a:endCxn id="34" idx="1"/>
          </p:cNvCxnSpPr>
          <p:nvPr/>
        </p:nvCxnSpPr>
        <p:spPr>
          <a:xfrm flipV="1">
            <a:off x="4294684" y="2959780"/>
            <a:ext cx="2328617" cy="2521448"/>
          </a:xfrm>
          <a:prstGeom prst="bentConnector3">
            <a:avLst>
              <a:gd name="adj1" fmla="val 81087"/>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Callout: Line 28">
            <a:extLst>
              <a:ext uri="{FF2B5EF4-FFF2-40B4-BE49-F238E27FC236}">
                <a16:creationId xmlns:a16="http://schemas.microsoft.com/office/drawing/2014/main" id="{BCFC79B7-4162-431A-B4AD-0012EA0C5D85}"/>
              </a:ext>
            </a:extLst>
          </p:cNvPr>
          <p:cNvSpPr/>
          <p:nvPr/>
        </p:nvSpPr>
        <p:spPr>
          <a:xfrm>
            <a:off x="4689200" y="5946293"/>
            <a:ext cx="4791176" cy="895722"/>
          </a:xfrm>
          <a:prstGeom prst="borderCallout1">
            <a:avLst>
              <a:gd name="adj1" fmla="val 52280"/>
              <a:gd name="adj2" fmla="val -260"/>
              <a:gd name="adj3" fmla="val 48878"/>
              <a:gd name="adj4" fmla="val -32070"/>
            </a:avLst>
          </a:prstGeom>
          <a:solidFill>
            <a:schemeClr val="accent1"/>
          </a:solid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This fails if </a:t>
            </a:r>
            <a:r>
              <a:rPr lang="en-US" sz="1600" b="1" dirty="0">
                <a:latin typeface="Consolas" panose="020B0609020204030204" pitchFamily="49" charset="0"/>
              </a:rPr>
              <a:t>b</a:t>
            </a:r>
            <a:r>
              <a:rPr lang="en-US" sz="1600" dirty="0"/>
              <a:t> tries to access an attribute from </a:t>
            </a:r>
            <a:r>
              <a:rPr lang="en-US" sz="1600" b="1" dirty="0">
                <a:latin typeface="Consolas" panose="020B0609020204030204" pitchFamily="49" charset="0"/>
              </a:rPr>
              <a:t>a</a:t>
            </a:r>
            <a:r>
              <a:rPr lang="en-US" sz="1600" dirty="0"/>
              <a:t> that has not yet been created.</a:t>
            </a:r>
            <a:endParaRPr lang="nl-NL" sz="1600" dirty="0"/>
          </a:p>
        </p:txBody>
      </p:sp>
    </p:spTree>
    <p:extLst>
      <p:ext uri="{BB962C8B-B14F-4D97-AF65-F5344CB8AC3E}">
        <p14:creationId xmlns:p14="http://schemas.microsoft.com/office/powerpoint/2010/main" val="477189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457200" indent="-457200">
              <a:buFont typeface="Arial" panose="020B0604020202020204" pitchFamily="34" charset="0"/>
              <a:buChar char="•"/>
            </a:pPr>
            <a:r>
              <a:rPr lang="nl-NL" sz="2600" dirty="0">
                <a:latin typeface="+mn-lt"/>
              </a:rPr>
              <a:t>Return </a:t>
            </a:r>
            <a:r>
              <a:rPr lang="nl-NL" sz="2600" b="1" dirty="0" err="1">
                <a:latin typeface="Consolas" panose="020B0609020204030204" pitchFamily="49" charset="0"/>
              </a:rPr>
              <a:t>sys.modules</a:t>
            </a:r>
            <a:r>
              <a:rPr lang="nl-NL" sz="2600" b="1" dirty="0">
                <a:latin typeface="Consolas" panose="020B0609020204030204" pitchFamily="49" charset="0"/>
              </a:rPr>
              <a:t>[</a:t>
            </a:r>
            <a:r>
              <a:rPr lang="nl-NL" sz="2600" b="1" dirty="0" err="1">
                <a:latin typeface="Consolas" panose="020B0609020204030204" pitchFamily="49" charset="0"/>
              </a:rPr>
              <a:t>module_name</a:t>
            </a:r>
            <a:r>
              <a:rPr lang="nl-NL" sz="2600" b="1" dirty="0">
                <a:latin typeface="Consolas" panose="020B0609020204030204" pitchFamily="49" charset="0"/>
              </a:rPr>
              <a:t>]</a:t>
            </a:r>
            <a:r>
              <a:rPr lang="nl-NL" sz="2600" dirty="0">
                <a:latin typeface="+mn-lt"/>
              </a:rPr>
              <a:t> </a:t>
            </a:r>
            <a:r>
              <a:rPr lang="nl-NL" sz="2600" dirty="0" err="1">
                <a:latin typeface="+mn-lt"/>
              </a:rPr>
              <a:t>if</a:t>
            </a:r>
            <a:r>
              <a:rPr lang="nl-NL" sz="2600" dirty="0">
                <a:latin typeface="+mn-lt"/>
              </a:rPr>
              <a:t> present</a:t>
            </a:r>
          </a:p>
          <a:p>
            <a:pPr marL="457200" indent="-457200">
              <a:buFont typeface="Arial" panose="020B0604020202020204" pitchFamily="34" charset="0"/>
              <a:buChar char="•"/>
            </a:pPr>
            <a:r>
              <a:rPr lang="nl-NL" sz="2600" dirty="0" err="1">
                <a:latin typeface="+mn-lt"/>
              </a:rPr>
              <a:t>Otherwise</a:t>
            </a:r>
            <a:r>
              <a:rPr lang="nl-NL" sz="2600" dirty="0">
                <a:latin typeface="+mn-lt"/>
              </a:rPr>
              <a:t>, call </a:t>
            </a:r>
            <a:r>
              <a:rPr lang="nl-NL" sz="2600" b="1" dirty="0" err="1">
                <a:latin typeface="Consolas" panose="020B0609020204030204" pitchFamily="49" charset="0"/>
              </a:rPr>
              <a:t>f.find_spec</a:t>
            </a:r>
            <a:r>
              <a:rPr lang="nl-NL" sz="2600" b="1" dirty="0">
                <a:latin typeface="Consolas" panose="020B0609020204030204" pitchFamily="49" charset="0"/>
              </a:rPr>
              <a:t> </a:t>
            </a:r>
            <a:r>
              <a:rPr lang="nl-NL" sz="2600" dirty="0" err="1">
                <a:latin typeface="+mn-lt"/>
              </a:rPr>
              <a:t>for</a:t>
            </a:r>
            <a:r>
              <a:rPr lang="nl-NL" sz="2600" dirty="0">
                <a:latin typeface="+mn-lt"/>
              </a:rPr>
              <a:t> </a:t>
            </a:r>
            <a:r>
              <a:rPr lang="nl-NL" sz="2600" dirty="0" err="1">
                <a:latin typeface="+mn-lt"/>
              </a:rPr>
              <a:t>each</a:t>
            </a:r>
            <a:r>
              <a:rPr lang="nl-NL" sz="2600" dirty="0">
                <a:latin typeface="+mn-lt"/>
              </a:rPr>
              <a:t> </a:t>
            </a:r>
            <a:r>
              <a:rPr lang="nl-NL" sz="2600" dirty="0" err="1">
                <a:latin typeface="+mn-lt"/>
              </a:rPr>
              <a:t>finder</a:t>
            </a:r>
            <a:r>
              <a:rPr lang="nl-NL" sz="2600" dirty="0">
                <a:latin typeface="+mn-lt"/>
              </a:rPr>
              <a:t> </a:t>
            </a:r>
            <a:r>
              <a:rPr lang="nl-NL" sz="2600" b="1" dirty="0">
                <a:latin typeface="Consolas" panose="020B0609020204030204" pitchFamily="49" charset="0"/>
              </a:rPr>
              <a:t>f</a:t>
            </a:r>
            <a:r>
              <a:rPr lang="nl-NL" sz="2600" dirty="0">
                <a:latin typeface="+mn-lt"/>
              </a:rPr>
              <a:t> in </a:t>
            </a:r>
            <a:r>
              <a:rPr lang="nl-NL" sz="2600" b="1" dirty="0" err="1">
                <a:latin typeface="Consolas" panose="020B0609020204030204" pitchFamily="49" charset="0"/>
              </a:rPr>
              <a:t>sys.meta_path</a:t>
            </a:r>
            <a:r>
              <a:rPr lang="nl-NL" sz="2600" dirty="0">
                <a:latin typeface="+mn-lt"/>
              </a:rPr>
              <a:t>. Return </a:t>
            </a:r>
            <a:r>
              <a:rPr lang="nl-NL" sz="2600" dirty="0" err="1">
                <a:latin typeface="+mn-lt"/>
              </a:rPr>
              <a:t>the</a:t>
            </a:r>
            <a:r>
              <a:rPr lang="nl-NL" sz="2600" dirty="0">
                <a:latin typeface="+mn-lt"/>
              </a:rPr>
              <a:t> first module </a:t>
            </a:r>
            <a:r>
              <a:rPr lang="nl-NL" sz="2600" dirty="0" err="1">
                <a:latin typeface="+mn-lt"/>
              </a:rPr>
              <a:t>spec</a:t>
            </a:r>
            <a:r>
              <a:rPr lang="nl-NL" sz="2600" dirty="0">
                <a:latin typeface="+mn-lt"/>
              </a:rPr>
              <a:t> found.</a:t>
            </a:r>
          </a:p>
          <a:p>
            <a:pPr marL="457200" indent="-457200">
              <a:buFont typeface="Arial" panose="020B0604020202020204" pitchFamily="34" charset="0"/>
              <a:buChar char="•"/>
            </a:pPr>
            <a:r>
              <a:rPr lang="nl-NL" sz="2600" dirty="0" err="1">
                <a:latin typeface="+mn-lt"/>
              </a:rPr>
              <a:t>Typically</a:t>
            </a:r>
            <a:r>
              <a:rPr lang="nl-NL" sz="2600" dirty="0">
                <a:latin typeface="+mn-lt"/>
              </a:rPr>
              <a:t>, </a:t>
            </a:r>
            <a:r>
              <a:rPr lang="nl-NL" sz="2600" dirty="0" err="1">
                <a:latin typeface="+mn-lt"/>
              </a:rPr>
              <a:t>the</a:t>
            </a:r>
            <a:r>
              <a:rPr lang="nl-NL" sz="2600" dirty="0">
                <a:latin typeface="+mn-lt"/>
              </a:rPr>
              <a:t> last entry in </a:t>
            </a:r>
            <a:r>
              <a:rPr lang="nl-NL" sz="2600" b="1" dirty="0" err="1">
                <a:latin typeface="Consolas" panose="020B0609020204030204" pitchFamily="49" charset="0"/>
              </a:rPr>
              <a:t>sys.meta_path</a:t>
            </a:r>
            <a:r>
              <a:rPr lang="nl-NL" sz="2600" dirty="0">
                <a:latin typeface="+mn-lt"/>
              </a:rPr>
              <a:t> is a </a:t>
            </a:r>
            <a:r>
              <a:rPr lang="nl-NL" sz="2600" b="1" dirty="0" err="1">
                <a:latin typeface="Consolas" panose="020B0609020204030204" pitchFamily="49" charset="0"/>
              </a:rPr>
              <a:t>PathFinder</a:t>
            </a:r>
            <a:r>
              <a:rPr lang="nl-NL" sz="2600" dirty="0">
                <a:latin typeface="+mn-lt"/>
              </a:rPr>
              <a:t>. The </a:t>
            </a:r>
            <a:r>
              <a:rPr lang="nl-NL" sz="2600" b="1" dirty="0" err="1">
                <a:latin typeface="Consolas" panose="020B0609020204030204" pitchFamily="49" charset="0"/>
              </a:rPr>
              <a:t>PathFinder</a:t>
            </a:r>
            <a:r>
              <a:rPr lang="nl-NL" sz="2600" dirty="0">
                <a:latin typeface="+mn-lt"/>
              </a:rPr>
              <a:t> </a:t>
            </a:r>
            <a:r>
              <a:rPr lang="nl-NL" sz="2600" dirty="0" err="1">
                <a:latin typeface="+mn-lt"/>
              </a:rPr>
              <a:t>iterates</a:t>
            </a:r>
            <a:r>
              <a:rPr lang="nl-NL" sz="2600" dirty="0">
                <a:latin typeface="+mn-lt"/>
              </a:rPr>
              <a:t> over </a:t>
            </a:r>
            <a:r>
              <a:rPr lang="nl-NL" sz="2600" b="1" dirty="0" err="1">
                <a:latin typeface="Consolas" panose="020B0609020204030204" pitchFamily="49" charset="0"/>
              </a:rPr>
              <a:t>sys.path</a:t>
            </a:r>
            <a:r>
              <a:rPr lang="nl-NL" sz="2600" dirty="0">
                <a:latin typeface="+mn-lt"/>
              </a:rPr>
              <a:t> </a:t>
            </a:r>
            <a:r>
              <a:rPr lang="nl-NL" sz="2600" dirty="0" err="1">
                <a:latin typeface="+mn-lt"/>
              </a:rPr>
              <a:t>and</a:t>
            </a:r>
            <a:r>
              <a:rPr lang="nl-NL" sz="2600" dirty="0">
                <a:latin typeface="+mn-lt"/>
              </a:rPr>
              <a:t> </a:t>
            </a:r>
            <a:r>
              <a:rPr lang="nl-NL" sz="2600" dirty="0" err="1">
                <a:latin typeface="+mn-lt"/>
              </a:rPr>
              <a:t>queries</a:t>
            </a:r>
            <a:r>
              <a:rPr lang="nl-NL" sz="2600" dirty="0">
                <a:latin typeface="+mn-lt"/>
              </a:rPr>
              <a:t> </a:t>
            </a:r>
            <a:r>
              <a:rPr lang="nl-NL" sz="2600" dirty="0" err="1">
                <a:latin typeface="+mn-lt"/>
              </a:rPr>
              <a:t>each</a:t>
            </a:r>
            <a:r>
              <a:rPr lang="nl-NL" sz="2600" dirty="0">
                <a:latin typeface="+mn-lt"/>
              </a:rPr>
              <a:t> entry in </a:t>
            </a:r>
            <a:r>
              <a:rPr lang="nl-NL" sz="2600" b="1" dirty="0" err="1">
                <a:latin typeface="Consolas" panose="020B0609020204030204" pitchFamily="49" charset="0"/>
              </a:rPr>
              <a:t>sys.path_hooks</a:t>
            </a:r>
            <a:r>
              <a:rPr lang="nl-NL" sz="2600" dirty="0">
                <a:latin typeface="+mn-lt"/>
              </a:rPr>
              <a:t> </a:t>
            </a:r>
            <a:r>
              <a:rPr lang="nl-NL" sz="2600" dirty="0" err="1">
                <a:latin typeface="+mn-lt"/>
              </a:rPr>
              <a:t>for</a:t>
            </a:r>
            <a:r>
              <a:rPr lang="nl-NL" sz="2600" dirty="0">
                <a:latin typeface="+mn-lt"/>
              </a:rPr>
              <a:t> a </a:t>
            </a:r>
            <a:r>
              <a:rPr lang="nl-NL" sz="2600" dirty="0" err="1">
                <a:latin typeface="+mn-lt"/>
              </a:rPr>
              <a:t>finder</a:t>
            </a:r>
            <a:r>
              <a:rPr lang="nl-NL" sz="2600" dirty="0">
                <a:latin typeface="+mn-lt"/>
              </a:rPr>
              <a:t>. </a:t>
            </a:r>
            <a:r>
              <a:rPr lang="nl-NL" sz="2600" dirty="0" err="1">
                <a:latin typeface="+mn-lt"/>
              </a:rPr>
              <a:t>Then</a:t>
            </a:r>
            <a:r>
              <a:rPr lang="nl-NL" sz="2600" dirty="0">
                <a:latin typeface="+mn-lt"/>
              </a:rPr>
              <a:t> </a:t>
            </a:r>
            <a:r>
              <a:rPr lang="nl-NL" sz="2600" b="1" dirty="0" err="1">
                <a:latin typeface="Consolas" panose="020B0609020204030204" pitchFamily="49" charset="0"/>
              </a:rPr>
              <a:t>finder.find_spec</a:t>
            </a:r>
            <a:r>
              <a:rPr lang="nl-NL" sz="2600" dirty="0">
                <a:latin typeface="+mn-lt"/>
              </a:rPr>
              <a:t> is </a:t>
            </a:r>
            <a:r>
              <a:rPr lang="nl-NL" sz="2600" dirty="0" err="1">
                <a:latin typeface="+mn-lt"/>
              </a:rPr>
              <a:t>called</a:t>
            </a:r>
            <a:r>
              <a:rPr lang="nl-NL" sz="2600" dirty="0">
                <a:latin typeface="+mn-lt"/>
              </a:rPr>
              <a:t>, </a:t>
            </a:r>
            <a:r>
              <a:rPr lang="nl-NL" sz="2600" dirty="0" err="1">
                <a:latin typeface="+mn-lt"/>
              </a:rPr>
              <a:t>and</a:t>
            </a:r>
            <a:r>
              <a:rPr lang="nl-NL" sz="2600" dirty="0">
                <a:latin typeface="+mn-lt"/>
              </a:rPr>
              <a:t> </a:t>
            </a:r>
            <a:r>
              <a:rPr lang="nl-NL" sz="2600" dirty="0" err="1">
                <a:latin typeface="+mn-lt"/>
              </a:rPr>
              <a:t>if</a:t>
            </a:r>
            <a:r>
              <a:rPr lang="nl-NL" sz="2600" dirty="0">
                <a:latin typeface="+mn-lt"/>
              </a:rPr>
              <a:t> </a:t>
            </a:r>
            <a:r>
              <a:rPr lang="nl-NL" sz="2600" dirty="0" err="1">
                <a:latin typeface="+mn-lt"/>
              </a:rPr>
              <a:t>it</a:t>
            </a:r>
            <a:r>
              <a:rPr lang="nl-NL" sz="2600" dirty="0">
                <a:latin typeface="+mn-lt"/>
              </a:rPr>
              <a:t> returns a module </a:t>
            </a:r>
            <a:r>
              <a:rPr lang="nl-NL" sz="2600" dirty="0" err="1">
                <a:latin typeface="+mn-lt"/>
              </a:rPr>
              <a:t>spec</a:t>
            </a:r>
            <a:r>
              <a:rPr lang="nl-NL" sz="2600" dirty="0">
                <a:latin typeface="+mn-lt"/>
              </a:rPr>
              <a:t>, </a:t>
            </a:r>
            <a:r>
              <a:rPr lang="nl-NL" sz="2600" dirty="0" err="1">
                <a:latin typeface="+mn-lt"/>
              </a:rPr>
              <a:t>that</a:t>
            </a:r>
            <a:r>
              <a:rPr lang="nl-NL" sz="2600" dirty="0">
                <a:latin typeface="+mn-lt"/>
              </a:rPr>
              <a:t> </a:t>
            </a:r>
            <a:r>
              <a:rPr lang="nl-NL" sz="2600" dirty="0" err="1">
                <a:latin typeface="+mn-lt"/>
              </a:rPr>
              <a:t>will</a:t>
            </a:r>
            <a:r>
              <a:rPr lang="nl-NL" sz="2600" dirty="0">
                <a:latin typeface="+mn-lt"/>
              </a:rPr>
              <a:t> </a:t>
            </a:r>
            <a:r>
              <a:rPr lang="nl-NL" sz="2600" dirty="0" err="1">
                <a:latin typeface="+mn-lt"/>
              </a:rPr>
              <a:t>be</a:t>
            </a:r>
            <a:r>
              <a:rPr lang="nl-NL" sz="2600" dirty="0">
                <a:latin typeface="+mn-lt"/>
              </a:rPr>
              <a:t> </a:t>
            </a:r>
            <a:r>
              <a:rPr lang="nl-NL" sz="2600" dirty="0" err="1">
                <a:latin typeface="+mn-lt"/>
              </a:rPr>
              <a:t>used</a:t>
            </a:r>
            <a:r>
              <a:rPr lang="nl-NL" sz="2600" dirty="0">
                <a:latin typeface="+mn-lt"/>
              </a:rPr>
              <a:t>.</a:t>
            </a:r>
            <a:endParaRPr lang="nl-NL" sz="2600" dirty="0">
              <a:latin typeface="Consolas" panose="020B0609020204030204" pitchFamily="49" charset="0"/>
            </a:endParaRPr>
          </a:p>
          <a:p>
            <a:pPr marL="457200" indent="-457200">
              <a:buFont typeface="Arial" panose="020B0604020202020204" pitchFamily="34" charset="0"/>
              <a:buChar char="•"/>
            </a:pPr>
            <a:r>
              <a:rPr lang="nl-NL" sz="2600" dirty="0" err="1">
                <a:latin typeface="+mn-lt"/>
              </a:rPr>
              <a:t>Create</a:t>
            </a:r>
            <a:r>
              <a:rPr lang="nl-NL" sz="2600" dirty="0">
                <a:latin typeface="+mn-lt"/>
              </a:rPr>
              <a:t> a module </a:t>
            </a:r>
            <a:r>
              <a:rPr lang="nl-NL" sz="2600" dirty="0" err="1">
                <a:latin typeface="+mn-lt"/>
              </a:rPr>
              <a:t>based</a:t>
            </a:r>
            <a:r>
              <a:rPr lang="nl-NL" sz="2600" dirty="0">
                <a:latin typeface="+mn-lt"/>
              </a:rPr>
              <a:t> on </a:t>
            </a:r>
            <a:r>
              <a:rPr lang="nl-NL" sz="2600" dirty="0" err="1">
                <a:latin typeface="+mn-lt"/>
              </a:rPr>
              <a:t>the</a:t>
            </a:r>
            <a:r>
              <a:rPr lang="nl-NL" sz="2600" dirty="0">
                <a:latin typeface="+mn-lt"/>
              </a:rPr>
              <a:t> module </a:t>
            </a:r>
            <a:r>
              <a:rPr lang="nl-NL" sz="2600" dirty="0" err="1">
                <a:latin typeface="+mn-lt"/>
              </a:rPr>
              <a:t>spec</a:t>
            </a:r>
            <a:endParaRPr lang="nl-NL" sz="2600" b="1" dirty="0">
              <a:latin typeface="Consolas" panose="020B0609020204030204" pitchFamily="49" charset="0"/>
            </a:endParaRPr>
          </a:p>
          <a:p>
            <a:pPr marL="457200" indent="-457200">
              <a:buFont typeface="Arial" panose="020B0604020202020204" pitchFamily="34" charset="0"/>
              <a:buChar char="•"/>
            </a:pPr>
            <a:r>
              <a:rPr lang="nl-NL" sz="2600" dirty="0" err="1">
                <a:latin typeface="+mn-lt"/>
              </a:rPr>
              <a:t>Add</a:t>
            </a:r>
            <a:r>
              <a:rPr lang="nl-NL" sz="2600" dirty="0">
                <a:latin typeface="+mn-lt"/>
              </a:rPr>
              <a:t> </a:t>
            </a:r>
            <a:r>
              <a:rPr lang="nl-NL" sz="2600" dirty="0" err="1">
                <a:latin typeface="+mn-lt"/>
              </a:rPr>
              <a:t>the</a:t>
            </a:r>
            <a:r>
              <a:rPr lang="nl-NL" sz="2600" dirty="0">
                <a:latin typeface="+mn-lt"/>
              </a:rPr>
              <a:t> </a:t>
            </a:r>
            <a:r>
              <a:rPr lang="nl-NL" sz="2600" dirty="0" err="1">
                <a:latin typeface="+mn-lt"/>
              </a:rPr>
              <a:t>created</a:t>
            </a:r>
            <a:r>
              <a:rPr lang="nl-NL" sz="2600" dirty="0">
                <a:latin typeface="+mn-lt"/>
              </a:rPr>
              <a:t> module </a:t>
            </a:r>
            <a:r>
              <a:rPr lang="nl-NL" sz="2600" dirty="0" err="1">
                <a:latin typeface="+mn-lt"/>
              </a:rPr>
              <a:t>to</a:t>
            </a:r>
            <a:r>
              <a:rPr lang="nl-NL" sz="2600" dirty="0">
                <a:latin typeface="+mn-lt"/>
              </a:rPr>
              <a:t> </a:t>
            </a:r>
            <a:r>
              <a:rPr lang="nl-NL" sz="2600" b="1" dirty="0" err="1">
                <a:latin typeface="Consolas" panose="020B0609020204030204" pitchFamily="49" charset="0"/>
              </a:rPr>
              <a:t>sys.modules</a:t>
            </a:r>
            <a:endParaRPr lang="nl-NL" sz="2600" b="1" dirty="0">
              <a:latin typeface="Consolas" panose="020B0609020204030204" pitchFamily="49" charset="0"/>
            </a:endParaRPr>
          </a:p>
          <a:p>
            <a:pPr marL="457200" indent="-457200">
              <a:buFont typeface="Arial" panose="020B0604020202020204" pitchFamily="34" charset="0"/>
              <a:buChar char="•"/>
            </a:pPr>
            <a:r>
              <a:rPr lang="nl-NL" sz="2600" dirty="0" err="1">
                <a:latin typeface="+mn-lt"/>
              </a:rPr>
              <a:t>Initialize</a:t>
            </a:r>
            <a:r>
              <a:rPr lang="nl-NL" sz="2600" dirty="0">
                <a:latin typeface="+mn-lt"/>
              </a:rPr>
              <a:t> </a:t>
            </a:r>
            <a:r>
              <a:rPr lang="nl-NL" sz="2600" dirty="0" err="1">
                <a:latin typeface="+mn-lt"/>
              </a:rPr>
              <a:t>the</a:t>
            </a:r>
            <a:r>
              <a:rPr lang="nl-NL" sz="2600" dirty="0">
                <a:latin typeface="+mn-lt"/>
              </a:rPr>
              <a:t> module </a:t>
            </a:r>
            <a:r>
              <a:rPr lang="nl-NL" sz="2600" dirty="0" err="1">
                <a:latin typeface="+mn-lt"/>
              </a:rPr>
              <a:t>by</a:t>
            </a:r>
            <a:r>
              <a:rPr lang="nl-NL" sz="2600" dirty="0">
                <a:latin typeface="+mn-lt"/>
              </a:rPr>
              <a:t> </a:t>
            </a:r>
            <a:r>
              <a:rPr lang="nl-NL" sz="2600" dirty="0" err="1">
                <a:latin typeface="+mn-lt"/>
              </a:rPr>
              <a:t>calling</a:t>
            </a:r>
            <a:r>
              <a:rPr lang="nl-NL" sz="2600" dirty="0">
                <a:latin typeface="+mn-lt"/>
              </a:rPr>
              <a:t> </a:t>
            </a:r>
            <a:r>
              <a:rPr lang="nl-NL" sz="2600" b="1" dirty="0" err="1">
                <a:latin typeface="Consolas" panose="020B0609020204030204" pitchFamily="49" charset="0"/>
              </a:rPr>
              <a:t>spec.loader.exec_module</a:t>
            </a:r>
            <a:r>
              <a:rPr lang="nl-NL" sz="2600" b="1" dirty="0">
                <a:latin typeface="Consolas" panose="020B0609020204030204" pitchFamily="49" charset="0"/>
              </a:rPr>
              <a:t>(module)</a:t>
            </a:r>
          </a:p>
          <a:p>
            <a:pPr marL="457200" indent="-457200">
              <a:buFont typeface="Arial" panose="020B0604020202020204" pitchFamily="34" charset="0"/>
              <a:buChar char="•"/>
            </a:pPr>
            <a:r>
              <a:rPr lang="nl-NL" sz="2600" dirty="0">
                <a:latin typeface="+mn-lt"/>
              </a:rPr>
              <a:t>Return </a:t>
            </a:r>
            <a:r>
              <a:rPr lang="nl-NL" sz="2600" b="1" dirty="0" err="1">
                <a:latin typeface="Consolas" panose="020B0609020204030204" pitchFamily="49" charset="0"/>
              </a:rPr>
              <a:t>sys.modules</a:t>
            </a:r>
            <a:r>
              <a:rPr lang="nl-NL" sz="2600" b="1" dirty="0">
                <a:latin typeface="Consolas" panose="020B0609020204030204" pitchFamily="49" charset="0"/>
              </a:rPr>
              <a:t>[</a:t>
            </a:r>
            <a:r>
              <a:rPr lang="nl-NL" sz="2600" b="1" dirty="0" err="1">
                <a:latin typeface="Consolas" panose="020B0609020204030204" pitchFamily="49" charset="0"/>
              </a:rPr>
              <a:t>module_name</a:t>
            </a:r>
            <a:r>
              <a:rPr lang="nl-NL" sz="2600" b="1" dirty="0">
                <a:latin typeface="Consolas" panose="020B0609020204030204" pitchFamily="49" charset="0"/>
              </a:rPr>
              <a:t>]</a:t>
            </a:r>
          </a:p>
          <a:p>
            <a:pPr marL="635000" lvl="1" indent="-457200">
              <a:buFont typeface="Arial" panose="020B0604020202020204" pitchFamily="34" charset="0"/>
              <a:buChar char="•"/>
            </a:pPr>
            <a:endParaRPr lang="nl-NL" sz="24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Importing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bird's</a:t>
            </a:r>
            <a:r>
              <a:rPr lang="nl-NL" sz="3000" cap="none" dirty="0">
                <a:solidFill>
                  <a:schemeClr val="accent1"/>
                </a:solidFill>
              </a:rPr>
              <a:t> </a:t>
            </a:r>
            <a:r>
              <a:rPr lang="nl-NL" sz="3000" cap="none" dirty="0" err="1">
                <a:solidFill>
                  <a:schemeClr val="accent1"/>
                </a:solidFill>
              </a:rPr>
              <a:t>eye</a:t>
            </a:r>
            <a:r>
              <a:rPr lang="nl-NL" sz="3000" cap="none" dirty="0">
                <a:solidFill>
                  <a:schemeClr val="accent1"/>
                </a:solidFill>
              </a:rPr>
              <a:t> view</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989039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Case STUDY: importing </a:t>
            </a:r>
            <a:r>
              <a:rPr lang="en-GB" dirty="0" err="1"/>
              <a:t>idl</a:t>
            </a:r>
            <a:r>
              <a:rPr lang="en-GB" dirty="0"/>
              <a:t> file</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1248843153"/>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latin typeface="+mn-lt"/>
              </a:rPr>
              <a:t>The import </a:t>
            </a:r>
            <a:r>
              <a:rPr lang="nl-NL" sz="2400" dirty="0" err="1">
                <a:latin typeface="+mn-lt"/>
              </a:rPr>
              <a:t>mechanism</a:t>
            </a:r>
            <a:r>
              <a:rPr lang="nl-NL" sz="2400" dirty="0">
                <a:latin typeface="+mn-lt"/>
              </a:rPr>
              <a:t> is </a:t>
            </a:r>
            <a:r>
              <a:rPr lang="nl-NL" sz="2400" dirty="0" err="1">
                <a:latin typeface="+mn-lt"/>
              </a:rPr>
              <a:t>quite</a:t>
            </a:r>
            <a:r>
              <a:rPr lang="nl-NL" sz="2400" dirty="0">
                <a:latin typeface="+mn-lt"/>
              </a:rPr>
              <a:t> </a:t>
            </a:r>
            <a:r>
              <a:rPr lang="nl-NL" sz="2400" dirty="0" err="1">
                <a:latin typeface="+mn-lt"/>
              </a:rPr>
              <a:t>convoluted</a:t>
            </a:r>
            <a:r>
              <a:rPr lang="nl-NL" sz="2400" dirty="0">
                <a:latin typeface="+mn-lt"/>
              </a:rPr>
              <a:t>, </a:t>
            </a:r>
            <a:r>
              <a:rPr lang="nl-NL" sz="2400" dirty="0" err="1">
                <a:latin typeface="+mn-lt"/>
              </a:rPr>
              <a:t>and</a:t>
            </a:r>
            <a:r>
              <a:rPr lang="nl-NL" sz="2400" dirty="0">
                <a:latin typeface="+mn-lt"/>
              </a:rPr>
              <a:t> </a:t>
            </a:r>
            <a:r>
              <a:rPr lang="nl-NL" sz="2400" dirty="0" err="1">
                <a:latin typeface="+mn-lt"/>
              </a:rPr>
              <a:t>can</a:t>
            </a:r>
            <a:r>
              <a:rPr lang="nl-NL" sz="2400" dirty="0">
                <a:latin typeface="+mn-lt"/>
              </a:rPr>
              <a:t> </a:t>
            </a:r>
            <a:r>
              <a:rPr lang="nl-NL" sz="2400" dirty="0" err="1">
                <a:latin typeface="+mn-lt"/>
              </a:rPr>
              <a:t>quickly</a:t>
            </a:r>
            <a:r>
              <a:rPr lang="nl-NL" sz="2400" dirty="0">
                <a:latin typeface="+mn-lt"/>
              </a:rPr>
              <a:t> get </a:t>
            </a:r>
            <a:r>
              <a:rPr lang="nl-NL" sz="2400" dirty="0" err="1">
                <a:latin typeface="+mn-lt"/>
              </a:rPr>
              <a:t>overwhelming</a:t>
            </a:r>
            <a:endParaRPr lang="nl-NL" sz="2400" dirty="0">
              <a:latin typeface="+mn-lt"/>
            </a:endParaRPr>
          </a:p>
          <a:p>
            <a:pPr marL="342900" indent="-342900">
              <a:buFont typeface="Arial" panose="020B0604020202020204" pitchFamily="34" charset="0"/>
              <a:buChar char="•"/>
            </a:pPr>
            <a:r>
              <a:rPr lang="nl-NL" sz="2400" dirty="0">
                <a:latin typeface="+mn-lt"/>
              </a:rPr>
              <a:t>A small </a:t>
            </a:r>
            <a:r>
              <a:rPr lang="nl-NL" sz="2400" dirty="0" err="1">
                <a:latin typeface="+mn-lt"/>
              </a:rPr>
              <a:t>example</a:t>
            </a:r>
            <a:r>
              <a:rPr lang="nl-NL" sz="2400" dirty="0">
                <a:latin typeface="+mn-lt"/>
              </a:rPr>
              <a:t> is </a:t>
            </a:r>
            <a:r>
              <a:rPr lang="nl-NL" sz="2400" dirty="0" err="1">
                <a:latin typeface="+mn-lt"/>
              </a:rPr>
              <a:t>used</a:t>
            </a:r>
            <a:r>
              <a:rPr lang="nl-NL" sz="2400" dirty="0">
                <a:latin typeface="+mn-lt"/>
              </a:rPr>
              <a:t> </a:t>
            </a:r>
            <a:r>
              <a:rPr lang="nl-NL" sz="2400" dirty="0" err="1">
                <a:latin typeface="+mn-lt"/>
              </a:rPr>
              <a:t>to</a:t>
            </a:r>
            <a:r>
              <a:rPr lang="nl-NL" sz="2400" dirty="0">
                <a:latin typeface="+mn-lt"/>
              </a:rPr>
              <a:t> show </a:t>
            </a:r>
            <a:r>
              <a:rPr lang="nl-NL" sz="2400" dirty="0" err="1">
                <a:latin typeface="+mn-lt"/>
              </a:rPr>
              <a:t>how</a:t>
            </a:r>
            <a:r>
              <a:rPr lang="nl-NL" sz="2400" dirty="0">
                <a:latin typeface="+mn-lt"/>
              </a:rPr>
              <a:t> </a:t>
            </a:r>
            <a:r>
              <a:rPr lang="nl-NL" sz="2400" dirty="0" err="1">
                <a:latin typeface="+mn-lt"/>
              </a:rPr>
              <a:t>importing</a:t>
            </a:r>
            <a:r>
              <a:rPr lang="nl-NL" sz="2400" dirty="0">
                <a:latin typeface="+mn-lt"/>
              </a:rPr>
              <a:t> </a:t>
            </a:r>
            <a:r>
              <a:rPr lang="nl-NL" sz="2400" dirty="0" err="1">
                <a:latin typeface="+mn-lt"/>
              </a:rPr>
              <a:t>works</a:t>
            </a:r>
            <a:r>
              <a:rPr lang="nl-NL" sz="2400" dirty="0">
                <a:latin typeface="+mn-lt"/>
              </a:rPr>
              <a:t> </a:t>
            </a:r>
            <a:r>
              <a:rPr lang="nl-NL" sz="2400" dirty="0" err="1">
                <a:latin typeface="+mn-lt"/>
              </a:rPr>
              <a:t>and</a:t>
            </a:r>
            <a:r>
              <a:rPr lang="nl-NL" sz="2400" dirty="0">
                <a:latin typeface="+mn-lt"/>
              </a:rPr>
              <a:t> </a:t>
            </a:r>
            <a:r>
              <a:rPr lang="nl-NL" sz="2400" dirty="0" err="1">
                <a:latin typeface="+mn-lt"/>
              </a:rPr>
              <a:t>how</a:t>
            </a:r>
            <a:r>
              <a:rPr lang="nl-NL" sz="2400" dirty="0">
                <a:latin typeface="+mn-lt"/>
              </a:rPr>
              <a:t> </a:t>
            </a:r>
            <a:r>
              <a:rPr lang="nl-NL" sz="2400" dirty="0" err="1">
                <a:latin typeface="+mn-lt"/>
              </a:rPr>
              <a:t>it</a:t>
            </a:r>
            <a:r>
              <a:rPr lang="nl-NL" sz="2400" dirty="0">
                <a:latin typeface="+mn-lt"/>
              </a:rPr>
              <a:t> </a:t>
            </a:r>
            <a:r>
              <a:rPr lang="nl-NL" sz="2400" dirty="0" err="1">
                <a:latin typeface="+mn-lt"/>
              </a:rPr>
              <a:t>can</a:t>
            </a:r>
            <a:r>
              <a:rPr lang="nl-NL" sz="2400" dirty="0">
                <a:latin typeface="+mn-lt"/>
              </a:rPr>
              <a:t> </a:t>
            </a:r>
            <a:r>
              <a:rPr lang="nl-NL" sz="2400" dirty="0" err="1">
                <a:latin typeface="+mn-lt"/>
              </a:rPr>
              <a:t>be</a:t>
            </a:r>
            <a:r>
              <a:rPr lang="nl-NL" sz="2400" dirty="0">
                <a:latin typeface="+mn-lt"/>
              </a:rPr>
              <a:t> </a:t>
            </a:r>
            <a:r>
              <a:rPr lang="nl-NL" sz="2400" dirty="0" err="1">
                <a:latin typeface="+mn-lt"/>
              </a:rPr>
              <a:t>adapted</a:t>
            </a:r>
            <a:r>
              <a:rPr lang="nl-NL" sz="2400" dirty="0">
                <a:latin typeface="+mn-lt"/>
              </a:rPr>
              <a:t>.</a:t>
            </a:r>
          </a:p>
          <a:p>
            <a:pPr marL="342900" indent="-342900">
              <a:buFont typeface="Arial" panose="020B0604020202020204" pitchFamily="34" charset="0"/>
              <a:buChar char="•"/>
            </a:pPr>
            <a:r>
              <a:rPr lang="nl-NL" sz="2400" dirty="0">
                <a:latin typeface="+mn-lt"/>
              </a:rPr>
              <a:t>We take </a:t>
            </a:r>
            <a:r>
              <a:rPr lang="nl-NL" sz="2400" dirty="0" err="1">
                <a:latin typeface="+mn-lt"/>
              </a:rPr>
              <a:t>the</a:t>
            </a:r>
            <a:r>
              <a:rPr lang="nl-NL" sz="2400" dirty="0">
                <a:latin typeface="+mn-lt"/>
              </a:rPr>
              <a:t> case </a:t>
            </a:r>
            <a:r>
              <a:rPr lang="nl-NL" sz="2400" dirty="0" err="1">
                <a:latin typeface="+mn-lt"/>
              </a:rPr>
              <a:t>where</a:t>
            </a:r>
            <a:r>
              <a:rPr lang="nl-NL" sz="2400" dirty="0">
                <a:latin typeface="+mn-lt"/>
              </a:rPr>
              <a:t> </a:t>
            </a:r>
            <a:r>
              <a:rPr lang="nl-NL" sz="2400" dirty="0" err="1">
                <a:latin typeface="+mn-lt"/>
              </a:rPr>
              <a:t>the</a:t>
            </a:r>
            <a:r>
              <a:rPr lang="nl-NL" sz="2400" dirty="0">
                <a:latin typeface="+mn-lt"/>
              </a:rPr>
              <a:t> data interfaces </a:t>
            </a:r>
            <a:r>
              <a:rPr lang="nl-NL" sz="2400" dirty="0" err="1">
                <a:latin typeface="+mn-lt"/>
              </a:rPr>
              <a:t>between</a:t>
            </a:r>
            <a:r>
              <a:rPr lang="nl-NL" sz="2400" dirty="0">
                <a:latin typeface="+mn-lt"/>
              </a:rPr>
              <a:t> </a:t>
            </a:r>
            <a:r>
              <a:rPr lang="nl-NL" sz="2400" dirty="0" err="1">
                <a:latin typeface="+mn-lt"/>
              </a:rPr>
              <a:t>two</a:t>
            </a:r>
            <a:r>
              <a:rPr lang="nl-NL" sz="2400" dirty="0">
                <a:latin typeface="+mn-lt"/>
              </a:rPr>
              <a:t> </a:t>
            </a:r>
            <a:r>
              <a:rPr lang="nl-NL" sz="2400" dirty="0" err="1">
                <a:latin typeface="+mn-lt"/>
              </a:rPr>
              <a:t>processes</a:t>
            </a:r>
            <a:r>
              <a:rPr lang="nl-NL" sz="2400" dirty="0">
                <a:latin typeface="+mn-lt"/>
              </a:rPr>
              <a:t> are </a:t>
            </a:r>
            <a:r>
              <a:rPr lang="nl-NL" sz="2400" dirty="0" err="1">
                <a:latin typeface="+mn-lt"/>
              </a:rPr>
              <a:t>defined</a:t>
            </a:r>
            <a:r>
              <a:rPr lang="nl-NL" sz="2400" dirty="0">
                <a:latin typeface="+mn-lt"/>
              </a:rPr>
              <a:t> </a:t>
            </a:r>
            <a:r>
              <a:rPr lang="nl-NL" sz="2400" dirty="0" err="1">
                <a:latin typeface="+mn-lt"/>
              </a:rPr>
              <a:t>with</a:t>
            </a:r>
            <a:r>
              <a:rPr lang="nl-NL" sz="2400" dirty="0">
                <a:latin typeface="+mn-lt"/>
              </a:rPr>
              <a:t> IDL files.</a:t>
            </a:r>
          </a:p>
          <a:p>
            <a:pPr marL="342900" indent="-342900">
              <a:buFont typeface="Arial" panose="020B0604020202020204" pitchFamily="34" charset="0"/>
              <a:buChar char="•"/>
            </a:pPr>
            <a:r>
              <a:rPr lang="nl-NL" sz="2400" dirty="0">
                <a:latin typeface="+mn-lt"/>
              </a:rPr>
              <a:t>The goal is </a:t>
            </a:r>
            <a:r>
              <a:rPr lang="nl-NL" sz="2400" dirty="0" err="1">
                <a:latin typeface="+mn-lt"/>
              </a:rPr>
              <a:t>to</a:t>
            </a:r>
            <a:r>
              <a:rPr lang="nl-NL" sz="2400" dirty="0">
                <a:latin typeface="+mn-lt"/>
              </a:rPr>
              <a:t> import </a:t>
            </a:r>
            <a:r>
              <a:rPr lang="nl-NL" sz="2400" dirty="0" err="1">
                <a:latin typeface="+mn-lt"/>
              </a:rPr>
              <a:t>an</a:t>
            </a:r>
            <a:r>
              <a:rPr lang="nl-NL" sz="2400" dirty="0">
                <a:latin typeface="+mn-lt"/>
              </a:rPr>
              <a:t> IDL file </a:t>
            </a:r>
            <a:r>
              <a:rPr lang="nl-NL" sz="2400" dirty="0" err="1">
                <a:latin typeface="+mn-lt"/>
              </a:rPr>
              <a:t>and</a:t>
            </a:r>
            <a:r>
              <a:rPr lang="nl-NL" sz="2400" dirty="0">
                <a:latin typeface="+mn-lt"/>
              </a:rPr>
              <a:t> end up </a:t>
            </a:r>
            <a:r>
              <a:rPr lang="nl-NL" sz="2400" dirty="0" err="1">
                <a:latin typeface="+mn-lt"/>
              </a:rPr>
              <a:t>with</a:t>
            </a:r>
            <a:r>
              <a:rPr lang="nl-NL" sz="2400" dirty="0">
                <a:latin typeface="+mn-lt"/>
              </a:rPr>
              <a:t> a Python module </a:t>
            </a:r>
            <a:r>
              <a:rPr lang="nl-NL" sz="2400" dirty="0" err="1">
                <a:latin typeface="+mn-lt"/>
              </a:rPr>
              <a:t>that</a:t>
            </a:r>
            <a:r>
              <a:rPr lang="nl-NL" sz="2400" dirty="0">
                <a:latin typeface="+mn-lt"/>
              </a:rPr>
              <a:t> has a </a:t>
            </a:r>
            <a:r>
              <a:rPr lang="nl-NL" sz="2400" dirty="0" err="1">
                <a:latin typeface="+mn-lt"/>
              </a:rPr>
              <a:t>corresponding</a:t>
            </a:r>
            <a:r>
              <a:rPr lang="nl-NL" sz="2400" dirty="0">
                <a:latin typeface="+mn-lt"/>
              </a:rPr>
              <a:t> dataclass.</a:t>
            </a:r>
          </a:p>
          <a:p>
            <a:endParaRPr lang="nl-NL" sz="2200" dirty="0">
              <a:latin typeface="+mn-lt"/>
            </a:endParaRPr>
          </a:p>
          <a:p>
            <a:endParaRPr lang="nl-NL" sz="2600"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Case </a:t>
            </a:r>
            <a:r>
              <a:rPr lang="nl-NL" sz="3000" cap="none" dirty="0" err="1">
                <a:solidFill>
                  <a:schemeClr val="accent1"/>
                </a:solidFill>
              </a:rPr>
              <a:t>study</a:t>
            </a:r>
            <a:r>
              <a:rPr lang="nl-NL" sz="3000" cap="none" dirty="0">
                <a:solidFill>
                  <a:schemeClr val="accent1"/>
                </a:solidFill>
              </a:rPr>
              <a:t>: </a:t>
            </a:r>
            <a:r>
              <a:rPr lang="nl-NL" sz="3000" cap="none" dirty="0" err="1">
                <a:solidFill>
                  <a:schemeClr val="accent1"/>
                </a:solidFill>
              </a:rPr>
              <a:t>importing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idl</a:t>
            </a:r>
            <a:r>
              <a:rPr lang="nl-NL" sz="3000" cap="none" dirty="0">
                <a:solidFill>
                  <a:schemeClr val="accent1"/>
                </a:solidFill>
              </a:rPr>
              <a:t> file</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4109064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latin typeface="+mn-lt"/>
              </a:rPr>
              <a:t>The data format is </a:t>
            </a:r>
            <a:r>
              <a:rPr lang="nl-NL" sz="2400" dirty="0" err="1">
                <a:latin typeface="+mn-lt"/>
              </a:rPr>
              <a:t>defined</a:t>
            </a:r>
            <a:r>
              <a:rPr lang="nl-NL" sz="2400" dirty="0">
                <a:latin typeface="+mn-lt"/>
              </a:rPr>
              <a:t> in file </a:t>
            </a:r>
            <a:r>
              <a:rPr lang="nl-NL" sz="2400" b="1" dirty="0">
                <a:latin typeface="Consolas" panose="020B0609020204030204" pitchFamily="49" charset="0"/>
              </a:rPr>
              <a:t>interface.idl</a:t>
            </a:r>
            <a:r>
              <a:rPr lang="nl-NL" sz="2400" dirty="0">
                <a:latin typeface="+mn-lt"/>
              </a:rPr>
              <a:t>:</a:t>
            </a:r>
          </a:p>
          <a:p>
            <a:pPr marL="342900" indent="-342900">
              <a:buFont typeface="Arial" panose="020B0604020202020204" pitchFamily="34" charset="0"/>
              <a:buChar char="•"/>
            </a:pPr>
            <a:endParaRPr lang="nl-NL" sz="2400" dirty="0">
              <a:latin typeface="+mn-lt"/>
            </a:endParaRPr>
          </a:p>
          <a:p>
            <a:r>
              <a:rPr lang="nl-NL" sz="2400" dirty="0">
                <a:latin typeface="+mn-lt"/>
              </a:rPr>
              <a:t>	</a:t>
            </a:r>
            <a:r>
              <a:rPr lang="nl-NL" sz="2400" b="1" dirty="0">
                <a:latin typeface="Consolas" panose="020B0609020204030204" pitchFamily="49" charset="0"/>
              </a:rPr>
              <a:t>interface </a:t>
            </a:r>
            <a:r>
              <a:rPr lang="nl-NL" sz="2400" b="1" dirty="0" err="1">
                <a:latin typeface="Consolas" panose="020B0609020204030204" pitchFamily="49" charset="0"/>
              </a:rPr>
              <a:t>result_data</a:t>
            </a:r>
            <a:r>
              <a:rPr lang="nl-NL" sz="2400" b="1" dirty="0">
                <a:latin typeface="Consolas" panose="020B0609020204030204" pitchFamily="49" charset="0"/>
              </a:rPr>
              <a:t> {</a:t>
            </a:r>
          </a:p>
          <a:p>
            <a:r>
              <a:rPr lang="nl-NL" sz="2400" b="1" dirty="0">
                <a:latin typeface="Consolas" panose="020B0609020204030204" pitchFamily="49" charset="0"/>
              </a:rPr>
              <a:t>	    long status;</a:t>
            </a:r>
          </a:p>
          <a:p>
            <a:r>
              <a:rPr lang="nl-NL" sz="2400" b="1" dirty="0">
                <a:latin typeface="Consolas" panose="020B0609020204030204" pitchFamily="49" charset="0"/>
              </a:rPr>
              <a:t>	    string </a:t>
            </a:r>
            <a:r>
              <a:rPr lang="nl-NL" sz="2400" b="1" dirty="0" err="1">
                <a:latin typeface="Consolas" panose="020B0609020204030204" pitchFamily="49" charset="0"/>
              </a:rPr>
              <a:t>message</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float</a:t>
            </a:r>
            <a:r>
              <a:rPr lang="nl-NL" sz="2400" b="1" dirty="0">
                <a:latin typeface="Consolas" panose="020B0609020204030204" pitchFamily="49" charset="0"/>
              </a:rPr>
              <a:t> </a:t>
            </a:r>
            <a:r>
              <a:rPr lang="nl-NL" sz="2400" b="1" dirty="0" err="1">
                <a:latin typeface="Consolas" panose="020B0609020204030204" pitchFamily="49" charset="0"/>
              </a:rPr>
              <a:t>execution_time</a:t>
            </a:r>
            <a:r>
              <a:rPr lang="nl-NL" sz="2400" b="1" dirty="0">
                <a:latin typeface="Consolas" panose="020B0609020204030204" pitchFamily="49" charset="0"/>
              </a:rPr>
              <a:t>;</a:t>
            </a:r>
          </a:p>
          <a:p>
            <a:r>
              <a:rPr lang="nl-NL" sz="2400" b="1" dirty="0">
                <a:latin typeface="Consolas" panose="020B0609020204030204" pitchFamily="49" charset="0"/>
              </a:rPr>
              <a:t>	}</a:t>
            </a:r>
          </a:p>
          <a:p>
            <a:endParaRPr lang="nl-NL" sz="2200" dirty="0">
              <a:latin typeface="+mn-lt"/>
            </a:endParaRPr>
          </a:p>
          <a:p>
            <a:pPr marL="457200" indent="-457200">
              <a:buFont typeface="Arial" panose="020B0604020202020204" pitchFamily="34" charset="0"/>
              <a:buChar char="•"/>
            </a:pPr>
            <a:r>
              <a:rPr lang="nl-NL" sz="2400" dirty="0">
                <a:latin typeface="+mn-lt"/>
              </a:rPr>
              <a:t>The </a:t>
            </a:r>
            <a:r>
              <a:rPr lang="nl-NL" sz="2400" dirty="0" err="1">
                <a:latin typeface="+mn-lt"/>
              </a:rPr>
              <a:t>purpose</a:t>
            </a:r>
            <a:r>
              <a:rPr lang="nl-NL" sz="2400" dirty="0">
                <a:latin typeface="+mn-lt"/>
              </a:rPr>
              <a:t> is </a:t>
            </a:r>
            <a:r>
              <a:rPr lang="nl-NL" sz="2400" dirty="0" err="1">
                <a:latin typeface="+mn-lt"/>
              </a:rPr>
              <a:t>to</a:t>
            </a:r>
            <a:r>
              <a:rPr lang="nl-NL" sz="2400" dirty="0">
                <a:latin typeface="+mn-lt"/>
              </a:rPr>
              <a:t> </a:t>
            </a:r>
            <a:r>
              <a:rPr lang="nl-NL" sz="2400" dirty="0" err="1">
                <a:latin typeface="+mn-lt"/>
              </a:rPr>
              <a:t>be</a:t>
            </a:r>
            <a:r>
              <a:rPr lang="nl-NL" sz="2400" dirty="0">
                <a:latin typeface="+mn-lt"/>
              </a:rPr>
              <a:t> </a:t>
            </a:r>
            <a:r>
              <a:rPr lang="nl-NL" sz="2400" dirty="0" err="1">
                <a:latin typeface="+mn-lt"/>
              </a:rPr>
              <a:t>able</a:t>
            </a:r>
            <a:r>
              <a:rPr lang="nl-NL" sz="2400" dirty="0">
                <a:latin typeface="+mn-lt"/>
              </a:rPr>
              <a:t> </a:t>
            </a:r>
            <a:r>
              <a:rPr lang="nl-NL" sz="2400" dirty="0" err="1">
                <a:latin typeface="+mn-lt"/>
              </a:rPr>
              <a:t>to</a:t>
            </a:r>
            <a:r>
              <a:rPr lang="nl-NL" sz="2400" dirty="0">
                <a:latin typeface="+mn-lt"/>
              </a:rPr>
              <a:t> do "</a:t>
            </a:r>
            <a:r>
              <a:rPr lang="nl-NL" sz="2400" b="1" dirty="0" err="1">
                <a:latin typeface="Consolas" panose="020B0609020204030204" pitchFamily="49" charset="0"/>
              </a:rPr>
              <a:t>from</a:t>
            </a:r>
            <a:r>
              <a:rPr lang="nl-NL" sz="2400" b="1" dirty="0">
                <a:latin typeface="Consolas" panose="020B0609020204030204" pitchFamily="49" charset="0"/>
              </a:rPr>
              <a:t> interface import </a:t>
            </a:r>
            <a:r>
              <a:rPr lang="nl-NL" sz="2400" b="1" dirty="0" err="1">
                <a:latin typeface="Consolas" panose="020B0609020204030204" pitchFamily="49" charset="0"/>
              </a:rPr>
              <a:t>ResultData</a:t>
            </a:r>
            <a:r>
              <a:rPr lang="nl-NL" sz="2400" dirty="0">
                <a:latin typeface="+mn-lt"/>
              </a:rPr>
              <a:t>", </a:t>
            </a:r>
            <a:r>
              <a:rPr lang="nl-NL" sz="2400" dirty="0" err="1">
                <a:latin typeface="+mn-lt"/>
              </a:rPr>
              <a:t>with</a:t>
            </a:r>
            <a:r>
              <a:rPr lang="nl-NL" sz="2400" dirty="0">
                <a:latin typeface="+mn-lt"/>
              </a:rPr>
              <a:t> </a:t>
            </a:r>
            <a:r>
              <a:rPr lang="nl-NL" sz="2400" b="1" dirty="0" err="1">
                <a:latin typeface="Consolas" panose="020B0609020204030204" pitchFamily="49" charset="0"/>
              </a:rPr>
              <a:t>ResultData</a:t>
            </a:r>
            <a:r>
              <a:rPr lang="nl-NL" sz="2400" dirty="0">
                <a:latin typeface="+mn-lt"/>
              </a:rPr>
              <a:t> a Python dataclass equivalent </a:t>
            </a:r>
            <a:r>
              <a:rPr lang="nl-NL" sz="2400" dirty="0" err="1">
                <a:latin typeface="+mn-lt"/>
              </a:rPr>
              <a:t>to</a:t>
            </a:r>
            <a:r>
              <a:rPr lang="nl-NL" sz="2400" dirty="0">
                <a:latin typeface="+mn-lt"/>
              </a:rPr>
              <a:t> </a:t>
            </a:r>
            <a:r>
              <a:rPr lang="nl-NL" sz="2400" dirty="0" err="1">
                <a:latin typeface="+mn-lt"/>
              </a:rPr>
              <a:t>the</a:t>
            </a:r>
            <a:r>
              <a:rPr lang="nl-NL" sz="2400" dirty="0">
                <a:latin typeface="+mn-lt"/>
              </a:rPr>
              <a:t> </a:t>
            </a:r>
            <a:r>
              <a:rPr lang="nl-NL" sz="2400" dirty="0" err="1">
                <a:latin typeface="+mn-lt"/>
              </a:rPr>
              <a:t>idl</a:t>
            </a:r>
            <a:r>
              <a:rPr lang="nl-NL" sz="2400" dirty="0">
                <a:latin typeface="+mn-lt"/>
              </a:rPr>
              <a:t> </a:t>
            </a:r>
            <a:r>
              <a:rPr lang="nl-NL" sz="2400" dirty="0" err="1">
                <a:latin typeface="+mn-lt"/>
              </a:rPr>
              <a:t>structure</a:t>
            </a:r>
            <a:r>
              <a:rPr lang="nl-NL" sz="2400" dirty="0">
                <a:latin typeface="+mn-lt"/>
              </a:rPr>
              <a:t>.</a:t>
            </a:r>
          </a:p>
        </p:txBody>
      </p:sp>
      <p:sp>
        <p:nvSpPr>
          <p:cNvPr id="2" name="Title 1"/>
          <p:cNvSpPr>
            <a:spLocks noGrp="1"/>
          </p:cNvSpPr>
          <p:nvPr>
            <p:ph type="title"/>
          </p:nvPr>
        </p:nvSpPr>
        <p:spPr/>
        <p:txBody>
          <a:bodyPr/>
          <a:lstStyle/>
          <a:p>
            <a:r>
              <a:rPr lang="nl-NL" sz="3000" cap="none" dirty="0">
                <a:solidFill>
                  <a:schemeClr val="accent1"/>
                </a:solidFill>
              </a:rPr>
              <a:t>IDL file</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422341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1626A-CA5A-4401-81EF-814E52378640}"/>
              </a:ext>
            </a:extLst>
          </p:cNvPr>
          <p:cNvSpPr>
            <a:spLocks noGrp="1"/>
          </p:cNvSpPr>
          <p:nvPr>
            <p:ph type="ctrTitle"/>
          </p:nvPr>
        </p:nvSpPr>
        <p:spPr>
          <a:xfrm>
            <a:off x="404813" y="2264961"/>
            <a:ext cx="11329987" cy="1477328"/>
          </a:xfrm>
        </p:spPr>
        <p:txBody>
          <a:bodyPr/>
          <a:lstStyle/>
          <a:p>
            <a:r>
              <a:rPr lang="en-US" dirty="0"/>
              <a:t>Strategy 0: Manual conversion</a:t>
            </a:r>
            <a:endParaRPr lang="nl-NL" dirty="0"/>
          </a:p>
        </p:txBody>
      </p:sp>
      <p:sp>
        <p:nvSpPr>
          <p:cNvPr id="5" name="Subtitle 4">
            <a:extLst>
              <a:ext uri="{FF2B5EF4-FFF2-40B4-BE49-F238E27FC236}">
                <a16:creationId xmlns:a16="http://schemas.microsoft.com/office/drawing/2014/main" id="{E0A8168C-3098-47FE-A6A5-49C901143596}"/>
              </a:ext>
            </a:extLst>
          </p:cNvPr>
          <p:cNvSpPr>
            <a:spLocks noGrp="1"/>
          </p:cNvSpPr>
          <p:nvPr>
            <p:ph type="subTitle" idx="1"/>
          </p:nvPr>
        </p:nvSpPr>
        <p:spPr/>
        <p:txBody>
          <a:bodyPr/>
          <a:lstStyle/>
          <a:p>
            <a:endParaRPr lang="nl-NL"/>
          </a:p>
        </p:txBody>
      </p:sp>
      <p:sp>
        <p:nvSpPr>
          <p:cNvPr id="6" name="Text Placeholder 5">
            <a:extLst>
              <a:ext uri="{FF2B5EF4-FFF2-40B4-BE49-F238E27FC236}">
                <a16:creationId xmlns:a16="http://schemas.microsoft.com/office/drawing/2014/main" id="{212CDEDB-37C8-4AEF-8FF6-BB6E42BC16E5}"/>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36916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007" y="1412776"/>
            <a:ext cx="2899656"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6" name="Text Placeholder 9"/>
          <p:cNvSpPr txBox="1">
            <a:spLocks/>
          </p:cNvSpPr>
          <p:nvPr/>
        </p:nvSpPr>
        <p:spPr>
          <a:xfrm>
            <a:off x="227349" y="1420989"/>
            <a:ext cx="3144474" cy="4744315"/>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 =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hello</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retval</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 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retval</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 f('Python')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 x</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z</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x +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friends</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world</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p:txBody>
      </p:sp>
      <p:sp>
        <p:nvSpPr>
          <p:cNvPr id="7" name="Rectangle 6"/>
          <p:cNvSpPr/>
          <p:nvPr/>
        </p:nvSpPr>
        <p:spPr>
          <a:xfrm>
            <a:off x="3090991" y="1420989"/>
            <a:ext cx="2669114" cy="4744315"/>
          </a:xfrm>
          <a:prstGeom prst="rect">
            <a:avLst/>
          </a:prstGeom>
          <a:solidFill>
            <a:srgbClr val="57CF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8" name="Rectangle 7"/>
          <p:cNvSpPr/>
          <p:nvPr/>
        </p:nvSpPr>
        <p:spPr>
          <a:xfrm>
            <a:off x="5958761" y="1420989"/>
            <a:ext cx="5328593" cy="4744315"/>
          </a:xfrm>
          <a:prstGeom prst="rect">
            <a:avLst/>
          </a:prstGeom>
          <a:solidFill>
            <a:srgbClr val="00E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9" name="TextBox 8"/>
          <p:cNvSpPr txBox="1"/>
          <p:nvPr/>
        </p:nvSpPr>
        <p:spPr>
          <a:xfrm>
            <a:off x="3313794" y="1421198"/>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Global</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0" name="Pentagon 9"/>
          <p:cNvSpPr/>
          <p:nvPr/>
        </p:nvSpPr>
        <p:spPr>
          <a:xfrm>
            <a:off x="3372031" y="2060848"/>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Ubuntu"/>
                <a:ea typeface="+mn-ea"/>
                <a:cs typeface="+mn-cs"/>
              </a:rPr>
              <a:t>a</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1" name="Rounded Rectangle 10"/>
          <p:cNvSpPr/>
          <p:nvPr/>
        </p:nvSpPr>
        <p:spPr>
          <a:xfrm>
            <a:off x="7068108" y="2060848"/>
            <a:ext cx="1044116"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a:t>
            </a:r>
            <a:r>
              <a:rPr kumimoji="0" lang="nl-NL" sz="1800" b="0" i="0" u="none" strike="noStrike" kern="1200" cap="none" spc="0" normalizeH="0" baseline="0" noProof="0" dirty="0" err="1">
                <a:ln>
                  <a:noFill/>
                </a:ln>
                <a:solidFill>
                  <a:prstClr val="black">
                    <a:lumMod val="95000"/>
                    <a:lumOff val="5000"/>
                  </a:prstClr>
                </a:solidFill>
                <a:effectLst/>
                <a:uLnTx/>
                <a:uFillTx/>
                <a:latin typeface="Ubuntu"/>
                <a:ea typeface="+mn-ea"/>
                <a:cs typeface="+mn-cs"/>
              </a:rPr>
              <a:t>hello</a:t>
            </a: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12" name="Straight Arrow Connector 11"/>
          <p:cNvCxnSpPr>
            <a:stCxn id="10" idx="3"/>
            <a:endCxn id="11" idx="1"/>
          </p:cNvCxnSpPr>
          <p:nvPr/>
        </p:nvCxnSpPr>
        <p:spPr>
          <a:xfrm>
            <a:off x="4097681" y="2240868"/>
            <a:ext cx="2970427"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19542" y="1006726"/>
            <a:ext cx="27723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Object </a:t>
            </a:r>
            <a:r>
              <a:rPr kumimoji="0" lang="nl-NL" sz="1800" b="0" i="0" u="none" strike="noStrike" kern="1200" cap="none" spc="0" normalizeH="0" baseline="0" noProof="0" dirty="0" err="1">
                <a:ln>
                  <a:noFill/>
                </a:ln>
                <a:solidFill>
                  <a:prstClr val="black"/>
                </a:solidFill>
                <a:effectLst/>
                <a:uLnTx/>
                <a:uFillTx/>
                <a:latin typeface="Ubuntu"/>
                <a:ea typeface="+mn-ea"/>
                <a:cs typeface="+mn-cs"/>
              </a:rPr>
              <a:t>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7" name="TextBox 16"/>
          <p:cNvSpPr txBox="1"/>
          <p:nvPr/>
        </p:nvSpPr>
        <p:spPr>
          <a:xfrm>
            <a:off x="3192012" y="1006726"/>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Namespace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42214682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sz="2600" dirty="0">
                <a:latin typeface="+mn-lt"/>
              </a:rPr>
              <a:t>Create a source file</a:t>
            </a:r>
            <a:r>
              <a:rPr lang="nl-NL" sz="2600" dirty="0">
                <a:latin typeface="Consolas" panose="020B0609020204030204" pitchFamily="49" charset="0"/>
              </a:rPr>
              <a:t> </a:t>
            </a:r>
            <a:r>
              <a:rPr lang="nl-NL" sz="2600" b="1" i="1" dirty="0">
                <a:latin typeface="Consolas" panose="020B0609020204030204" pitchFamily="49" charset="0"/>
              </a:rPr>
              <a:t>interface</a:t>
            </a:r>
            <a:r>
              <a:rPr lang="nl-NL" sz="2600" b="1" dirty="0">
                <a:latin typeface="Consolas" panose="020B0609020204030204" pitchFamily="49" charset="0"/>
              </a:rPr>
              <a:t>.py </a:t>
            </a:r>
            <a:r>
              <a:rPr lang="nl-NL" sz="2600" dirty="0">
                <a:latin typeface="+mn-lt"/>
              </a:rPr>
              <a:t>in </a:t>
            </a:r>
            <a:r>
              <a:rPr lang="nl-NL" sz="2600" dirty="0" err="1">
                <a:latin typeface="+mn-lt"/>
              </a:rPr>
              <a:t>your</a:t>
            </a:r>
            <a:r>
              <a:rPr lang="nl-NL" sz="2600" dirty="0">
                <a:latin typeface="+mn-lt"/>
              </a:rPr>
              <a:t> project directory</a:t>
            </a:r>
          </a:p>
          <a:p>
            <a:pPr marL="342900" indent="-342900">
              <a:buFont typeface="Arial" panose="020B0604020202020204" pitchFamily="34" charset="0"/>
              <a:buChar char="•"/>
            </a:pPr>
            <a:r>
              <a:rPr lang="nl-NL" sz="2600" dirty="0">
                <a:latin typeface="+mn-lt"/>
              </a:rPr>
              <a:t>The contents of </a:t>
            </a:r>
            <a:r>
              <a:rPr lang="nl-NL" sz="2600" dirty="0" err="1">
                <a:latin typeface="+mn-lt"/>
              </a:rPr>
              <a:t>this</a:t>
            </a:r>
            <a:r>
              <a:rPr lang="nl-NL" sz="2600" dirty="0">
                <a:latin typeface="+mn-lt"/>
              </a:rPr>
              <a:t> file </a:t>
            </a:r>
            <a:r>
              <a:rPr lang="nl-NL" sz="2600" dirty="0" err="1">
                <a:latin typeface="+mn-lt"/>
              </a:rPr>
              <a:t>should</a:t>
            </a:r>
            <a:r>
              <a:rPr lang="nl-NL" sz="2600" dirty="0">
                <a:latin typeface="+mn-lt"/>
              </a:rPr>
              <a:t> look like</a:t>
            </a:r>
          </a:p>
          <a:p>
            <a:pPr marL="342900" indent="-342900">
              <a:buFont typeface="Arial" panose="020B0604020202020204" pitchFamily="34" charset="0"/>
              <a:buChar char="•"/>
            </a:pPr>
            <a:endParaRPr lang="nl-NL" sz="2400" dirty="0">
              <a:latin typeface="+mn-lt"/>
            </a:endParaRPr>
          </a:p>
          <a:p>
            <a:r>
              <a:rPr lang="nl-NL" sz="2600" dirty="0">
                <a:latin typeface="Consolas" panose="020B0609020204030204" pitchFamily="49" charset="0"/>
              </a:rPr>
              <a:t>	</a:t>
            </a:r>
            <a:r>
              <a:rPr lang="nl-NL" sz="2600" b="1" dirty="0">
                <a:latin typeface="Consolas" panose="020B0609020204030204" pitchFamily="49" charset="0"/>
              </a:rPr>
              <a:t>import dataclasses</a:t>
            </a:r>
          </a:p>
          <a:p>
            <a:endParaRPr lang="nl-NL" sz="2600" b="1" dirty="0">
              <a:latin typeface="Consolas" panose="020B0609020204030204" pitchFamily="49" charset="0"/>
            </a:endParaRPr>
          </a:p>
          <a:p>
            <a:r>
              <a:rPr lang="nl-NL" sz="2600" b="1" dirty="0">
                <a:latin typeface="Consolas" panose="020B0609020204030204" pitchFamily="49" charset="0"/>
              </a:rPr>
              <a:t>     @dataclasses.dataclass	</a:t>
            </a:r>
          </a:p>
          <a:p>
            <a:r>
              <a:rPr lang="nl-NL" sz="2600" b="1" dirty="0">
                <a:latin typeface="Consolas" panose="020B0609020204030204" pitchFamily="49" charset="0"/>
              </a:rPr>
              <a:t>	class </a:t>
            </a:r>
            <a:r>
              <a:rPr lang="nl-NL" sz="2600" b="1" dirty="0" err="1">
                <a:latin typeface="Consolas" panose="020B0609020204030204" pitchFamily="49" charset="0"/>
              </a:rPr>
              <a:t>ResultData</a:t>
            </a:r>
            <a:r>
              <a:rPr lang="nl-NL" sz="2600" b="1" dirty="0">
                <a:latin typeface="Consolas" panose="020B0609020204030204" pitchFamily="49" charset="0"/>
              </a:rPr>
              <a:t>:</a:t>
            </a:r>
          </a:p>
          <a:p>
            <a:r>
              <a:rPr lang="nl-NL" sz="2600" b="1" dirty="0">
                <a:latin typeface="Consolas" panose="020B0609020204030204" pitchFamily="49" charset="0"/>
              </a:rPr>
              <a:t>	    status: int</a:t>
            </a:r>
          </a:p>
          <a:p>
            <a:r>
              <a:rPr lang="nl-NL" sz="2600" b="1" dirty="0">
                <a:latin typeface="Consolas" panose="020B0609020204030204" pitchFamily="49" charset="0"/>
              </a:rPr>
              <a:t>	    </a:t>
            </a:r>
            <a:r>
              <a:rPr lang="nl-NL" sz="2600" b="1" dirty="0" err="1">
                <a:latin typeface="Consolas" panose="020B0609020204030204" pitchFamily="49" charset="0"/>
              </a:rPr>
              <a:t>message</a:t>
            </a:r>
            <a:r>
              <a:rPr lang="nl-NL" sz="2600" b="1" dirty="0">
                <a:latin typeface="Consolas" panose="020B0609020204030204" pitchFamily="49" charset="0"/>
              </a:rPr>
              <a:t>: </a:t>
            </a:r>
            <a:r>
              <a:rPr lang="nl-NL" sz="2600" b="1" dirty="0" err="1">
                <a:latin typeface="Consolas" panose="020B0609020204030204" pitchFamily="49" charset="0"/>
              </a:rPr>
              <a:t>str</a:t>
            </a:r>
            <a:endParaRPr lang="nl-NL" sz="2600" b="1" dirty="0">
              <a:latin typeface="Consolas" panose="020B0609020204030204" pitchFamily="49" charset="0"/>
            </a:endParaRPr>
          </a:p>
          <a:p>
            <a:r>
              <a:rPr lang="nl-NL" sz="2600" b="1" dirty="0">
                <a:latin typeface="Consolas" panose="020B0609020204030204" pitchFamily="49" charset="0"/>
              </a:rPr>
              <a:t>	    </a:t>
            </a:r>
            <a:r>
              <a:rPr lang="nl-NL" sz="2600" b="1" dirty="0" err="1">
                <a:latin typeface="Consolas" panose="020B0609020204030204" pitchFamily="49" charset="0"/>
              </a:rPr>
              <a:t>execution_time</a:t>
            </a:r>
            <a:r>
              <a:rPr lang="nl-NL" sz="2600" b="1" dirty="0">
                <a:latin typeface="Consolas" panose="020B0609020204030204" pitchFamily="49" charset="0"/>
              </a:rPr>
              <a:t>: </a:t>
            </a:r>
            <a:r>
              <a:rPr lang="nl-NL" sz="2600" b="1" dirty="0" err="1">
                <a:latin typeface="Consolas" panose="020B0609020204030204" pitchFamily="49" charset="0"/>
              </a:rPr>
              <a:t>float</a:t>
            </a:r>
            <a:endParaRPr lang="nl-NL" sz="2600" b="1" dirty="0">
              <a:latin typeface="Consolas" panose="020B0609020204030204" pitchFamily="49" charset="0"/>
            </a:endParaRPr>
          </a:p>
          <a:p>
            <a:pPr marL="342900" indent="-342900">
              <a:buFont typeface="Arial" panose="020B0604020202020204" pitchFamily="34" charset="0"/>
              <a:buChar char="•"/>
            </a:pPr>
            <a:endParaRPr lang="en-US" sz="2600" b="1"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Manual </a:t>
            </a:r>
            <a:r>
              <a:rPr lang="nl-NL" sz="3000" cap="none" dirty="0" err="1">
                <a:solidFill>
                  <a:schemeClr val="accent1"/>
                </a:solidFill>
              </a:rPr>
              <a:t>conversion</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8098703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sz="2600" dirty="0">
                <a:latin typeface="+mn-lt"/>
              </a:rPr>
              <a:t>Use this if you only have a handful of simple interfaces that are stable</a:t>
            </a:r>
          </a:p>
          <a:p>
            <a:pPr marL="342900" indent="-342900">
              <a:buFont typeface="Arial" panose="020B0604020202020204" pitchFamily="34" charset="0"/>
              <a:buChar char="•"/>
            </a:pPr>
            <a:endParaRPr lang="en-US" sz="2600" b="1"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to</a:t>
            </a:r>
            <a:r>
              <a:rPr lang="nl-NL" sz="3000" cap="none" dirty="0">
                <a:solidFill>
                  <a:schemeClr val="accent1"/>
                </a:solidFill>
              </a:rPr>
              <a:t> </a:t>
            </a:r>
            <a:r>
              <a:rPr lang="nl-NL" sz="3000" cap="none" dirty="0" err="1">
                <a:solidFill>
                  <a:schemeClr val="accent1"/>
                </a:solidFill>
              </a:rPr>
              <a:t>use</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145029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1626A-CA5A-4401-81EF-814E52378640}"/>
              </a:ext>
            </a:extLst>
          </p:cNvPr>
          <p:cNvSpPr>
            <a:spLocks noGrp="1"/>
          </p:cNvSpPr>
          <p:nvPr>
            <p:ph type="ctrTitle"/>
          </p:nvPr>
        </p:nvSpPr>
        <p:spPr>
          <a:xfrm>
            <a:off x="404813" y="3003625"/>
            <a:ext cx="11329987" cy="738664"/>
          </a:xfrm>
        </p:spPr>
        <p:txBody>
          <a:bodyPr/>
          <a:lstStyle/>
          <a:p>
            <a:r>
              <a:rPr lang="en-US" dirty="0"/>
              <a:t>Strategy 1: Preprocessing</a:t>
            </a:r>
            <a:endParaRPr lang="nl-NL" dirty="0"/>
          </a:p>
        </p:txBody>
      </p:sp>
      <p:sp>
        <p:nvSpPr>
          <p:cNvPr id="5" name="Subtitle 4">
            <a:extLst>
              <a:ext uri="{FF2B5EF4-FFF2-40B4-BE49-F238E27FC236}">
                <a16:creationId xmlns:a16="http://schemas.microsoft.com/office/drawing/2014/main" id="{E0A8168C-3098-47FE-A6A5-49C901143596}"/>
              </a:ext>
            </a:extLst>
          </p:cNvPr>
          <p:cNvSpPr>
            <a:spLocks noGrp="1"/>
          </p:cNvSpPr>
          <p:nvPr>
            <p:ph type="subTitle" idx="1"/>
          </p:nvPr>
        </p:nvSpPr>
        <p:spPr/>
        <p:txBody>
          <a:bodyPr/>
          <a:lstStyle/>
          <a:p>
            <a:endParaRPr lang="nl-NL"/>
          </a:p>
        </p:txBody>
      </p:sp>
      <p:sp>
        <p:nvSpPr>
          <p:cNvPr id="6" name="Text Placeholder 5">
            <a:extLst>
              <a:ext uri="{FF2B5EF4-FFF2-40B4-BE49-F238E27FC236}">
                <a16:creationId xmlns:a16="http://schemas.microsoft.com/office/drawing/2014/main" id="{212CDEDB-37C8-4AEF-8FF6-BB6E42BC16E5}"/>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8798289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sz="2600" dirty="0">
                <a:latin typeface="+mn-lt"/>
              </a:rPr>
              <a:t>Create or find a parser/compiler for IDL files that can generate the corresponding Python source file in your project directory</a:t>
            </a:r>
            <a:endParaRPr lang="nl-NL" sz="2600" dirty="0">
              <a:latin typeface="+mn-lt"/>
            </a:endParaRPr>
          </a:p>
          <a:p>
            <a:pPr marL="520700" lvl="1" indent="-342900">
              <a:buFont typeface="Arial" panose="020B0604020202020204" pitchFamily="34" charset="0"/>
              <a:buChar char="•"/>
            </a:pPr>
            <a:r>
              <a:rPr lang="en-US" sz="2400" dirty="0">
                <a:latin typeface="+mn-lt"/>
              </a:rPr>
              <a:t>Not many mature third-party libraries exist</a:t>
            </a:r>
          </a:p>
          <a:p>
            <a:pPr marL="342900" indent="-342900">
              <a:buFont typeface="Arial" panose="020B0604020202020204" pitchFamily="34" charset="0"/>
              <a:buChar char="•"/>
            </a:pPr>
            <a:r>
              <a:rPr lang="en-US" sz="2600" dirty="0">
                <a:latin typeface="+mn-lt"/>
              </a:rPr>
              <a:t>Before running the application, run the parser/compiler to generate the Python modules</a:t>
            </a:r>
          </a:p>
          <a:p>
            <a:pPr marL="342900" indent="-342900">
              <a:buFont typeface="Arial" panose="020B0604020202020204" pitchFamily="34" charset="0"/>
              <a:buChar char="•"/>
            </a:pPr>
            <a:r>
              <a:rPr lang="en-US" sz="2600" dirty="0">
                <a:latin typeface="+mn-lt"/>
              </a:rPr>
              <a:t>Useful strategy to include in a CI/CD pipeline, before publishing a package on a </a:t>
            </a:r>
            <a:r>
              <a:rPr lang="en-US" sz="2600" dirty="0" err="1">
                <a:latin typeface="+mn-lt"/>
              </a:rPr>
              <a:t>PyPI</a:t>
            </a:r>
            <a:r>
              <a:rPr lang="en-US" sz="2600" dirty="0">
                <a:latin typeface="+mn-lt"/>
              </a:rPr>
              <a:t>-like repository</a:t>
            </a:r>
          </a:p>
          <a:p>
            <a:pPr marL="342900" indent="-342900">
              <a:buFont typeface="Arial" panose="020B0604020202020204" pitchFamily="34" charset="0"/>
              <a:buChar char="•"/>
            </a:pPr>
            <a:r>
              <a:rPr lang="en-US" sz="2600" dirty="0">
                <a:latin typeface="+mn-lt"/>
              </a:rPr>
              <a:t>For other scenarios you have to remember to run this every time a change is made to the IDL files</a:t>
            </a:r>
          </a:p>
          <a:p>
            <a:pPr marL="520700" lvl="1" indent="-342900">
              <a:buFont typeface="Arial" panose="020B0604020202020204" pitchFamily="34" charset="0"/>
              <a:buChar char="•"/>
            </a:pPr>
            <a:r>
              <a:rPr lang="en-US" sz="2400" dirty="0">
                <a:latin typeface="+mn-lt"/>
              </a:rPr>
              <a:t>Not really suitable for development scenarios</a:t>
            </a:r>
          </a:p>
        </p:txBody>
      </p:sp>
      <p:sp>
        <p:nvSpPr>
          <p:cNvPr id="2" name="Title 1"/>
          <p:cNvSpPr>
            <a:spLocks noGrp="1"/>
          </p:cNvSpPr>
          <p:nvPr>
            <p:ph type="title"/>
          </p:nvPr>
        </p:nvSpPr>
        <p:spPr/>
        <p:txBody>
          <a:bodyPr/>
          <a:lstStyle/>
          <a:p>
            <a:r>
              <a:rPr lang="nl-NL" sz="3000" cap="none" dirty="0">
                <a:solidFill>
                  <a:schemeClr val="accent1"/>
                </a:solidFill>
              </a:rPr>
              <a:t>Preprocessing</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4289350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en-US" sz="2600" dirty="0">
                <a:latin typeface="+mn-lt"/>
              </a:rPr>
              <a:t>Toy parser: </a:t>
            </a:r>
            <a:r>
              <a:rPr lang="en-US" sz="2600" b="1" dirty="0">
                <a:latin typeface="Consolas" panose="020B0609020204030204" pitchFamily="49" charset="0"/>
              </a:rPr>
              <a:t>idl/idl_parser.py</a:t>
            </a:r>
          </a:p>
          <a:p>
            <a:pPr marL="342900" indent="-342900">
              <a:buFont typeface="Arial" panose="020B0604020202020204" pitchFamily="34" charset="0"/>
              <a:buChar char="•"/>
            </a:pPr>
            <a:r>
              <a:rPr lang="en-US" sz="2600" dirty="0">
                <a:latin typeface="+mn-lt"/>
              </a:rPr>
              <a:t>Creating the module: </a:t>
            </a:r>
            <a:r>
              <a:rPr lang="en-US" sz="2600" b="1" dirty="0">
                <a:latin typeface="Consolas" panose="020B0609020204030204" pitchFamily="49" charset="0"/>
              </a:rPr>
              <a:t>idl/create_python_module.py</a:t>
            </a: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Example</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384932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1626A-CA5A-4401-81EF-814E52378640}"/>
              </a:ext>
            </a:extLst>
          </p:cNvPr>
          <p:cNvSpPr>
            <a:spLocks noGrp="1"/>
          </p:cNvSpPr>
          <p:nvPr>
            <p:ph type="ctrTitle"/>
          </p:nvPr>
        </p:nvSpPr>
        <p:spPr>
          <a:xfrm>
            <a:off x="404813" y="2264961"/>
            <a:ext cx="11329987" cy="1477328"/>
          </a:xfrm>
        </p:spPr>
        <p:txBody>
          <a:bodyPr/>
          <a:lstStyle/>
          <a:p>
            <a:r>
              <a:rPr lang="en-US" dirty="0"/>
              <a:t>Strategy 2: Custom finder with side effect</a:t>
            </a:r>
            <a:endParaRPr lang="nl-NL" dirty="0"/>
          </a:p>
        </p:txBody>
      </p:sp>
      <p:sp>
        <p:nvSpPr>
          <p:cNvPr id="5" name="Subtitle 4">
            <a:extLst>
              <a:ext uri="{FF2B5EF4-FFF2-40B4-BE49-F238E27FC236}">
                <a16:creationId xmlns:a16="http://schemas.microsoft.com/office/drawing/2014/main" id="{E0A8168C-3098-47FE-A6A5-49C901143596}"/>
              </a:ext>
            </a:extLst>
          </p:cNvPr>
          <p:cNvSpPr>
            <a:spLocks noGrp="1"/>
          </p:cNvSpPr>
          <p:nvPr>
            <p:ph type="subTitle" idx="1"/>
          </p:nvPr>
        </p:nvSpPr>
        <p:spPr/>
        <p:txBody>
          <a:bodyPr/>
          <a:lstStyle/>
          <a:p>
            <a:endParaRPr lang="nl-NL"/>
          </a:p>
        </p:txBody>
      </p:sp>
      <p:sp>
        <p:nvSpPr>
          <p:cNvPr id="6" name="Text Placeholder 5">
            <a:extLst>
              <a:ext uri="{FF2B5EF4-FFF2-40B4-BE49-F238E27FC236}">
                <a16:creationId xmlns:a16="http://schemas.microsoft.com/office/drawing/2014/main" id="{212CDEDB-37C8-4AEF-8FF6-BB6E42BC16E5}"/>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1100006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457200" indent="-457200">
              <a:buFont typeface="Arial" panose="020B0604020202020204" pitchFamily="34" charset="0"/>
              <a:buChar char="•"/>
            </a:pPr>
            <a:r>
              <a:rPr lang="nl-NL" sz="2600" dirty="0" err="1">
                <a:latin typeface="+mn-lt"/>
              </a:rPr>
              <a:t>Finders</a:t>
            </a:r>
            <a:r>
              <a:rPr lang="nl-NL" sz="2600" dirty="0">
                <a:latin typeface="+mn-lt"/>
              </a:rPr>
              <a:t> are </a:t>
            </a:r>
            <a:r>
              <a:rPr lang="nl-NL" sz="2600" dirty="0" err="1">
                <a:latin typeface="+mn-lt"/>
              </a:rPr>
              <a:t>listed</a:t>
            </a:r>
            <a:r>
              <a:rPr lang="nl-NL" sz="2600" dirty="0">
                <a:latin typeface="+mn-lt"/>
              </a:rPr>
              <a:t> in </a:t>
            </a:r>
            <a:r>
              <a:rPr lang="nl-NL" sz="2600" b="1" dirty="0" err="1">
                <a:latin typeface="Consolas" panose="020B0609020204030204" pitchFamily="49" charset="0"/>
              </a:rPr>
              <a:t>sys.meta_path</a:t>
            </a:r>
            <a:endParaRPr lang="nl-NL" sz="2600" b="1" dirty="0">
              <a:latin typeface="Consolas" panose="020B0609020204030204" pitchFamily="49" charset="0"/>
            </a:endParaRPr>
          </a:p>
          <a:p>
            <a:pPr marL="457200" indent="-457200">
              <a:buFont typeface="Arial" panose="020B0604020202020204" pitchFamily="34" charset="0"/>
              <a:buChar char="•"/>
            </a:pPr>
            <a:r>
              <a:rPr lang="nl-NL" sz="2600" dirty="0" err="1">
                <a:latin typeface="+mn-lt"/>
              </a:rPr>
              <a:t>Each</a:t>
            </a:r>
            <a:r>
              <a:rPr lang="nl-NL" sz="2600" dirty="0">
                <a:latin typeface="+mn-lt"/>
              </a:rPr>
              <a:t> </a:t>
            </a:r>
            <a:r>
              <a:rPr lang="nl-NL" sz="2600" dirty="0" err="1">
                <a:latin typeface="+mn-lt"/>
              </a:rPr>
              <a:t>finder</a:t>
            </a:r>
            <a:r>
              <a:rPr lang="nl-NL" sz="2600" dirty="0">
                <a:latin typeface="+mn-lt"/>
              </a:rPr>
              <a:t> is </a:t>
            </a:r>
            <a:r>
              <a:rPr lang="nl-NL" sz="2600" dirty="0" err="1">
                <a:latin typeface="+mn-lt"/>
              </a:rPr>
              <a:t>tried</a:t>
            </a:r>
            <a:r>
              <a:rPr lang="nl-NL" sz="2600" dirty="0">
                <a:latin typeface="+mn-lt"/>
              </a:rPr>
              <a:t> in turn</a:t>
            </a:r>
          </a:p>
          <a:p>
            <a:pPr marL="635000" lvl="1" indent="-457200">
              <a:buFont typeface="Arial" panose="020B0604020202020204" pitchFamily="34" charset="0"/>
              <a:buChar char="•"/>
            </a:pPr>
            <a:r>
              <a:rPr lang="nl-NL" sz="2200" dirty="0" err="1">
                <a:latin typeface="+mn-lt"/>
              </a:rPr>
              <a:t>If</a:t>
            </a:r>
            <a:r>
              <a:rPr lang="nl-NL" sz="2200" dirty="0">
                <a:latin typeface="+mn-lt"/>
              </a:rPr>
              <a:t> </a:t>
            </a:r>
            <a:r>
              <a:rPr lang="nl-NL" sz="2200" dirty="0" err="1">
                <a:latin typeface="+mn-lt"/>
              </a:rPr>
              <a:t>it</a:t>
            </a:r>
            <a:r>
              <a:rPr lang="nl-NL" sz="2200" dirty="0">
                <a:latin typeface="+mn-lt"/>
              </a:rPr>
              <a:t> </a:t>
            </a:r>
            <a:r>
              <a:rPr lang="nl-NL" sz="2200" dirty="0" err="1">
                <a:latin typeface="+mn-lt"/>
              </a:rPr>
              <a:t>cannot</a:t>
            </a:r>
            <a:r>
              <a:rPr lang="nl-NL" sz="2200" dirty="0">
                <a:latin typeface="+mn-lt"/>
              </a:rPr>
              <a:t> </a:t>
            </a:r>
            <a:r>
              <a:rPr lang="nl-NL" sz="2200" dirty="0" err="1">
                <a:latin typeface="+mn-lt"/>
              </a:rPr>
              <a:t>find</a:t>
            </a:r>
            <a:r>
              <a:rPr lang="nl-NL" sz="2200" dirty="0">
                <a:latin typeface="+mn-lt"/>
              </a:rPr>
              <a:t> a module </a:t>
            </a:r>
            <a:r>
              <a:rPr lang="nl-NL" sz="2200" dirty="0" err="1">
                <a:latin typeface="+mn-lt"/>
              </a:rPr>
              <a:t>spec</a:t>
            </a:r>
            <a:r>
              <a:rPr lang="nl-NL" sz="2200" dirty="0">
                <a:latin typeface="+mn-lt"/>
              </a:rPr>
              <a:t>, </a:t>
            </a:r>
            <a:r>
              <a:rPr lang="nl-NL" sz="2200" dirty="0" err="1">
                <a:latin typeface="+mn-lt"/>
              </a:rPr>
              <a:t>it</a:t>
            </a:r>
            <a:r>
              <a:rPr lang="nl-NL" sz="2200" dirty="0">
                <a:latin typeface="+mn-lt"/>
              </a:rPr>
              <a:t> returns </a:t>
            </a:r>
            <a:r>
              <a:rPr lang="nl-NL" sz="2200" b="1" dirty="0">
                <a:latin typeface="Consolas" panose="020B0609020204030204" pitchFamily="49" charset="0"/>
              </a:rPr>
              <a:t>None</a:t>
            </a:r>
          </a:p>
          <a:p>
            <a:pPr marL="635000" lvl="1" indent="-457200">
              <a:buFont typeface="Arial" panose="020B0604020202020204" pitchFamily="34" charset="0"/>
              <a:buChar char="•"/>
            </a:pPr>
            <a:r>
              <a:rPr lang="nl-NL" sz="2200" dirty="0" err="1">
                <a:latin typeface="+mn-lt"/>
              </a:rPr>
              <a:t>If</a:t>
            </a:r>
            <a:r>
              <a:rPr lang="nl-NL" sz="2200" dirty="0">
                <a:latin typeface="+mn-lt"/>
              </a:rPr>
              <a:t> </a:t>
            </a:r>
            <a:r>
              <a:rPr lang="nl-NL" sz="2200" dirty="0" err="1">
                <a:latin typeface="+mn-lt"/>
              </a:rPr>
              <a:t>it</a:t>
            </a:r>
            <a:r>
              <a:rPr lang="nl-NL" sz="2200" dirty="0">
                <a:latin typeface="+mn-lt"/>
              </a:rPr>
              <a:t> </a:t>
            </a:r>
            <a:r>
              <a:rPr lang="nl-NL" sz="2200" dirty="0" err="1">
                <a:latin typeface="+mn-lt"/>
              </a:rPr>
              <a:t>finds</a:t>
            </a:r>
            <a:r>
              <a:rPr lang="nl-NL" sz="2200" dirty="0">
                <a:latin typeface="+mn-lt"/>
              </a:rPr>
              <a:t> a module </a:t>
            </a:r>
            <a:r>
              <a:rPr lang="nl-NL" sz="2200" dirty="0" err="1">
                <a:latin typeface="+mn-lt"/>
              </a:rPr>
              <a:t>spec</a:t>
            </a:r>
            <a:r>
              <a:rPr lang="nl-NL" sz="2200" dirty="0">
                <a:latin typeface="+mn-lt"/>
              </a:rPr>
              <a:t>, </a:t>
            </a:r>
            <a:r>
              <a:rPr lang="nl-NL" sz="2200" dirty="0" err="1">
                <a:latin typeface="+mn-lt"/>
              </a:rPr>
              <a:t>it</a:t>
            </a:r>
            <a:r>
              <a:rPr lang="nl-NL" sz="2200" dirty="0">
                <a:latin typeface="+mn-lt"/>
              </a:rPr>
              <a:t> returns </a:t>
            </a:r>
            <a:r>
              <a:rPr lang="nl-NL" sz="2200" dirty="0" err="1">
                <a:latin typeface="+mn-lt"/>
              </a:rPr>
              <a:t>that</a:t>
            </a:r>
            <a:endParaRPr lang="nl-NL" sz="2200" dirty="0">
              <a:latin typeface="+mn-lt"/>
            </a:endParaRPr>
          </a:p>
          <a:p>
            <a:pPr marL="457200" indent="-457200">
              <a:buFont typeface="Arial" panose="020B0604020202020204" pitchFamily="34" charset="0"/>
              <a:buChar char="•"/>
            </a:pPr>
            <a:r>
              <a:rPr lang="nl-NL" sz="2400" dirty="0" err="1">
                <a:latin typeface="+mn-lt"/>
              </a:rPr>
              <a:t>Traversal</a:t>
            </a:r>
            <a:r>
              <a:rPr lang="nl-NL" sz="2400" dirty="0">
                <a:latin typeface="+mn-lt"/>
              </a:rPr>
              <a:t> of </a:t>
            </a:r>
            <a:r>
              <a:rPr lang="nl-NL" sz="2400" b="1" dirty="0" err="1">
                <a:latin typeface="Consolas" panose="020B0609020204030204" pitchFamily="49" charset="0"/>
              </a:rPr>
              <a:t>sys.meta_path</a:t>
            </a:r>
            <a:r>
              <a:rPr lang="nl-NL" sz="2400" dirty="0">
                <a:latin typeface="+mn-lt"/>
              </a:rPr>
              <a:t> </a:t>
            </a:r>
            <a:r>
              <a:rPr lang="nl-NL" sz="2400" dirty="0" err="1">
                <a:latin typeface="+mn-lt"/>
              </a:rPr>
              <a:t>stops</a:t>
            </a:r>
            <a:r>
              <a:rPr lang="nl-NL" sz="2400" dirty="0">
                <a:latin typeface="+mn-lt"/>
              </a:rPr>
              <a:t> </a:t>
            </a:r>
            <a:r>
              <a:rPr lang="nl-NL" sz="2400" dirty="0" err="1">
                <a:latin typeface="+mn-lt"/>
              </a:rPr>
              <a:t>when</a:t>
            </a:r>
            <a:r>
              <a:rPr lang="nl-NL" sz="2400" dirty="0">
                <a:latin typeface="+mn-lt"/>
              </a:rPr>
              <a:t> a </a:t>
            </a:r>
            <a:r>
              <a:rPr lang="nl-NL" sz="2400" dirty="0" err="1">
                <a:latin typeface="+mn-lt"/>
              </a:rPr>
              <a:t>spec</a:t>
            </a:r>
            <a:r>
              <a:rPr lang="nl-NL" sz="2400" dirty="0">
                <a:latin typeface="+mn-lt"/>
              </a:rPr>
              <a:t> has been found</a:t>
            </a:r>
          </a:p>
          <a:p>
            <a:pPr marL="457200" indent="-457200">
              <a:buFont typeface="Arial" panose="020B0604020202020204" pitchFamily="34" charset="0"/>
              <a:buChar char="•"/>
            </a:pPr>
            <a:r>
              <a:rPr lang="nl-NL" sz="2400" dirty="0">
                <a:latin typeface="+mn-lt"/>
              </a:rPr>
              <a:t>For </a:t>
            </a:r>
            <a:r>
              <a:rPr lang="nl-NL" sz="2400" dirty="0" err="1">
                <a:latin typeface="+mn-lt"/>
              </a:rPr>
              <a:t>this</a:t>
            </a:r>
            <a:r>
              <a:rPr lang="nl-NL" sz="2400" dirty="0">
                <a:latin typeface="+mn-lt"/>
              </a:rPr>
              <a:t> scenario we </a:t>
            </a:r>
            <a:r>
              <a:rPr lang="nl-NL" sz="2400" dirty="0" err="1">
                <a:latin typeface="+mn-lt"/>
              </a:rPr>
              <a:t>can</a:t>
            </a:r>
            <a:r>
              <a:rPr lang="nl-NL" sz="2400" dirty="0">
                <a:latin typeface="+mn-lt"/>
              </a:rPr>
              <a:t> </a:t>
            </a:r>
            <a:r>
              <a:rPr lang="nl-NL" sz="2400" dirty="0" err="1">
                <a:latin typeface="+mn-lt"/>
              </a:rPr>
              <a:t>create</a:t>
            </a:r>
            <a:r>
              <a:rPr lang="nl-NL" sz="2400" dirty="0">
                <a:latin typeface="+mn-lt"/>
              </a:rPr>
              <a:t> a </a:t>
            </a:r>
            <a:r>
              <a:rPr lang="nl-NL" sz="2400" dirty="0" err="1">
                <a:latin typeface="+mn-lt"/>
              </a:rPr>
              <a:t>custom</a:t>
            </a:r>
            <a:r>
              <a:rPr lang="nl-NL" sz="2400" dirty="0">
                <a:latin typeface="+mn-lt"/>
              </a:rPr>
              <a:t> </a:t>
            </a:r>
            <a:r>
              <a:rPr lang="nl-NL" sz="2400" dirty="0" err="1">
                <a:latin typeface="+mn-lt"/>
              </a:rPr>
              <a:t>finder</a:t>
            </a:r>
            <a:r>
              <a:rPr lang="nl-NL" sz="2400" dirty="0">
                <a:latin typeface="+mn-lt"/>
              </a:rPr>
              <a:t> </a:t>
            </a:r>
            <a:r>
              <a:rPr lang="nl-NL" sz="2400" dirty="0" err="1">
                <a:latin typeface="+mn-lt"/>
              </a:rPr>
              <a:t>that</a:t>
            </a:r>
            <a:r>
              <a:rPr lang="nl-NL" sz="2400" dirty="0">
                <a:latin typeface="+mn-lt"/>
              </a:rPr>
              <a:t> returns </a:t>
            </a:r>
            <a:r>
              <a:rPr lang="nl-NL" sz="2400" b="1" dirty="0">
                <a:latin typeface="Consolas" panose="020B0609020204030204" pitchFamily="49" charset="0"/>
              </a:rPr>
              <a:t>None</a:t>
            </a:r>
            <a:r>
              <a:rPr lang="nl-NL" sz="2400" dirty="0">
                <a:latin typeface="+mn-lt"/>
              </a:rPr>
              <a:t>, but as a side effect </a:t>
            </a:r>
            <a:r>
              <a:rPr lang="nl-NL" sz="2400" dirty="0" err="1">
                <a:latin typeface="+mn-lt"/>
              </a:rPr>
              <a:t>creates</a:t>
            </a:r>
            <a:r>
              <a:rPr lang="nl-NL" sz="2400" dirty="0">
                <a:latin typeface="+mn-lt"/>
              </a:rPr>
              <a:t> </a:t>
            </a:r>
            <a:r>
              <a:rPr lang="nl-NL" sz="2400" dirty="0" err="1">
                <a:latin typeface="+mn-lt"/>
              </a:rPr>
              <a:t>the</a:t>
            </a:r>
            <a:r>
              <a:rPr lang="nl-NL" sz="2400" dirty="0">
                <a:latin typeface="+mn-lt"/>
              </a:rPr>
              <a:t> Python module.</a:t>
            </a:r>
          </a:p>
          <a:p>
            <a:pPr marL="457200" indent="-457200">
              <a:buFont typeface="Arial" panose="020B0604020202020204" pitchFamily="34" charset="0"/>
              <a:buChar char="•"/>
            </a:pPr>
            <a:r>
              <a:rPr lang="nl-NL" sz="2400" dirty="0" err="1">
                <a:latin typeface="+mn-lt"/>
              </a:rPr>
              <a:t>To</a:t>
            </a:r>
            <a:r>
              <a:rPr lang="nl-NL" sz="2400" dirty="0">
                <a:latin typeface="+mn-lt"/>
              </a:rPr>
              <a:t> </a:t>
            </a:r>
            <a:r>
              <a:rPr lang="nl-NL" sz="2400" dirty="0" err="1">
                <a:latin typeface="+mn-lt"/>
              </a:rPr>
              <a:t>ensure</a:t>
            </a:r>
            <a:r>
              <a:rPr lang="nl-NL" sz="2400" dirty="0">
                <a:latin typeface="+mn-lt"/>
              </a:rPr>
              <a:t> </a:t>
            </a:r>
            <a:r>
              <a:rPr lang="nl-NL" sz="2400" dirty="0" err="1">
                <a:latin typeface="+mn-lt"/>
              </a:rPr>
              <a:t>that</a:t>
            </a:r>
            <a:r>
              <a:rPr lang="nl-NL" sz="2400" dirty="0">
                <a:latin typeface="+mn-lt"/>
              </a:rPr>
              <a:t> </a:t>
            </a:r>
            <a:r>
              <a:rPr lang="nl-NL" sz="2400" dirty="0" err="1">
                <a:latin typeface="+mn-lt"/>
              </a:rPr>
              <a:t>the</a:t>
            </a:r>
            <a:r>
              <a:rPr lang="nl-NL" sz="2400" dirty="0">
                <a:latin typeface="+mn-lt"/>
              </a:rPr>
              <a:t> Python module is found later, </a:t>
            </a:r>
            <a:r>
              <a:rPr lang="nl-NL" sz="2400" dirty="0" err="1">
                <a:latin typeface="+mn-lt"/>
              </a:rPr>
              <a:t>the</a:t>
            </a:r>
            <a:r>
              <a:rPr lang="nl-NL" sz="2400" dirty="0">
                <a:latin typeface="+mn-lt"/>
              </a:rPr>
              <a:t> </a:t>
            </a:r>
            <a:r>
              <a:rPr lang="nl-NL" sz="2400" dirty="0" err="1">
                <a:latin typeface="+mn-lt"/>
              </a:rPr>
              <a:t>custom</a:t>
            </a:r>
            <a:r>
              <a:rPr lang="nl-NL" sz="2400" dirty="0">
                <a:latin typeface="+mn-lt"/>
              </a:rPr>
              <a:t> </a:t>
            </a:r>
            <a:r>
              <a:rPr lang="nl-NL" sz="2400" dirty="0" err="1">
                <a:latin typeface="+mn-lt"/>
              </a:rPr>
              <a:t>finder</a:t>
            </a:r>
            <a:r>
              <a:rPr lang="nl-NL" sz="2400" dirty="0">
                <a:latin typeface="+mn-lt"/>
              </a:rPr>
              <a:t> </a:t>
            </a:r>
            <a:r>
              <a:rPr lang="nl-NL" sz="2400" dirty="0" err="1">
                <a:latin typeface="+mn-lt"/>
              </a:rPr>
              <a:t>should</a:t>
            </a:r>
            <a:r>
              <a:rPr lang="nl-NL" sz="2400" dirty="0">
                <a:latin typeface="+mn-lt"/>
              </a:rPr>
              <a:t> </a:t>
            </a:r>
            <a:r>
              <a:rPr lang="nl-NL" sz="2400" dirty="0" err="1">
                <a:latin typeface="+mn-lt"/>
              </a:rPr>
              <a:t>be</a:t>
            </a:r>
            <a:r>
              <a:rPr lang="nl-NL" sz="2400" dirty="0">
                <a:latin typeface="+mn-lt"/>
              </a:rPr>
              <a:t> </a:t>
            </a:r>
            <a:r>
              <a:rPr lang="nl-NL" sz="2400" dirty="0" err="1">
                <a:latin typeface="+mn-lt"/>
              </a:rPr>
              <a:t>the</a:t>
            </a:r>
            <a:r>
              <a:rPr lang="nl-NL" sz="2400" dirty="0">
                <a:latin typeface="+mn-lt"/>
              </a:rPr>
              <a:t> first entry in </a:t>
            </a:r>
            <a:r>
              <a:rPr lang="nl-NL" sz="2400" b="1" dirty="0" err="1">
                <a:latin typeface="Consolas" panose="020B0609020204030204" pitchFamily="49" charset="0"/>
              </a:rPr>
              <a:t>sys.meta_path</a:t>
            </a:r>
            <a:endParaRPr lang="nl-NL" sz="2400" b="1" dirty="0">
              <a:latin typeface="Consolas" panose="020B0609020204030204" pitchFamily="49" charset="0"/>
            </a:endParaRPr>
          </a:p>
          <a:p>
            <a:pPr marL="457200" indent="-457200">
              <a:buFont typeface="Arial" panose="020B0604020202020204" pitchFamily="34" charset="0"/>
              <a:buChar char="•"/>
            </a:pPr>
            <a:r>
              <a:rPr lang="nl-NL" sz="2400" dirty="0" err="1">
                <a:latin typeface="+mn-lt"/>
              </a:rPr>
              <a:t>Example</a:t>
            </a:r>
            <a:r>
              <a:rPr lang="nl-NL" sz="2400" dirty="0">
                <a:latin typeface="+mn-lt"/>
              </a:rPr>
              <a:t>: </a:t>
            </a:r>
            <a:r>
              <a:rPr lang="nl-NL" sz="2400" b="1" dirty="0">
                <a:latin typeface="Consolas" panose="020B0609020204030204" pitchFamily="49" charset="0"/>
              </a:rPr>
              <a:t>idl\test_meta_finder.py</a:t>
            </a:r>
          </a:p>
        </p:txBody>
      </p:sp>
      <p:sp>
        <p:nvSpPr>
          <p:cNvPr id="2" name="Title 1"/>
          <p:cNvSpPr>
            <a:spLocks noGrp="1"/>
          </p:cNvSpPr>
          <p:nvPr>
            <p:ph type="title"/>
          </p:nvPr>
        </p:nvSpPr>
        <p:spPr/>
        <p:txBody>
          <a:bodyPr/>
          <a:lstStyle/>
          <a:p>
            <a:r>
              <a:rPr lang="nl-NL" sz="3000" cap="none" dirty="0" err="1">
                <a:solidFill>
                  <a:schemeClr val="accent1"/>
                </a:solidFill>
              </a:rPr>
              <a:t>Custom</a:t>
            </a:r>
            <a:r>
              <a:rPr lang="nl-NL" sz="3000" cap="none" dirty="0">
                <a:solidFill>
                  <a:schemeClr val="accent1"/>
                </a:solidFill>
              </a:rPr>
              <a:t> </a:t>
            </a:r>
            <a:r>
              <a:rPr lang="nl-NL" sz="3000" cap="none" dirty="0" err="1">
                <a:solidFill>
                  <a:schemeClr val="accent1"/>
                </a:solidFill>
              </a:rPr>
              <a:t>finder</a:t>
            </a:r>
            <a:r>
              <a:rPr lang="nl-NL" sz="3000" cap="none" dirty="0">
                <a:solidFill>
                  <a:schemeClr val="accent1"/>
                </a:solidFill>
              </a:rPr>
              <a:t> in </a:t>
            </a:r>
            <a:r>
              <a:rPr lang="nl-NL" sz="3000" cap="none" dirty="0" err="1">
                <a:solidFill>
                  <a:schemeClr val="accent1"/>
                </a:solidFill>
              </a:rPr>
              <a:t>sys.meta_path</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861020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457200" indent="-457200">
              <a:buFont typeface="Arial" panose="020B0604020202020204" pitchFamily="34" charset="0"/>
              <a:buChar char="•"/>
            </a:pPr>
            <a:r>
              <a:rPr lang="nl-NL" sz="2600" dirty="0">
                <a:latin typeface="+mn-lt"/>
              </a:rPr>
              <a:t>The </a:t>
            </a:r>
            <a:r>
              <a:rPr lang="nl-NL" sz="2600" dirty="0" err="1">
                <a:latin typeface="+mn-lt"/>
              </a:rPr>
              <a:t>example</a:t>
            </a:r>
            <a:r>
              <a:rPr lang="nl-NL" sz="2600" dirty="0">
                <a:latin typeface="+mn-lt"/>
              </a:rPr>
              <a:t> setup is </a:t>
            </a:r>
            <a:r>
              <a:rPr lang="nl-NL" sz="2600" dirty="0" err="1">
                <a:latin typeface="+mn-lt"/>
              </a:rPr>
              <a:t>not</a:t>
            </a:r>
            <a:r>
              <a:rPr lang="nl-NL" sz="2600" dirty="0">
                <a:latin typeface="+mn-lt"/>
              </a:rPr>
              <a:t> </a:t>
            </a:r>
            <a:r>
              <a:rPr lang="nl-NL" sz="2600" dirty="0" err="1">
                <a:latin typeface="+mn-lt"/>
              </a:rPr>
              <a:t>suitable</a:t>
            </a:r>
            <a:r>
              <a:rPr lang="nl-NL" sz="2600" dirty="0">
                <a:latin typeface="+mn-lt"/>
              </a:rPr>
              <a:t> </a:t>
            </a:r>
            <a:r>
              <a:rPr lang="nl-NL" sz="2600" dirty="0" err="1">
                <a:latin typeface="+mn-lt"/>
              </a:rPr>
              <a:t>for</a:t>
            </a:r>
            <a:r>
              <a:rPr lang="nl-NL" sz="2600" dirty="0">
                <a:latin typeface="+mn-lt"/>
              </a:rPr>
              <a:t> </a:t>
            </a:r>
            <a:r>
              <a:rPr lang="nl-NL" sz="2600" dirty="0" err="1">
                <a:latin typeface="+mn-lt"/>
              </a:rPr>
              <a:t>use</a:t>
            </a:r>
            <a:r>
              <a:rPr lang="nl-NL" sz="2600" dirty="0">
                <a:latin typeface="+mn-lt"/>
              </a:rPr>
              <a:t> of a </a:t>
            </a:r>
            <a:r>
              <a:rPr lang="nl-NL" sz="2600" dirty="0" err="1">
                <a:latin typeface="+mn-lt"/>
              </a:rPr>
              <a:t>custom</a:t>
            </a:r>
            <a:r>
              <a:rPr lang="nl-NL" sz="2600" dirty="0">
                <a:latin typeface="+mn-lt"/>
              </a:rPr>
              <a:t> </a:t>
            </a:r>
            <a:r>
              <a:rPr lang="nl-NL" sz="2600" dirty="0" err="1">
                <a:latin typeface="+mn-lt"/>
              </a:rPr>
              <a:t>PathEntryFinder</a:t>
            </a:r>
            <a:endParaRPr lang="nl-NL" sz="2600" dirty="0">
              <a:latin typeface="+mn-lt"/>
            </a:endParaRPr>
          </a:p>
          <a:p>
            <a:pPr marL="635000" lvl="1" indent="-457200">
              <a:buFont typeface="Arial" panose="020B0604020202020204" pitchFamily="34" charset="0"/>
              <a:buChar char="•"/>
            </a:pPr>
            <a:r>
              <a:rPr lang="nl-NL" sz="2400" dirty="0">
                <a:latin typeface="+mn-lt"/>
              </a:rPr>
              <a:t>The directory </a:t>
            </a:r>
            <a:r>
              <a:rPr lang="nl-NL" sz="2400" dirty="0" err="1">
                <a:latin typeface="+mn-lt"/>
              </a:rPr>
              <a:t>contains</a:t>
            </a:r>
            <a:r>
              <a:rPr lang="nl-NL" sz="2400" dirty="0">
                <a:latin typeface="+mn-lt"/>
              </a:rPr>
              <a:t> </a:t>
            </a:r>
            <a:r>
              <a:rPr lang="nl-NL" sz="2400" dirty="0" err="1">
                <a:latin typeface="+mn-lt"/>
              </a:rPr>
              <a:t>both</a:t>
            </a:r>
            <a:r>
              <a:rPr lang="nl-NL" sz="2400" dirty="0">
                <a:latin typeface="+mn-lt"/>
              </a:rPr>
              <a:t> </a:t>
            </a:r>
            <a:r>
              <a:rPr lang="nl-NL" sz="2400" b="1" dirty="0">
                <a:latin typeface="Consolas" panose="020B0609020204030204" pitchFamily="49" charset="0"/>
              </a:rPr>
              <a:t>.</a:t>
            </a:r>
            <a:r>
              <a:rPr lang="nl-NL" sz="2400" b="1" dirty="0" err="1">
                <a:latin typeface="Consolas" panose="020B0609020204030204" pitchFamily="49" charset="0"/>
              </a:rPr>
              <a:t>py</a:t>
            </a:r>
            <a:r>
              <a:rPr lang="nl-NL" sz="2400" dirty="0">
                <a:latin typeface="+mn-lt"/>
              </a:rPr>
              <a:t> </a:t>
            </a:r>
            <a:r>
              <a:rPr lang="nl-NL" sz="2400" dirty="0" err="1">
                <a:latin typeface="+mn-lt"/>
              </a:rPr>
              <a:t>and</a:t>
            </a:r>
            <a:r>
              <a:rPr lang="nl-NL" sz="2400" dirty="0">
                <a:latin typeface="+mn-lt"/>
              </a:rPr>
              <a:t> </a:t>
            </a:r>
            <a:r>
              <a:rPr lang="nl-NL" sz="2400" b="1" dirty="0">
                <a:latin typeface="Consolas" panose="020B0609020204030204" pitchFamily="49" charset="0"/>
              </a:rPr>
              <a:t>.</a:t>
            </a:r>
            <a:r>
              <a:rPr lang="nl-NL" sz="2400" b="1" dirty="0" err="1">
                <a:latin typeface="Consolas" panose="020B0609020204030204" pitchFamily="49" charset="0"/>
              </a:rPr>
              <a:t>idl</a:t>
            </a:r>
            <a:r>
              <a:rPr lang="nl-NL" sz="2400" dirty="0">
                <a:latin typeface="+mn-lt"/>
              </a:rPr>
              <a:t> files</a:t>
            </a:r>
          </a:p>
          <a:p>
            <a:pPr marL="635000" lvl="1" indent="-457200">
              <a:buFont typeface="Arial" panose="020B0604020202020204" pitchFamily="34" charset="0"/>
              <a:buChar char="•"/>
            </a:pPr>
            <a:r>
              <a:rPr lang="nl-NL" sz="2400" dirty="0">
                <a:latin typeface="+mn-lt"/>
              </a:rPr>
              <a:t>The test </a:t>
            </a:r>
            <a:r>
              <a:rPr lang="nl-NL" sz="2400" dirty="0" err="1">
                <a:latin typeface="+mn-lt"/>
              </a:rPr>
              <a:t>function</a:t>
            </a:r>
            <a:r>
              <a:rPr lang="nl-NL" sz="2400" dirty="0">
                <a:latin typeface="+mn-lt"/>
              </a:rPr>
              <a:t> is </a:t>
            </a:r>
            <a:r>
              <a:rPr lang="nl-NL" sz="2400" dirty="0" err="1">
                <a:latin typeface="+mn-lt"/>
              </a:rPr>
              <a:t>imported</a:t>
            </a:r>
            <a:r>
              <a:rPr lang="nl-NL" sz="2400" dirty="0">
                <a:latin typeface="+mn-lt"/>
              </a:rPr>
              <a:t> </a:t>
            </a:r>
            <a:r>
              <a:rPr lang="nl-NL" sz="2400" dirty="0" err="1">
                <a:latin typeface="+mn-lt"/>
              </a:rPr>
              <a:t>from</a:t>
            </a:r>
            <a:r>
              <a:rPr lang="nl-NL" sz="2400" dirty="0">
                <a:latin typeface="+mn-lt"/>
              </a:rPr>
              <a:t> </a:t>
            </a:r>
            <a:r>
              <a:rPr lang="nl-NL" sz="2400" dirty="0" err="1">
                <a:latin typeface="+mn-lt"/>
              </a:rPr>
              <a:t>this</a:t>
            </a:r>
            <a:r>
              <a:rPr lang="nl-NL" sz="2400" dirty="0">
                <a:latin typeface="+mn-lt"/>
              </a:rPr>
              <a:t> directory</a:t>
            </a:r>
          </a:p>
          <a:p>
            <a:pPr marL="635000" lvl="1" indent="-457200">
              <a:buFont typeface="Arial" panose="020B0604020202020204" pitchFamily="34" charset="0"/>
              <a:buChar char="•"/>
            </a:pPr>
            <a:r>
              <a:rPr lang="nl-NL" sz="2400" dirty="0" err="1">
                <a:latin typeface="+mn-lt"/>
              </a:rPr>
              <a:t>Therefore</a:t>
            </a:r>
            <a:r>
              <a:rPr lang="nl-NL" sz="2400" dirty="0">
                <a:latin typeface="+mn-lt"/>
              </a:rPr>
              <a:t> </a:t>
            </a:r>
            <a:r>
              <a:rPr lang="nl-NL" sz="2400" b="1" dirty="0" err="1">
                <a:latin typeface="Consolas" panose="020B0609020204030204" pitchFamily="49" charset="0"/>
              </a:rPr>
              <a:t>sys.path_importer_cache</a:t>
            </a:r>
            <a:r>
              <a:rPr lang="nl-NL" sz="2400" dirty="0">
                <a:latin typeface="+mn-lt"/>
              </a:rPr>
              <a:t> </a:t>
            </a:r>
            <a:r>
              <a:rPr lang="nl-NL" sz="2400" dirty="0" err="1">
                <a:latin typeface="+mn-lt"/>
              </a:rPr>
              <a:t>already</a:t>
            </a:r>
            <a:r>
              <a:rPr lang="nl-NL" sz="2400" dirty="0">
                <a:latin typeface="+mn-lt"/>
              </a:rPr>
              <a:t> </a:t>
            </a:r>
            <a:r>
              <a:rPr lang="nl-NL" sz="2400" dirty="0" err="1">
                <a:latin typeface="+mn-lt"/>
              </a:rPr>
              <a:t>contains</a:t>
            </a:r>
            <a:r>
              <a:rPr lang="nl-NL" sz="2400" dirty="0">
                <a:latin typeface="+mn-lt"/>
              </a:rPr>
              <a:t> </a:t>
            </a:r>
            <a:r>
              <a:rPr lang="nl-NL" sz="2400" dirty="0" err="1">
                <a:latin typeface="+mn-lt"/>
              </a:rPr>
              <a:t>an</a:t>
            </a:r>
            <a:r>
              <a:rPr lang="nl-NL" sz="2400" dirty="0">
                <a:latin typeface="+mn-lt"/>
              </a:rPr>
              <a:t> entry </a:t>
            </a:r>
            <a:r>
              <a:rPr lang="nl-NL" sz="2400" dirty="0" err="1">
                <a:latin typeface="+mn-lt"/>
              </a:rPr>
              <a:t>for</a:t>
            </a:r>
            <a:r>
              <a:rPr lang="nl-NL" sz="2400" dirty="0">
                <a:latin typeface="+mn-lt"/>
              </a:rPr>
              <a:t> </a:t>
            </a:r>
            <a:r>
              <a:rPr lang="nl-NL" sz="2400" dirty="0" err="1">
                <a:latin typeface="+mn-lt"/>
              </a:rPr>
              <a:t>this</a:t>
            </a:r>
            <a:r>
              <a:rPr lang="nl-NL" sz="2400" dirty="0">
                <a:latin typeface="+mn-lt"/>
              </a:rPr>
              <a:t> directory</a:t>
            </a:r>
          </a:p>
          <a:p>
            <a:pPr marL="635000" lvl="1" indent="-457200">
              <a:buFont typeface="Arial" panose="020B0604020202020204" pitchFamily="34" charset="0"/>
              <a:buChar char="•"/>
            </a:pPr>
            <a:r>
              <a:rPr lang="nl-NL" sz="2400" dirty="0" err="1">
                <a:latin typeface="+mn-lt"/>
              </a:rPr>
              <a:t>To</a:t>
            </a:r>
            <a:r>
              <a:rPr lang="nl-NL" sz="2400" dirty="0">
                <a:latin typeface="+mn-lt"/>
              </a:rPr>
              <a:t> make </a:t>
            </a:r>
            <a:r>
              <a:rPr lang="nl-NL" sz="2400" dirty="0" err="1">
                <a:latin typeface="+mn-lt"/>
              </a:rPr>
              <a:t>this</a:t>
            </a:r>
            <a:r>
              <a:rPr lang="nl-NL" sz="2400" dirty="0">
                <a:latin typeface="+mn-lt"/>
              </a:rPr>
              <a:t> </a:t>
            </a:r>
            <a:r>
              <a:rPr lang="nl-NL" sz="2400" dirty="0" err="1">
                <a:latin typeface="+mn-lt"/>
              </a:rPr>
              <a:t>work</a:t>
            </a:r>
            <a:r>
              <a:rPr lang="nl-NL" sz="2400" dirty="0">
                <a:latin typeface="+mn-lt"/>
              </a:rPr>
              <a:t> </a:t>
            </a:r>
            <a:r>
              <a:rPr lang="nl-NL" sz="2400" dirty="0" err="1">
                <a:latin typeface="+mn-lt"/>
              </a:rPr>
              <a:t>with</a:t>
            </a:r>
            <a:r>
              <a:rPr lang="nl-NL" sz="2400" dirty="0">
                <a:latin typeface="+mn-lt"/>
              </a:rPr>
              <a:t> a </a:t>
            </a:r>
            <a:r>
              <a:rPr lang="nl-NL" sz="2400" b="1" dirty="0" err="1">
                <a:latin typeface="Consolas" panose="020B0609020204030204" pitchFamily="49" charset="0"/>
              </a:rPr>
              <a:t>sys.path_hooks</a:t>
            </a:r>
            <a:r>
              <a:rPr lang="nl-NL" sz="2400" dirty="0">
                <a:latin typeface="+mn-lt"/>
              </a:rPr>
              <a:t> entry, </a:t>
            </a:r>
            <a:r>
              <a:rPr lang="nl-NL" sz="2400" dirty="0" err="1">
                <a:latin typeface="+mn-lt"/>
              </a:rPr>
              <a:t>the</a:t>
            </a:r>
            <a:r>
              <a:rPr lang="nl-NL" sz="2400" dirty="0">
                <a:latin typeface="+mn-lt"/>
              </a:rPr>
              <a:t> </a:t>
            </a:r>
            <a:r>
              <a:rPr lang="nl-NL" sz="2400" b="1" dirty="0">
                <a:latin typeface="Consolas" panose="020B0609020204030204" pitchFamily="49" charset="0"/>
              </a:rPr>
              <a:t>.</a:t>
            </a:r>
            <a:r>
              <a:rPr lang="nl-NL" sz="2400" b="1" dirty="0" err="1">
                <a:latin typeface="Consolas" panose="020B0609020204030204" pitchFamily="49" charset="0"/>
              </a:rPr>
              <a:t>idl</a:t>
            </a:r>
            <a:r>
              <a:rPr lang="nl-NL" sz="2400" dirty="0">
                <a:latin typeface="+mn-lt"/>
              </a:rPr>
              <a:t> files </a:t>
            </a:r>
            <a:r>
              <a:rPr lang="nl-NL" sz="2400" dirty="0" err="1">
                <a:latin typeface="+mn-lt"/>
              </a:rPr>
              <a:t>should</a:t>
            </a:r>
            <a:r>
              <a:rPr lang="nl-NL" sz="2400" dirty="0">
                <a:latin typeface="+mn-lt"/>
              </a:rPr>
              <a:t> </a:t>
            </a:r>
            <a:r>
              <a:rPr lang="nl-NL" sz="2400" dirty="0" err="1">
                <a:latin typeface="+mn-lt"/>
              </a:rPr>
              <a:t>really</a:t>
            </a:r>
            <a:r>
              <a:rPr lang="nl-NL" sz="2400" dirty="0">
                <a:latin typeface="+mn-lt"/>
              </a:rPr>
              <a:t> </a:t>
            </a:r>
            <a:r>
              <a:rPr lang="nl-NL" sz="2400" dirty="0" err="1">
                <a:latin typeface="+mn-lt"/>
              </a:rPr>
              <a:t>be</a:t>
            </a:r>
            <a:r>
              <a:rPr lang="nl-NL" sz="2400" dirty="0">
                <a:latin typeface="+mn-lt"/>
              </a:rPr>
              <a:t> </a:t>
            </a:r>
            <a:r>
              <a:rPr lang="nl-NL" sz="2400" dirty="0" err="1">
                <a:latin typeface="+mn-lt"/>
              </a:rPr>
              <a:t>stored</a:t>
            </a:r>
            <a:r>
              <a:rPr lang="nl-NL" sz="2400" dirty="0">
                <a:latin typeface="+mn-lt"/>
              </a:rPr>
              <a:t> in a separate directory </a:t>
            </a:r>
            <a:r>
              <a:rPr lang="nl-NL" sz="2400" dirty="0" err="1">
                <a:latin typeface="+mn-lt"/>
              </a:rPr>
              <a:t>from</a:t>
            </a:r>
            <a:r>
              <a:rPr lang="nl-NL" sz="2400" dirty="0">
                <a:latin typeface="+mn-lt"/>
              </a:rPr>
              <a:t> </a:t>
            </a:r>
            <a:r>
              <a:rPr lang="nl-NL" sz="2400" dirty="0" err="1">
                <a:latin typeface="+mn-lt"/>
              </a:rPr>
              <a:t>where</a:t>
            </a:r>
            <a:r>
              <a:rPr lang="nl-NL" sz="2400" dirty="0">
                <a:latin typeface="+mn-lt"/>
              </a:rPr>
              <a:t> </a:t>
            </a:r>
            <a:r>
              <a:rPr lang="nl-NL" sz="2400" dirty="0" err="1">
                <a:latin typeface="+mn-lt"/>
              </a:rPr>
              <a:t>the</a:t>
            </a:r>
            <a:r>
              <a:rPr lang="nl-NL" sz="2400" dirty="0">
                <a:latin typeface="+mn-lt"/>
              </a:rPr>
              <a:t> </a:t>
            </a:r>
            <a:r>
              <a:rPr lang="nl-NL" sz="2400" b="1" dirty="0">
                <a:latin typeface="Consolas" panose="020B0609020204030204" pitchFamily="49" charset="0"/>
              </a:rPr>
              <a:t>.</a:t>
            </a:r>
            <a:r>
              <a:rPr lang="nl-NL" sz="2400" b="1" dirty="0" err="1">
                <a:latin typeface="Consolas" panose="020B0609020204030204" pitchFamily="49" charset="0"/>
              </a:rPr>
              <a:t>py</a:t>
            </a:r>
            <a:r>
              <a:rPr lang="nl-NL" sz="2400" dirty="0">
                <a:latin typeface="+mn-lt"/>
              </a:rPr>
              <a:t> files </a:t>
            </a:r>
            <a:r>
              <a:rPr lang="nl-NL" sz="2400" dirty="0" err="1">
                <a:latin typeface="+mn-lt"/>
              </a:rPr>
              <a:t>will</a:t>
            </a:r>
            <a:r>
              <a:rPr lang="nl-NL" sz="2400" dirty="0">
                <a:latin typeface="+mn-lt"/>
              </a:rPr>
              <a:t> </a:t>
            </a:r>
            <a:r>
              <a:rPr lang="nl-NL" sz="2400" dirty="0" err="1">
                <a:latin typeface="+mn-lt"/>
              </a:rPr>
              <a:t>be</a:t>
            </a:r>
            <a:r>
              <a:rPr lang="nl-NL" sz="2400" dirty="0">
                <a:latin typeface="+mn-lt"/>
              </a:rPr>
              <a:t> </a:t>
            </a:r>
            <a:r>
              <a:rPr lang="nl-NL" sz="2400" dirty="0" err="1">
                <a:latin typeface="+mn-lt"/>
              </a:rPr>
              <a:t>generated</a:t>
            </a:r>
            <a:endParaRPr lang="nl-NL" sz="2400" dirty="0">
              <a:latin typeface="+mn-lt"/>
            </a:endParaRPr>
          </a:p>
          <a:p>
            <a:pPr marL="635000" lvl="1" indent="-457200">
              <a:buFont typeface="Arial" panose="020B0604020202020204" pitchFamily="34" charset="0"/>
              <a:buChar char="•"/>
            </a:pPr>
            <a:r>
              <a:rPr lang="nl-NL" sz="2400" dirty="0">
                <a:latin typeface="+mn-lt"/>
              </a:rPr>
              <a:t>But </a:t>
            </a:r>
            <a:r>
              <a:rPr lang="nl-NL" sz="2400" dirty="0" err="1">
                <a:latin typeface="+mn-lt"/>
              </a:rPr>
              <a:t>that</a:t>
            </a:r>
            <a:r>
              <a:rPr lang="nl-NL" sz="2400" dirty="0">
                <a:latin typeface="+mn-lt"/>
              </a:rPr>
              <a:t> directory </a:t>
            </a:r>
            <a:r>
              <a:rPr lang="nl-NL" sz="2400" dirty="0" err="1">
                <a:latin typeface="+mn-lt"/>
              </a:rPr>
              <a:t>would</a:t>
            </a:r>
            <a:r>
              <a:rPr lang="nl-NL" sz="2400" dirty="0">
                <a:latin typeface="+mn-lt"/>
              </a:rPr>
              <a:t> </a:t>
            </a:r>
            <a:r>
              <a:rPr lang="nl-NL" sz="2400" dirty="0" err="1">
                <a:latin typeface="+mn-lt"/>
              </a:rPr>
              <a:t>still</a:t>
            </a:r>
            <a:r>
              <a:rPr lang="nl-NL" sz="2400" dirty="0">
                <a:latin typeface="+mn-lt"/>
              </a:rPr>
              <a:t> have </a:t>
            </a:r>
            <a:r>
              <a:rPr lang="nl-NL" sz="2400" dirty="0" err="1">
                <a:latin typeface="+mn-lt"/>
              </a:rPr>
              <a:t>to</a:t>
            </a:r>
            <a:r>
              <a:rPr lang="nl-NL" sz="2400" dirty="0">
                <a:latin typeface="+mn-lt"/>
              </a:rPr>
              <a:t> </a:t>
            </a:r>
            <a:r>
              <a:rPr lang="nl-NL" sz="2400" dirty="0" err="1">
                <a:latin typeface="+mn-lt"/>
              </a:rPr>
              <a:t>be</a:t>
            </a:r>
            <a:r>
              <a:rPr lang="nl-NL" sz="2400" dirty="0">
                <a:latin typeface="+mn-lt"/>
              </a:rPr>
              <a:t> </a:t>
            </a:r>
            <a:r>
              <a:rPr lang="nl-NL" sz="2400" dirty="0" err="1">
                <a:latin typeface="+mn-lt"/>
              </a:rPr>
              <a:t>added</a:t>
            </a:r>
            <a:r>
              <a:rPr lang="nl-NL" sz="2400" dirty="0">
                <a:latin typeface="+mn-lt"/>
              </a:rPr>
              <a:t> </a:t>
            </a:r>
            <a:r>
              <a:rPr lang="nl-NL" sz="2400" dirty="0" err="1">
                <a:latin typeface="+mn-lt"/>
              </a:rPr>
              <a:t>to</a:t>
            </a:r>
            <a:r>
              <a:rPr lang="nl-NL" sz="2400" dirty="0">
                <a:latin typeface="+mn-lt"/>
              </a:rPr>
              <a:t> </a:t>
            </a:r>
            <a:r>
              <a:rPr lang="nl-NL" sz="2400" b="1" dirty="0" err="1">
                <a:latin typeface="Consolas" panose="020B0609020204030204" pitchFamily="49" charset="0"/>
              </a:rPr>
              <a:t>sys.path</a:t>
            </a:r>
            <a:endParaRPr lang="nl-NL" sz="2400" b="1" dirty="0">
              <a:latin typeface="Consolas" panose="020B0609020204030204" pitchFamily="49" charset="0"/>
            </a:endParaRPr>
          </a:p>
          <a:p>
            <a:pPr marL="819150" lvl="2" indent="-457200"/>
            <a:r>
              <a:rPr lang="nl-NL" sz="2200" dirty="0" err="1">
                <a:latin typeface="+mn-lt"/>
              </a:rPr>
              <a:t>Otherwise</a:t>
            </a:r>
            <a:r>
              <a:rPr lang="nl-NL" sz="2200" dirty="0">
                <a:latin typeface="+mn-lt"/>
              </a:rPr>
              <a:t> </a:t>
            </a:r>
            <a:r>
              <a:rPr lang="nl-NL" sz="2200" dirty="0" err="1">
                <a:latin typeface="+mn-lt"/>
              </a:rPr>
              <a:t>it</a:t>
            </a:r>
            <a:r>
              <a:rPr lang="nl-NL" sz="2200" dirty="0">
                <a:latin typeface="+mn-lt"/>
              </a:rPr>
              <a:t> </a:t>
            </a:r>
            <a:r>
              <a:rPr lang="nl-NL" sz="2200" dirty="0" err="1">
                <a:latin typeface="+mn-lt"/>
              </a:rPr>
              <a:t>will</a:t>
            </a:r>
            <a:r>
              <a:rPr lang="nl-NL" sz="2200" dirty="0">
                <a:latin typeface="+mn-lt"/>
              </a:rPr>
              <a:t> </a:t>
            </a:r>
            <a:r>
              <a:rPr lang="nl-NL" sz="2200" dirty="0" err="1">
                <a:latin typeface="+mn-lt"/>
              </a:rPr>
              <a:t>not</a:t>
            </a:r>
            <a:r>
              <a:rPr lang="nl-NL" sz="2200" dirty="0">
                <a:latin typeface="+mn-lt"/>
              </a:rPr>
              <a:t> </a:t>
            </a:r>
            <a:r>
              <a:rPr lang="nl-NL" sz="2200" dirty="0" err="1">
                <a:latin typeface="+mn-lt"/>
              </a:rPr>
              <a:t>be</a:t>
            </a:r>
            <a:r>
              <a:rPr lang="nl-NL" sz="2200" dirty="0">
                <a:latin typeface="+mn-lt"/>
              </a:rPr>
              <a:t> </a:t>
            </a:r>
            <a:r>
              <a:rPr lang="nl-NL" sz="2200" dirty="0" err="1">
                <a:latin typeface="+mn-lt"/>
              </a:rPr>
              <a:t>processed</a:t>
            </a:r>
            <a:r>
              <a:rPr lang="nl-NL" sz="2200" dirty="0">
                <a:latin typeface="+mn-lt"/>
              </a:rPr>
              <a:t> </a:t>
            </a:r>
            <a:r>
              <a:rPr lang="nl-NL" sz="2200" dirty="0" err="1">
                <a:latin typeface="+mn-lt"/>
              </a:rPr>
              <a:t>by</a:t>
            </a:r>
            <a:r>
              <a:rPr lang="nl-NL" sz="2200" dirty="0">
                <a:latin typeface="+mn-lt"/>
              </a:rPr>
              <a:t> </a:t>
            </a:r>
            <a:r>
              <a:rPr lang="nl-NL" sz="2200" dirty="0" err="1">
                <a:latin typeface="+mn-lt"/>
              </a:rPr>
              <a:t>the</a:t>
            </a:r>
            <a:r>
              <a:rPr lang="nl-NL" sz="2200" dirty="0">
                <a:latin typeface="+mn-lt"/>
              </a:rPr>
              <a:t> </a:t>
            </a:r>
            <a:r>
              <a:rPr lang="nl-NL" sz="2200" dirty="0" err="1">
                <a:latin typeface="+mn-lt"/>
              </a:rPr>
              <a:t>PathFinder</a:t>
            </a:r>
            <a:endParaRPr lang="nl-NL" sz="2200" dirty="0">
              <a:latin typeface="+mn-lt"/>
            </a:endParaRPr>
          </a:p>
          <a:p>
            <a:pPr marL="635000" lvl="1" indent="-457200">
              <a:buFont typeface="Arial" panose="020B0604020202020204" pitchFamily="34" charset="0"/>
              <a:buChar char="•"/>
            </a:pPr>
            <a:r>
              <a:rPr lang="nl-NL" sz="2400" dirty="0">
                <a:latin typeface="+mn-lt"/>
              </a:rPr>
              <a:t>Far </a:t>
            </a:r>
            <a:r>
              <a:rPr lang="nl-NL" sz="2400" dirty="0" err="1">
                <a:latin typeface="+mn-lt"/>
              </a:rPr>
              <a:t>easier</a:t>
            </a:r>
            <a:r>
              <a:rPr lang="nl-NL" sz="2400" dirty="0">
                <a:latin typeface="+mn-lt"/>
              </a:rPr>
              <a:t> </a:t>
            </a:r>
            <a:r>
              <a:rPr lang="nl-NL" sz="2400" dirty="0" err="1">
                <a:latin typeface="+mn-lt"/>
              </a:rPr>
              <a:t>to</a:t>
            </a:r>
            <a:r>
              <a:rPr lang="nl-NL" sz="2400" dirty="0">
                <a:latin typeface="+mn-lt"/>
              </a:rPr>
              <a:t> do </a:t>
            </a:r>
            <a:r>
              <a:rPr lang="nl-NL" sz="2400" dirty="0" err="1">
                <a:latin typeface="+mn-lt"/>
              </a:rPr>
              <a:t>this</a:t>
            </a:r>
            <a:r>
              <a:rPr lang="nl-NL" sz="2400" dirty="0">
                <a:latin typeface="+mn-lt"/>
              </a:rPr>
              <a:t> preprocessing </a:t>
            </a:r>
            <a:r>
              <a:rPr lang="nl-NL" sz="2400" dirty="0" err="1">
                <a:latin typeface="+mn-lt"/>
              </a:rPr>
              <a:t>with</a:t>
            </a:r>
            <a:r>
              <a:rPr lang="nl-NL" sz="2400" dirty="0">
                <a:latin typeface="+mn-lt"/>
              </a:rPr>
              <a:t> a </a:t>
            </a:r>
            <a:r>
              <a:rPr lang="nl-NL" sz="2400" b="1" dirty="0" err="1">
                <a:latin typeface="Consolas" panose="020B0609020204030204" pitchFamily="49" charset="0"/>
              </a:rPr>
              <a:t>sys.meta_path</a:t>
            </a:r>
            <a:r>
              <a:rPr lang="nl-NL" sz="2400" dirty="0">
                <a:latin typeface="+mn-lt"/>
              </a:rPr>
              <a:t> entry</a:t>
            </a:r>
          </a:p>
          <a:p>
            <a:pPr lvl="1" indent="0">
              <a:buNone/>
            </a:pPr>
            <a:endParaRPr lang="nl-NL" sz="2400"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Why</a:t>
            </a:r>
            <a:r>
              <a:rPr lang="nl-NL" sz="3000" cap="none" dirty="0">
                <a:solidFill>
                  <a:schemeClr val="accent1"/>
                </a:solidFill>
              </a:rPr>
              <a:t> </a:t>
            </a:r>
            <a:r>
              <a:rPr lang="nl-NL" sz="3000" cap="none" dirty="0" err="1">
                <a:solidFill>
                  <a:schemeClr val="accent1"/>
                </a:solidFill>
              </a:rPr>
              <a:t>not</a:t>
            </a:r>
            <a:r>
              <a:rPr lang="nl-NL" sz="3000" cap="none" dirty="0">
                <a:solidFill>
                  <a:schemeClr val="accent1"/>
                </a:solidFill>
              </a:rPr>
              <a:t> in </a:t>
            </a:r>
            <a:r>
              <a:rPr lang="nl-NL" sz="3000" cap="none" dirty="0" err="1">
                <a:solidFill>
                  <a:schemeClr val="accent1"/>
                </a:solidFill>
              </a:rPr>
              <a:t>sys.path_hooks</a:t>
            </a:r>
            <a:r>
              <a:rPr lang="nl-NL" sz="3000" cap="none" dirty="0">
                <a:solidFill>
                  <a:schemeClr val="accent1"/>
                </a:solidFill>
              </a:rPr>
              <a:t>?</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6258662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1626A-CA5A-4401-81EF-814E52378640}"/>
              </a:ext>
            </a:extLst>
          </p:cNvPr>
          <p:cNvSpPr>
            <a:spLocks noGrp="1"/>
          </p:cNvSpPr>
          <p:nvPr>
            <p:ph type="ctrTitle"/>
          </p:nvPr>
        </p:nvSpPr>
        <p:spPr>
          <a:xfrm>
            <a:off x="404813" y="2264961"/>
            <a:ext cx="11329987" cy="1477328"/>
          </a:xfrm>
        </p:spPr>
        <p:txBody>
          <a:bodyPr/>
          <a:lstStyle/>
          <a:p>
            <a:r>
              <a:rPr lang="en-US" dirty="0"/>
              <a:t>Strategy 3: Convert the IDL during loading</a:t>
            </a:r>
            <a:endParaRPr lang="nl-NL" dirty="0"/>
          </a:p>
        </p:txBody>
      </p:sp>
      <p:sp>
        <p:nvSpPr>
          <p:cNvPr id="5" name="Subtitle 4">
            <a:extLst>
              <a:ext uri="{FF2B5EF4-FFF2-40B4-BE49-F238E27FC236}">
                <a16:creationId xmlns:a16="http://schemas.microsoft.com/office/drawing/2014/main" id="{E0A8168C-3098-47FE-A6A5-49C901143596}"/>
              </a:ext>
            </a:extLst>
          </p:cNvPr>
          <p:cNvSpPr>
            <a:spLocks noGrp="1"/>
          </p:cNvSpPr>
          <p:nvPr>
            <p:ph type="subTitle" idx="1"/>
          </p:nvPr>
        </p:nvSpPr>
        <p:spPr/>
        <p:txBody>
          <a:bodyPr/>
          <a:lstStyle/>
          <a:p>
            <a:endParaRPr lang="nl-NL"/>
          </a:p>
        </p:txBody>
      </p:sp>
      <p:sp>
        <p:nvSpPr>
          <p:cNvPr id="6" name="Text Placeholder 5">
            <a:extLst>
              <a:ext uri="{FF2B5EF4-FFF2-40B4-BE49-F238E27FC236}">
                <a16:creationId xmlns:a16="http://schemas.microsoft.com/office/drawing/2014/main" id="{212CDEDB-37C8-4AEF-8FF6-BB6E42BC16E5}"/>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48082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457200" indent="-457200">
              <a:buFont typeface="Arial" panose="020B0604020202020204" pitchFamily="34" charset="0"/>
              <a:buChar char="•"/>
            </a:pPr>
            <a:r>
              <a:rPr lang="nl-NL" sz="2600" dirty="0">
                <a:latin typeface="+mn-lt"/>
              </a:rPr>
              <a:t>The major drawback of </a:t>
            </a:r>
            <a:r>
              <a:rPr lang="nl-NL" sz="2600" dirty="0" err="1">
                <a:latin typeface="+mn-lt"/>
              </a:rPr>
              <a:t>the</a:t>
            </a:r>
            <a:r>
              <a:rPr lang="nl-NL" sz="2600" dirty="0">
                <a:latin typeface="+mn-lt"/>
              </a:rPr>
              <a:t> </a:t>
            </a:r>
            <a:r>
              <a:rPr lang="nl-NL" sz="2600" dirty="0" err="1">
                <a:latin typeface="+mn-lt"/>
              </a:rPr>
              <a:t>previous</a:t>
            </a:r>
            <a:r>
              <a:rPr lang="nl-NL" sz="2600" dirty="0">
                <a:latin typeface="+mn-lt"/>
              </a:rPr>
              <a:t> </a:t>
            </a:r>
            <a:r>
              <a:rPr lang="nl-NL" sz="2600" dirty="0" err="1">
                <a:latin typeface="+mn-lt"/>
              </a:rPr>
              <a:t>strategies</a:t>
            </a:r>
            <a:r>
              <a:rPr lang="nl-NL" sz="2600" dirty="0">
                <a:latin typeface="+mn-lt"/>
              </a:rPr>
              <a:t> is </a:t>
            </a:r>
            <a:r>
              <a:rPr lang="nl-NL" sz="2600" dirty="0" err="1">
                <a:latin typeface="+mn-lt"/>
              </a:rPr>
              <a:t>that</a:t>
            </a:r>
            <a:r>
              <a:rPr lang="nl-NL" sz="2600" dirty="0">
                <a:latin typeface="+mn-lt"/>
              </a:rPr>
              <a:t> </a:t>
            </a:r>
            <a:r>
              <a:rPr lang="nl-NL" sz="2600" dirty="0" err="1">
                <a:latin typeface="+mn-lt"/>
              </a:rPr>
              <a:t>you</a:t>
            </a:r>
            <a:r>
              <a:rPr lang="nl-NL" sz="2600" dirty="0">
                <a:latin typeface="+mn-lt"/>
              </a:rPr>
              <a:t> </a:t>
            </a:r>
            <a:r>
              <a:rPr lang="nl-NL" sz="2600" dirty="0" err="1">
                <a:latin typeface="+mn-lt"/>
              </a:rPr>
              <a:t>need</a:t>
            </a:r>
            <a:r>
              <a:rPr lang="nl-NL" sz="2600" dirty="0">
                <a:latin typeface="+mn-lt"/>
              </a:rPr>
              <a:t> </a:t>
            </a:r>
            <a:r>
              <a:rPr lang="nl-NL" sz="2600" dirty="0" err="1">
                <a:latin typeface="+mn-lt"/>
              </a:rPr>
              <a:t>to</a:t>
            </a:r>
            <a:r>
              <a:rPr lang="nl-NL" sz="2600" dirty="0">
                <a:latin typeface="+mn-lt"/>
              </a:rPr>
              <a:t> have </a:t>
            </a:r>
            <a:r>
              <a:rPr lang="nl-NL" sz="2600" dirty="0" err="1">
                <a:latin typeface="+mn-lt"/>
              </a:rPr>
              <a:t>write</a:t>
            </a:r>
            <a:r>
              <a:rPr lang="nl-NL" sz="2600" dirty="0">
                <a:latin typeface="+mn-lt"/>
              </a:rPr>
              <a:t> access </a:t>
            </a:r>
            <a:r>
              <a:rPr lang="nl-NL" sz="2600" dirty="0" err="1">
                <a:latin typeface="+mn-lt"/>
              </a:rPr>
              <a:t>to</a:t>
            </a:r>
            <a:r>
              <a:rPr lang="nl-NL" sz="2600" dirty="0">
                <a:latin typeface="+mn-lt"/>
              </a:rPr>
              <a:t> </a:t>
            </a:r>
            <a:r>
              <a:rPr lang="nl-NL" sz="2600" dirty="0" err="1">
                <a:latin typeface="+mn-lt"/>
              </a:rPr>
              <a:t>the</a:t>
            </a:r>
            <a:r>
              <a:rPr lang="nl-NL" sz="2600" dirty="0">
                <a:latin typeface="+mn-lt"/>
              </a:rPr>
              <a:t> file system.</a:t>
            </a:r>
          </a:p>
          <a:p>
            <a:pPr marL="457200" indent="-457200">
              <a:buFont typeface="Arial" panose="020B0604020202020204" pitchFamily="34" charset="0"/>
              <a:buChar char="•"/>
            </a:pPr>
            <a:r>
              <a:rPr lang="nl-NL" sz="2600" dirty="0" err="1">
                <a:latin typeface="+mn-lt"/>
              </a:rPr>
              <a:t>When</a:t>
            </a:r>
            <a:r>
              <a:rPr lang="nl-NL" sz="2600" dirty="0">
                <a:latin typeface="+mn-lt"/>
              </a:rPr>
              <a:t> </a:t>
            </a:r>
            <a:r>
              <a:rPr lang="nl-NL" sz="2600" dirty="0" err="1">
                <a:latin typeface="+mn-lt"/>
              </a:rPr>
              <a:t>converting</a:t>
            </a:r>
            <a:r>
              <a:rPr lang="nl-NL" sz="2600" dirty="0">
                <a:latin typeface="+mn-lt"/>
              </a:rPr>
              <a:t> </a:t>
            </a:r>
            <a:r>
              <a:rPr lang="nl-NL" sz="2600" dirty="0" err="1">
                <a:latin typeface="+mn-lt"/>
              </a:rPr>
              <a:t>the</a:t>
            </a:r>
            <a:r>
              <a:rPr lang="nl-NL" sz="2600" dirty="0">
                <a:latin typeface="+mn-lt"/>
              </a:rPr>
              <a:t> IDL file </a:t>
            </a:r>
            <a:r>
              <a:rPr lang="nl-NL" sz="2600" dirty="0" err="1">
                <a:latin typeface="+mn-lt"/>
              </a:rPr>
              <a:t>during</a:t>
            </a:r>
            <a:r>
              <a:rPr lang="nl-NL" sz="2600" dirty="0">
                <a:latin typeface="+mn-lt"/>
              </a:rPr>
              <a:t> </a:t>
            </a:r>
            <a:r>
              <a:rPr lang="nl-NL" sz="2600" dirty="0" err="1">
                <a:latin typeface="+mn-lt"/>
              </a:rPr>
              <a:t>loading</a:t>
            </a:r>
            <a:r>
              <a:rPr lang="nl-NL" sz="2600" dirty="0">
                <a:latin typeface="+mn-lt"/>
              </a:rPr>
              <a:t>, no </a:t>
            </a:r>
            <a:r>
              <a:rPr lang="nl-NL" sz="2600" dirty="0" err="1">
                <a:latin typeface="+mn-lt"/>
              </a:rPr>
              <a:t>write</a:t>
            </a:r>
            <a:r>
              <a:rPr lang="nl-NL" sz="2600" dirty="0">
                <a:latin typeface="+mn-lt"/>
              </a:rPr>
              <a:t> access is </a:t>
            </a:r>
            <a:r>
              <a:rPr lang="nl-NL" sz="2600" dirty="0" err="1">
                <a:latin typeface="+mn-lt"/>
              </a:rPr>
              <a:t>needed</a:t>
            </a:r>
            <a:r>
              <a:rPr lang="nl-NL" sz="2600" dirty="0">
                <a:latin typeface="+mn-lt"/>
              </a:rPr>
              <a:t>.</a:t>
            </a:r>
          </a:p>
          <a:p>
            <a:pPr marL="457200" indent="-457200">
              <a:buFont typeface="Arial" panose="020B0604020202020204" pitchFamily="34" charset="0"/>
              <a:buChar char="•"/>
            </a:pPr>
            <a:endParaRPr lang="nl-NL" sz="2600" dirty="0">
              <a:latin typeface="+mn-lt"/>
            </a:endParaRPr>
          </a:p>
          <a:p>
            <a:pPr marL="457200" indent="-457200">
              <a:buFont typeface="Arial" panose="020B0604020202020204" pitchFamily="34" charset="0"/>
              <a:buChar char="•"/>
            </a:pPr>
            <a:r>
              <a:rPr lang="nl-NL" sz="2600" dirty="0" err="1">
                <a:latin typeface="+mn-lt"/>
              </a:rPr>
              <a:t>Additional</a:t>
            </a:r>
            <a:r>
              <a:rPr lang="nl-NL" sz="2600" dirty="0">
                <a:latin typeface="+mn-lt"/>
              </a:rPr>
              <a:t> advantage: </a:t>
            </a:r>
            <a:r>
              <a:rPr lang="nl-NL" sz="2600" dirty="0" err="1">
                <a:latin typeface="+mn-lt"/>
              </a:rPr>
              <a:t>reloading</a:t>
            </a:r>
            <a:r>
              <a:rPr lang="nl-NL" sz="2600" dirty="0">
                <a:latin typeface="+mn-lt"/>
              </a:rPr>
              <a:t> </a:t>
            </a:r>
            <a:r>
              <a:rPr lang="nl-NL" sz="2600" dirty="0" err="1">
                <a:latin typeface="+mn-lt"/>
              </a:rPr>
              <a:t>also</a:t>
            </a:r>
            <a:r>
              <a:rPr lang="nl-NL" sz="2600" dirty="0">
                <a:latin typeface="+mn-lt"/>
              </a:rPr>
              <a:t> </a:t>
            </a:r>
            <a:r>
              <a:rPr lang="nl-NL" sz="2600" dirty="0" err="1">
                <a:latin typeface="+mn-lt"/>
              </a:rPr>
              <a:t>works</a:t>
            </a:r>
            <a:endParaRPr lang="nl-NL" sz="2600" dirty="0">
              <a:latin typeface="+mn-lt"/>
            </a:endParaRPr>
          </a:p>
          <a:p>
            <a:pPr lvl="1" indent="0">
              <a:buNone/>
            </a:pPr>
            <a:endParaRPr lang="nl-NL" sz="2400"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Why</a:t>
            </a:r>
            <a:r>
              <a:rPr lang="nl-NL" sz="3000" cap="none" dirty="0">
                <a:solidFill>
                  <a:schemeClr val="accent1"/>
                </a:solidFill>
              </a:rPr>
              <a:t> </a:t>
            </a:r>
            <a:r>
              <a:rPr lang="nl-NL" sz="3000" cap="none" dirty="0" err="1">
                <a:solidFill>
                  <a:schemeClr val="accent1"/>
                </a:solidFill>
              </a:rPr>
              <a:t>during</a:t>
            </a:r>
            <a:r>
              <a:rPr lang="nl-NL" sz="3000" cap="none" dirty="0">
                <a:solidFill>
                  <a:schemeClr val="accent1"/>
                </a:solidFill>
              </a:rPr>
              <a:t> </a:t>
            </a:r>
            <a:r>
              <a:rPr lang="nl-NL" sz="3000" cap="none" dirty="0" err="1">
                <a:solidFill>
                  <a:schemeClr val="accent1"/>
                </a:solidFill>
              </a:rPr>
              <a:t>loading</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39368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92007" y="2132856"/>
            <a:ext cx="2899656" cy="1058862"/>
          </a:xfrm>
          <a:prstGeom prst="rect">
            <a:avLst/>
          </a:prstGeom>
          <a:solidFill>
            <a:srgbClr val="2EA6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5" name="Rectangle 4"/>
          <p:cNvSpPr/>
          <p:nvPr/>
        </p:nvSpPr>
        <p:spPr>
          <a:xfrm>
            <a:off x="92007" y="3429000"/>
            <a:ext cx="2899656"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6" name="Text Placeholder 9"/>
          <p:cNvSpPr txBox="1">
            <a:spLocks/>
          </p:cNvSpPr>
          <p:nvPr/>
        </p:nvSpPr>
        <p:spPr>
          <a:xfrm>
            <a:off x="227349" y="1420989"/>
            <a:ext cx="3144474" cy="4744315"/>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 =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hello</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retval</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 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retval</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 f('Python')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 x</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z</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x +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friends</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world</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p:txBody>
      </p:sp>
      <p:sp>
        <p:nvSpPr>
          <p:cNvPr id="7" name="Rectangle 6"/>
          <p:cNvSpPr/>
          <p:nvPr/>
        </p:nvSpPr>
        <p:spPr>
          <a:xfrm>
            <a:off x="3090991" y="1420989"/>
            <a:ext cx="2669114" cy="4744315"/>
          </a:xfrm>
          <a:prstGeom prst="rect">
            <a:avLst/>
          </a:prstGeom>
          <a:solidFill>
            <a:srgbClr val="57CF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8" name="Rectangle 7"/>
          <p:cNvSpPr/>
          <p:nvPr/>
        </p:nvSpPr>
        <p:spPr>
          <a:xfrm>
            <a:off x="5958761" y="1420989"/>
            <a:ext cx="5328593" cy="4744315"/>
          </a:xfrm>
          <a:prstGeom prst="rect">
            <a:avLst/>
          </a:prstGeom>
          <a:solidFill>
            <a:srgbClr val="00E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9" name="TextBox 8"/>
          <p:cNvSpPr txBox="1"/>
          <p:nvPr/>
        </p:nvSpPr>
        <p:spPr>
          <a:xfrm>
            <a:off x="3313794" y="1421198"/>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Global</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0" name="Pentagon 9"/>
          <p:cNvSpPr/>
          <p:nvPr/>
        </p:nvSpPr>
        <p:spPr>
          <a:xfrm>
            <a:off x="3372031" y="2060848"/>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Ubuntu"/>
                <a:ea typeface="+mn-ea"/>
                <a:cs typeface="+mn-cs"/>
              </a:rPr>
              <a:t>a</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1" name="Rounded Rectangle 10"/>
          <p:cNvSpPr/>
          <p:nvPr/>
        </p:nvSpPr>
        <p:spPr>
          <a:xfrm>
            <a:off x="7068108" y="2060848"/>
            <a:ext cx="1044116"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a:t>
            </a:r>
            <a:r>
              <a:rPr kumimoji="0" lang="nl-NL" sz="1800" b="0" i="0" u="none" strike="noStrike" kern="1200" cap="none" spc="0" normalizeH="0" baseline="0" noProof="0" dirty="0" err="1">
                <a:ln>
                  <a:noFill/>
                </a:ln>
                <a:solidFill>
                  <a:prstClr val="black">
                    <a:lumMod val="95000"/>
                    <a:lumOff val="5000"/>
                  </a:prstClr>
                </a:solidFill>
                <a:effectLst/>
                <a:uLnTx/>
                <a:uFillTx/>
                <a:latin typeface="Ubuntu"/>
                <a:ea typeface="+mn-ea"/>
                <a:cs typeface="+mn-cs"/>
              </a:rPr>
              <a:t>hello</a:t>
            </a: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12" name="Straight Arrow Connector 11"/>
          <p:cNvCxnSpPr>
            <a:stCxn id="10" idx="3"/>
            <a:endCxn id="11" idx="1"/>
          </p:cNvCxnSpPr>
          <p:nvPr/>
        </p:nvCxnSpPr>
        <p:spPr>
          <a:xfrm>
            <a:off x="4097681" y="2240868"/>
            <a:ext cx="2970427"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Pentagon 12"/>
          <p:cNvSpPr/>
          <p:nvPr/>
        </p:nvSpPr>
        <p:spPr>
          <a:xfrm>
            <a:off x="3372031" y="2564904"/>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Ubuntu"/>
                <a:ea typeface="+mn-ea"/>
                <a:cs typeface="+mn-cs"/>
              </a:rPr>
              <a:t>f</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4" name="Rounded Rectangle 13"/>
          <p:cNvSpPr/>
          <p:nvPr/>
        </p:nvSpPr>
        <p:spPr>
          <a:xfrm>
            <a:off x="8040216" y="2564904"/>
            <a:ext cx="2952328"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a:t>
            </a:r>
            <a:r>
              <a:rPr kumimoji="0" lang="nl-NL" sz="1800" b="0" i="0" u="none" strike="noStrike" kern="1200" cap="none" spc="0" normalizeH="0" baseline="0" noProof="0" dirty="0" err="1">
                <a:ln>
                  <a:noFill/>
                </a:ln>
                <a:solidFill>
                  <a:prstClr val="black">
                    <a:lumMod val="95000"/>
                    <a:lumOff val="5000"/>
                  </a:prstClr>
                </a:solidFill>
                <a:effectLst/>
                <a:uLnTx/>
                <a:uFillTx/>
                <a:latin typeface="Ubuntu"/>
                <a:ea typeface="+mn-ea"/>
                <a:cs typeface="+mn-cs"/>
              </a:rPr>
              <a:t>function</a:t>
            </a: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 f at 0x...&gt;</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15" name="Straight Arrow Connector 14"/>
          <p:cNvCxnSpPr>
            <a:stCxn id="13" idx="3"/>
            <a:endCxn id="14" idx="1"/>
          </p:cNvCxnSpPr>
          <p:nvPr/>
        </p:nvCxnSpPr>
        <p:spPr>
          <a:xfrm>
            <a:off x="4097681" y="2744924"/>
            <a:ext cx="3942535"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19542" y="1006726"/>
            <a:ext cx="27723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Object </a:t>
            </a:r>
            <a:r>
              <a:rPr kumimoji="0" lang="nl-NL" sz="1800" b="0" i="0" u="none" strike="noStrike" kern="1200" cap="none" spc="0" normalizeH="0" baseline="0" noProof="0" dirty="0" err="1">
                <a:ln>
                  <a:noFill/>
                </a:ln>
                <a:solidFill>
                  <a:prstClr val="black"/>
                </a:solidFill>
                <a:effectLst/>
                <a:uLnTx/>
                <a:uFillTx/>
                <a:latin typeface="Ubuntu"/>
                <a:ea typeface="+mn-ea"/>
                <a:cs typeface="+mn-cs"/>
              </a:rPr>
              <a:t>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7" name="TextBox 16"/>
          <p:cNvSpPr txBox="1"/>
          <p:nvPr/>
        </p:nvSpPr>
        <p:spPr>
          <a:xfrm>
            <a:off x="3192012" y="1006726"/>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Namespace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8" name="Rounded Rectangle 17"/>
          <p:cNvSpPr/>
          <p:nvPr/>
        </p:nvSpPr>
        <p:spPr>
          <a:xfrm>
            <a:off x="8562274" y="3191718"/>
            <a:ext cx="1278142"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"Python"</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sp>
        <p:nvSpPr>
          <p:cNvPr id="19" name="Rounded Rectangle 18"/>
          <p:cNvSpPr/>
          <p:nvPr/>
        </p:nvSpPr>
        <p:spPr>
          <a:xfrm>
            <a:off x="6268771" y="3861048"/>
            <a:ext cx="1771446"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   [     ,     ]</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20" name="Elbow Connector 19"/>
          <p:cNvCxnSpPr>
            <a:stCxn id="21" idx="0"/>
          </p:cNvCxnSpPr>
          <p:nvPr/>
        </p:nvCxnSpPr>
        <p:spPr>
          <a:xfrm rot="5400000" flipH="1" flipV="1">
            <a:off x="6366344" y="2780625"/>
            <a:ext cx="1541659" cy="822187"/>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636080" y="3952273"/>
            <a:ext cx="180000" cy="180000"/>
          </a:xfrm>
          <a:prstGeom prst="rect">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22" name="Rectangle 21"/>
          <p:cNvSpPr/>
          <p:nvPr/>
        </p:nvSpPr>
        <p:spPr>
          <a:xfrm>
            <a:off x="6960096" y="3952273"/>
            <a:ext cx="180000" cy="180000"/>
          </a:xfrm>
          <a:prstGeom prst="rect">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cxnSp>
        <p:nvCxnSpPr>
          <p:cNvPr id="23" name="Elbow Connector 22"/>
          <p:cNvCxnSpPr>
            <a:stCxn id="22" idx="0"/>
            <a:endCxn id="18" idx="2"/>
          </p:cNvCxnSpPr>
          <p:nvPr/>
        </p:nvCxnSpPr>
        <p:spPr>
          <a:xfrm rot="5400000" flipH="1" flipV="1">
            <a:off x="7925463" y="2676392"/>
            <a:ext cx="400515" cy="2151249"/>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345575" y="2852936"/>
            <a:ext cx="1334155" cy="1240732"/>
          </a:xfrm>
          <a:prstGeom prst="rect">
            <a:avLst/>
          </a:prstGeom>
          <a:solidFill>
            <a:srgbClr val="2EA6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43" name="TextBox 42"/>
          <p:cNvSpPr txBox="1"/>
          <p:nvPr/>
        </p:nvSpPr>
        <p:spPr>
          <a:xfrm>
            <a:off x="4386943" y="2870918"/>
            <a:ext cx="11172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Local</a:t>
            </a:r>
            <a:r>
              <a:rPr kumimoji="0" lang="nl-NL" sz="1800" b="0" i="0" u="none" strike="noStrike" kern="1200" cap="none" spc="0" normalizeH="0" baseline="0" noProof="0" dirty="0">
                <a:ln>
                  <a:noFill/>
                </a:ln>
                <a:solidFill>
                  <a:prstClr val="black"/>
                </a:solidFill>
                <a:effectLst/>
                <a:uLnTx/>
                <a:uFillTx/>
                <a:latin typeface="Ubuntu"/>
                <a:ea typeface="+mn-ea"/>
                <a:cs typeface="+mn-cs"/>
              </a:rPr>
              <a:t> (f)</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44" name="Pentagon 43"/>
          <p:cNvSpPr/>
          <p:nvPr/>
        </p:nvSpPr>
        <p:spPr>
          <a:xfrm>
            <a:off x="4420170" y="3240250"/>
            <a:ext cx="603721" cy="3074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Ubuntu"/>
                <a:ea typeface="+mn-ea"/>
                <a:cs typeface="+mn-cs"/>
              </a:rPr>
              <a:t>n</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45" name="Pentagon 44"/>
          <p:cNvSpPr/>
          <p:nvPr/>
        </p:nvSpPr>
        <p:spPr>
          <a:xfrm>
            <a:off x="4420170" y="3643618"/>
            <a:ext cx="949569"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srgbClr val="FFFFFF"/>
                </a:solidFill>
                <a:effectLst/>
                <a:uLnTx/>
                <a:uFillTx/>
                <a:latin typeface="Ubuntu"/>
                <a:ea typeface="+mn-ea"/>
                <a:cs typeface="+mn-cs"/>
              </a:rPr>
              <a:t>retval</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cxnSp>
        <p:nvCxnSpPr>
          <p:cNvPr id="46" name="Elbow Connector 45"/>
          <p:cNvCxnSpPr>
            <a:stCxn id="44" idx="3"/>
            <a:endCxn id="18" idx="1"/>
          </p:cNvCxnSpPr>
          <p:nvPr/>
        </p:nvCxnSpPr>
        <p:spPr>
          <a:xfrm flipV="1">
            <a:off x="5023891" y="3371738"/>
            <a:ext cx="3538383" cy="222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5" idx="3"/>
            <a:endCxn id="19" idx="1"/>
          </p:cNvCxnSpPr>
          <p:nvPr/>
        </p:nvCxnSpPr>
        <p:spPr>
          <a:xfrm>
            <a:off x="5369739" y="3823638"/>
            <a:ext cx="899032" cy="2174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795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457200" indent="-457200">
              <a:buFont typeface="Arial" panose="020B0604020202020204" pitchFamily="34" charset="0"/>
              <a:buChar char="•"/>
            </a:pPr>
            <a:r>
              <a:rPr lang="nl-NL" sz="2600" dirty="0">
                <a:latin typeface="+mn-lt"/>
              </a:rPr>
              <a:t>As </a:t>
            </a:r>
            <a:r>
              <a:rPr lang="nl-NL" sz="2600" dirty="0" err="1">
                <a:latin typeface="+mn-lt"/>
              </a:rPr>
              <a:t>with</a:t>
            </a:r>
            <a:r>
              <a:rPr lang="nl-NL" sz="2600" dirty="0">
                <a:latin typeface="+mn-lt"/>
              </a:rPr>
              <a:t> </a:t>
            </a:r>
            <a:r>
              <a:rPr lang="nl-NL" sz="2600" dirty="0" err="1">
                <a:latin typeface="+mn-lt"/>
              </a:rPr>
              <a:t>the</a:t>
            </a:r>
            <a:r>
              <a:rPr lang="nl-NL" sz="2600" dirty="0">
                <a:latin typeface="+mn-lt"/>
              </a:rPr>
              <a:t> </a:t>
            </a:r>
            <a:r>
              <a:rPr lang="nl-NL" sz="2600" dirty="0" err="1">
                <a:latin typeface="+mn-lt"/>
              </a:rPr>
              <a:t>previous</a:t>
            </a:r>
            <a:r>
              <a:rPr lang="nl-NL" sz="2600" dirty="0">
                <a:latin typeface="+mn-lt"/>
              </a:rPr>
              <a:t> </a:t>
            </a:r>
            <a:r>
              <a:rPr lang="nl-NL" sz="2600" dirty="0" err="1">
                <a:latin typeface="+mn-lt"/>
              </a:rPr>
              <a:t>strategy</a:t>
            </a:r>
            <a:r>
              <a:rPr lang="nl-NL" sz="2600" dirty="0">
                <a:latin typeface="+mn-lt"/>
              </a:rPr>
              <a:t>, a </a:t>
            </a:r>
            <a:r>
              <a:rPr lang="nl-NL" sz="2600" dirty="0" err="1">
                <a:latin typeface="+mn-lt"/>
              </a:rPr>
              <a:t>custom</a:t>
            </a:r>
            <a:r>
              <a:rPr lang="nl-NL" sz="2600" dirty="0">
                <a:latin typeface="+mn-lt"/>
              </a:rPr>
              <a:t> </a:t>
            </a:r>
            <a:r>
              <a:rPr lang="nl-NL" sz="2600" dirty="0" err="1">
                <a:latin typeface="+mn-lt"/>
              </a:rPr>
              <a:t>MetaPathFinder</a:t>
            </a:r>
            <a:r>
              <a:rPr lang="nl-NL" sz="2600" dirty="0">
                <a:latin typeface="+mn-lt"/>
              </a:rPr>
              <a:t> is </a:t>
            </a:r>
            <a:r>
              <a:rPr lang="nl-NL" sz="2600" dirty="0" err="1">
                <a:latin typeface="+mn-lt"/>
              </a:rPr>
              <a:t>used</a:t>
            </a:r>
            <a:endParaRPr lang="nl-NL" sz="2600" dirty="0">
              <a:latin typeface="+mn-lt"/>
            </a:endParaRPr>
          </a:p>
          <a:p>
            <a:pPr marL="457200" indent="-457200">
              <a:buFont typeface="Arial" panose="020B0604020202020204" pitchFamily="34" charset="0"/>
              <a:buChar char="•"/>
            </a:pPr>
            <a:r>
              <a:rPr lang="nl-NL" sz="2600" dirty="0">
                <a:latin typeface="+mn-lt"/>
              </a:rPr>
              <a:t>In </a:t>
            </a:r>
            <a:r>
              <a:rPr lang="nl-NL" sz="2600" dirty="0" err="1">
                <a:latin typeface="+mn-lt"/>
              </a:rPr>
              <a:t>stead</a:t>
            </a:r>
            <a:r>
              <a:rPr lang="nl-NL" sz="2600" dirty="0">
                <a:latin typeface="+mn-lt"/>
              </a:rPr>
              <a:t> of </a:t>
            </a:r>
            <a:r>
              <a:rPr lang="nl-NL" sz="2600" dirty="0" err="1">
                <a:latin typeface="+mn-lt"/>
              </a:rPr>
              <a:t>generating</a:t>
            </a:r>
            <a:r>
              <a:rPr lang="nl-NL" sz="2600" dirty="0">
                <a:latin typeface="+mn-lt"/>
              </a:rPr>
              <a:t> </a:t>
            </a:r>
            <a:r>
              <a:rPr lang="nl-NL" sz="2600" dirty="0" err="1">
                <a:latin typeface="+mn-lt"/>
              </a:rPr>
              <a:t>the</a:t>
            </a:r>
            <a:r>
              <a:rPr lang="nl-NL" sz="2600" dirty="0">
                <a:latin typeface="+mn-lt"/>
              </a:rPr>
              <a:t> file, </a:t>
            </a:r>
            <a:r>
              <a:rPr lang="nl-NL" sz="2600" dirty="0" err="1">
                <a:latin typeface="+mn-lt"/>
              </a:rPr>
              <a:t>it</a:t>
            </a:r>
            <a:r>
              <a:rPr lang="nl-NL" sz="2600" dirty="0">
                <a:latin typeface="+mn-lt"/>
              </a:rPr>
              <a:t> returns a </a:t>
            </a:r>
            <a:r>
              <a:rPr lang="nl-NL" sz="2600" dirty="0" err="1">
                <a:latin typeface="+mn-lt"/>
              </a:rPr>
              <a:t>custom</a:t>
            </a:r>
            <a:r>
              <a:rPr lang="nl-NL" sz="2600" dirty="0">
                <a:latin typeface="+mn-lt"/>
              </a:rPr>
              <a:t>-made module </a:t>
            </a:r>
            <a:r>
              <a:rPr lang="nl-NL" sz="2600" dirty="0" err="1">
                <a:latin typeface="+mn-lt"/>
              </a:rPr>
              <a:t>spec</a:t>
            </a:r>
            <a:endParaRPr lang="nl-NL" sz="2600" dirty="0">
              <a:latin typeface="+mn-lt"/>
            </a:endParaRPr>
          </a:p>
          <a:p>
            <a:pPr marL="457200" indent="-457200">
              <a:buFont typeface="Arial" panose="020B0604020202020204" pitchFamily="34" charset="0"/>
              <a:buChar char="•"/>
            </a:pPr>
            <a:r>
              <a:rPr lang="nl-NL" sz="2600" dirty="0">
                <a:latin typeface="+mn-lt"/>
              </a:rPr>
              <a:t>The </a:t>
            </a:r>
            <a:r>
              <a:rPr lang="nl-NL" sz="2600" dirty="0" err="1">
                <a:latin typeface="+mn-lt"/>
              </a:rPr>
              <a:t>loader</a:t>
            </a:r>
            <a:r>
              <a:rPr lang="nl-NL" sz="2600" dirty="0">
                <a:latin typeface="+mn-lt"/>
              </a:rPr>
              <a:t> of </a:t>
            </a:r>
            <a:r>
              <a:rPr lang="nl-NL" sz="2600" dirty="0" err="1">
                <a:latin typeface="+mn-lt"/>
              </a:rPr>
              <a:t>that</a:t>
            </a:r>
            <a:r>
              <a:rPr lang="nl-NL" sz="2600" dirty="0">
                <a:latin typeface="+mn-lt"/>
              </a:rPr>
              <a:t> module </a:t>
            </a:r>
            <a:r>
              <a:rPr lang="nl-NL" sz="2600" dirty="0" err="1">
                <a:latin typeface="+mn-lt"/>
              </a:rPr>
              <a:t>spec</a:t>
            </a:r>
            <a:r>
              <a:rPr lang="nl-NL" sz="2600" dirty="0">
                <a:latin typeface="+mn-lt"/>
              </a:rPr>
              <a:t> is </a:t>
            </a:r>
            <a:r>
              <a:rPr lang="nl-NL" sz="2600" dirty="0" err="1">
                <a:latin typeface="+mn-lt"/>
              </a:rPr>
              <a:t>responsible</a:t>
            </a:r>
            <a:r>
              <a:rPr lang="nl-NL" sz="2600" dirty="0">
                <a:latin typeface="+mn-lt"/>
              </a:rPr>
              <a:t> </a:t>
            </a:r>
            <a:r>
              <a:rPr lang="nl-NL" sz="2600" dirty="0" err="1">
                <a:latin typeface="+mn-lt"/>
              </a:rPr>
              <a:t>for</a:t>
            </a:r>
            <a:r>
              <a:rPr lang="nl-NL" sz="2600" dirty="0">
                <a:latin typeface="+mn-lt"/>
              </a:rPr>
              <a:t> </a:t>
            </a:r>
            <a:r>
              <a:rPr lang="nl-NL" sz="2600" dirty="0" err="1">
                <a:latin typeface="+mn-lt"/>
              </a:rPr>
              <a:t>converting</a:t>
            </a:r>
            <a:r>
              <a:rPr lang="nl-NL" sz="2600" dirty="0">
                <a:latin typeface="+mn-lt"/>
              </a:rPr>
              <a:t> </a:t>
            </a:r>
            <a:r>
              <a:rPr lang="nl-NL" sz="2600" dirty="0" err="1">
                <a:latin typeface="+mn-lt"/>
              </a:rPr>
              <a:t>the</a:t>
            </a:r>
            <a:r>
              <a:rPr lang="nl-NL" sz="2600" dirty="0">
                <a:latin typeface="+mn-lt"/>
              </a:rPr>
              <a:t> IDL </a:t>
            </a:r>
            <a:r>
              <a:rPr lang="nl-NL" sz="2600" dirty="0" err="1">
                <a:latin typeface="+mn-lt"/>
              </a:rPr>
              <a:t>to</a:t>
            </a:r>
            <a:r>
              <a:rPr lang="nl-NL" sz="2600" dirty="0">
                <a:latin typeface="+mn-lt"/>
              </a:rPr>
              <a:t> a dataclass</a:t>
            </a:r>
          </a:p>
          <a:p>
            <a:pPr marL="457200" indent="-457200">
              <a:buFont typeface="Arial" panose="020B0604020202020204" pitchFamily="34" charset="0"/>
              <a:buChar char="•"/>
            </a:pPr>
            <a:endParaRPr lang="nl-NL" sz="2600" dirty="0">
              <a:latin typeface="+mn-lt"/>
            </a:endParaRPr>
          </a:p>
          <a:p>
            <a:pPr marL="457200" indent="-457200">
              <a:buFont typeface="Arial" panose="020B0604020202020204" pitchFamily="34" charset="0"/>
              <a:buChar char="•"/>
            </a:pPr>
            <a:r>
              <a:rPr lang="nl-NL" sz="2600" dirty="0">
                <a:latin typeface="+mn-lt"/>
              </a:rPr>
              <a:t>See </a:t>
            </a:r>
            <a:r>
              <a:rPr lang="nl-NL" sz="2600" b="1" dirty="0">
                <a:latin typeface="Consolas" panose="020B0609020204030204" pitchFamily="49" charset="0"/>
              </a:rPr>
              <a:t>idl\test_idl_importer.py</a:t>
            </a:r>
          </a:p>
          <a:p>
            <a:endParaRPr lang="nl-NL" sz="2600" dirty="0">
              <a:latin typeface="+mn-lt"/>
            </a:endParaRPr>
          </a:p>
          <a:p>
            <a:pPr marL="457200" indent="-457200">
              <a:buFont typeface="Arial" panose="020B0604020202020204" pitchFamily="34" charset="0"/>
              <a:buChar char="•"/>
            </a:pPr>
            <a:endParaRPr lang="nl-NL" sz="2600" dirty="0">
              <a:latin typeface="+mn-lt"/>
            </a:endParaRPr>
          </a:p>
          <a:p>
            <a:pPr lvl="1" indent="0">
              <a:buNone/>
            </a:pPr>
            <a:endParaRPr lang="nl-NL" sz="2400"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Strategy</a:t>
            </a:r>
            <a:r>
              <a:rPr lang="nl-NL" sz="3000" cap="none" dirty="0">
                <a:solidFill>
                  <a:schemeClr val="accent1"/>
                </a:solidFill>
              </a:rPr>
              <a:t> </a:t>
            </a:r>
            <a:r>
              <a:rPr lang="nl-NL" sz="3000" cap="none" dirty="0" err="1">
                <a:solidFill>
                  <a:schemeClr val="accent1"/>
                </a:solidFill>
              </a:rPr>
              <a:t>overview</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8422203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1626A-CA5A-4401-81EF-814E52378640}"/>
              </a:ext>
            </a:extLst>
          </p:cNvPr>
          <p:cNvSpPr>
            <a:spLocks noGrp="1"/>
          </p:cNvSpPr>
          <p:nvPr>
            <p:ph type="ctrTitle"/>
          </p:nvPr>
        </p:nvSpPr>
        <p:spPr>
          <a:xfrm>
            <a:off x="404813" y="3003625"/>
            <a:ext cx="11329987" cy="738664"/>
          </a:xfrm>
        </p:spPr>
        <p:txBody>
          <a:bodyPr/>
          <a:lstStyle/>
          <a:p>
            <a:r>
              <a:rPr lang="en-US" dirty="0"/>
              <a:t>Summary</a:t>
            </a:r>
            <a:endParaRPr lang="nl-NL" dirty="0"/>
          </a:p>
        </p:txBody>
      </p:sp>
      <p:sp>
        <p:nvSpPr>
          <p:cNvPr id="5" name="Subtitle 4">
            <a:extLst>
              <a:ext uri="{FF2B5EF4-FFF2-40B4-BE49-F238E27FC236}">
                <a16:creationId xmlns:a16="http://schemas.microsoft.com/office/drawing/2014/main" id="{E0A8168C-3098-47FE-A6A5-49C901143596}"/>
              </a:ext>
            </a:extLst>
          </p:cNvPr>
          <p:cNvSpPr>
            <a:spLocks noGrp="1"/>
          </p:cNvSpPr>
          <p:nvPr>
            <p:ph type="subTitle" idx="1"/>
          </p:nvPr>
        </p:nvSpPr>
        <p:spPr/>
        <p:txBody>
          <a:bodyPr/>
          <a:lstStyle/>
          <a:p>
            <a:endParaRPr lang="nl-NL"/>
          </a:p>
        </p:txBody>
      </p:sp>
      <p:sp>
        <p:nvSpPr>
          <p:cNvPr id="6" name="Text Placeholder 5">
            <a:extLst>
              <a:ext uri="{FF2B5EF4-FFF2-40B4-BE49-F238E27FC236}">
                <a16:creationId xmlns:a16="http://schemas.microsoft.com/office/drawing/2014/main" id="{212CDEDB-37C8-4AEF-8FF6-BB6E42BC16E5}"/>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246983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457200" indent="-457200">
              <a:buFont typeface="Arial" panose="020B0604020202020204" pitchFamily="34" charset="0"/>
              <a:buChar char="•"/>
            </a:pPr>
            <a:r>
              <a:rPr lang="nl-NL" sz="2600" dirty="0" err="1">
                <a:latin typeface="+mn-lt"/>
              </a:rPr>
              <a:t>All</a:t>
            </a:r>
            <a:r>
              <a:rPr lang="nl-NL" sz="2600" dirty="0">
                <a:latin typeface="+mn-lt"/>
              </a:rPr>
              <a:t> </a:t>
            </a:r>
            <a:r>
              <a:rPr lang="nl-NL" sz="2600" dirty="0" err="1">
                <a:latin typeface="+mn-lt"/>
              </a:rPr>
              <a:t>strategies</a:t>
            </a:r>
            <a:r>
              <a:rPr lang="nl-NL" sz="2600" dirty="0">
                <a:latin typeface="+mn-lt"/>
              </a:rPr>
              <a:t> are </a:t>
            </a:r>
            <a:r>
              <a:rPr lang="nl-NL" sz="2600" dirty="0" err="1">
                <a:latin typeface="+mn-lt"/>
              </a:rPr>
              <a:t>valid</a:t>
            </a:r>
            <a:r>
              <a:rPr lang="nl-NL" sz="2600" dirty="0">
                <a:latin typeface="+mn-lt"/>
              </a:rPr>
              <a:t> in </a:t>
            </a:r>
            <a:r>
              <a:rPr lang="nl-NL" sz="2600" dirty="0" err="1">
                <a:latin typeface="+mn-lt"/>
              </a:rPr>
              <a:t>certain</a:t>
            </a:r>
            <a:r>
              <a:rPr lang="nl-NL" sz="2600" dirty="0">
                <a:latin typeface="+mn-lt"/>
              </a:rPr>
              <a:t> </a:t>
            </a:r>
            <a:r>
              <a:rPr lang="nl-NL" sz="2600" dirty="0" err="1">
                <a:latin typeface="+mn-lt"/>
              </a:rPr>
              <a:t>scenarios</a:t>
            </a:r>
            <a:endParaRPr lang="nl-NL" sz="2600" dirty="0">
              <a:latin typeface="+mn-lt"/>
            </a:endParaRPr>
          </a:p>
          <a:p>
            <a:pPr marL="457200" indent="-457200">
              <a:buFont typeface="Arial" panose="020B0604020202020204" pitchFamily="34" charset="0"/>
              <a:buChar char="•"/>
            </a:pPr>
            <a:r>
              <a:rPr lang="nl-NL" sz="2600" dirty="0">
                <a:latin typeface="+mn-lt"/>
              </a:rPr>
              <a:t>The </a:t>
            </a:r>
            <a:r>
              <a:rPr lang="nl-NL" sz="2600" dirty="0" err="1">
                <a:latin typeface="+mn-lt"/>
              </a:rPr>
              <a:t>latter</a:t>
            </a:r>
            <a:r>
              <a:rPr lang="nl-NL" sz="2600" dirty="0">
                <a:latin typeface="+mn-lt"/>
              </a:rPr>
              <a:t> </a:t>
            </a:r>
            <a:r>
              <a:rPr lang="nl-NL" sz="2600" dirty="0" err="1">
                <a:latin typeface="+mn-lt"/>
              </a:rPr>
              <a:t>strategy</a:t>
            </a:r>
            <a:r>
              <a:rPr lang="nl-NL" sz="2600" dirty="0">
                <a:latin typeface="+mn-lt"/>
              </a:rPr>
              <a:t> </a:t>
            </a:r>
            <a:r>
              <a:rPr lang="nl-NL" sz="2600" dirty="0" err="1">
                <a:latin typeface="+mn-lt"/>
              </a:rPr>
              <a:t>can</a:t>
            </a:r>
            <a:r>
              <a:rPr lang="nl-NL" sz="2600" dirty="0">
                <a:latin typeface="+mn-lt"/>
              </a:rPr>
              <a:t> </a:t>
            </a:r>
            <a:r>
              <a:rPr lang="nl-NL" sz="2600" dirty="0" err="1">
                <a:latin typeface="+mn-lt"/>
              </a:rPr>
              <a:t>be</a:t>
            </a:r>
            <a:r>
              <a:rPr lang="nl-NL" sz="2600" dirty="0">
                <a:latin typeface="+mn-lt"/>
              </a:rPr>
              <a:t> </a:t>
            </a:r>
            <a:r>
              <a:rPr lang="nl-NL" sz="2600" dirty="0" err="1">
                <a:latin typeface="+mn-lt"/>
              </a:rPr>
              <a:t>refined</a:t>
            </a:r>
            <a:r>
              <a:rPr lang="nl-NL" sz="2600" dirty="0">
                <a:latin typeface="+mn-lt"/>
              </a:rPr>
              <a:t> more</a:t>
            </a:r>
          </a:p>
          <a:p>
            <a:pPr marL="457200" indent="-457200">
              <a:buFont typeface="Arial" panose="020B0604020202020204" pitchFamily="34" charset="0"/>
              <a:buChar char="•"/>
            </a:pPr>
            <a:r>
              <a:rPr lang="nl-NL" sz="2600" dirty="0" err="1">
                <a:latin typeface="+mn-lt"/>
              </a:rPr>
              <a:t>Some</a:t>
            </a:r>
            <a:r>
              <a:rPr lang="nl-NL" sz="2600" dirty="0">
                <a:latin typeface="+mn-lt"/>
              </a:rPr>
              <a:t> </a:t>
            </a:r>
            <a:r>
              <a:rPr lang="nl-NL" sz="2600" dirty="0" err="1">
                <a:latin typeface="+mn-lt"/>
              </a:rPr>
              <a:t>ideas</a:t>
            </a:r>
            <a:r>
              <a:rPr lang="nl-NL" sz="2600" dirty="0">
                <a:latin typeface="+mn-lt"/>
              </a:rPr>
              <a:t>:</a:t>
            </a:r>
          </a:p>
          <a:p>
            <a:pPr marL="635000" lvl="1" indent="-457200">
              <a:buFont typeface="Arial" panose="020B0604020202020204" pitchFamily="34" charset="0"/>
              <a:buChar char="•"/>
            </a:pPr>
            <a:r>
              <a:rPr lang="nl-NL" sz="2400" dirty="0" err="1">
                <a:latin typeface="+mn-lt"/>
              </a:rPr>
              <a:t>Caching</a:t>
            </a:r>
            <a:endParaRPr lang="nl-NL" sz="2400" dirty="0">
              <a:latin typeface="+mn-lt"/>
            </a:endParaRPr>
          </a:p>
          <a:p>
            <a:pPr marL="635000" lvl="1" indent="-457200">
              <a:buFont typeface="Arial" panose="020B0604020202020204" pitchFamily="34" charset="0"/>
              <a:buChar char="•"/>
            </a:pPr>
            <a:r>
              <a:rPr lang="nl-NL" sz="2400" dirty="0">
                <a:latin typeface="+mn-lt"/>
              </a:rPr>
              <a:t>Using __</a:t>
            </a:r>
            <a:r>
              <a:rPr lang="nl-NL" sz="2400" dirty="0" err="1">
                <a:latin typeface="+mn-lt"/>
              </a:rPr>
              <a:t>path</a:t>
            </a:r>
            <a:r>
              <a:rPr lang="nl-NL" sz="2400" dirty="0">
                <a:latin typeface="+mn-lt"/>
              </a:rPr>
              <a:t>__ </a:t>
            </a:r>
            <a:r>
              <a:rPr lang="nl-NL" sz="2400" dirty="0" err="1">
                <a:latin typeface="+mn-lt"/>
              </a:rPr>
              <a:t>to</a:t>
            </a:r>
            <a:r>
              <a:rPr lang="nl-NL" sz="2400" dirty="0">
                <a:latin typeface="+mn-lt"/>
              </a:rPr>
              <a:t> register directories </a:t>
            </a:r>
            <a:r>
              <a:rPr lang="nl-NL" sz="2400" dirty="0" err="1">
                <a:latin typeface="+mn-lt"/>
              </a:rPr>
              <a:t>with</a:t>
            </a:r>
            <a:r>
              <a:rPr lang="nl-NL" sz="2400" dirty="0">
                <a:latin typeface="+mn-lt"/>
              </a:rPr>
              <a:t> .</a:t>
            </a:r>
            <a:r>
              <a:rPr lang="nl-NL" sz="2400" dirty="0" err="1">
                <a:latin typeface="+mn-lt"/>
              </a:rPr>
              <a:t>idl</a:t>
            </a:r>
            <a:r>
              <a:rPr lang="nl-NL" sz="2400" dirty="0">
                <a:latin typeface="+mn-lt"/>
              </a:rPr>
              <a:t> files</a:t>
            </a:r>
          </a:p>
          <a:p>
            <a:pPr lvl="1" indent="0">
              <a:buNone/>
            </a:pPr>
            <a:endParaRPr lang="nl-NL" sz="2400" dirty="0">
              <a:latin typeface="+mn-lt"/>
            </a:endParaRPr>
          </a:p>
          <a:p>
            <a:pPr marL="457200" indent="-457200">
              <a:buFont typeface="Arial" panose="020B0604020202020204" pitchFamily="34" charset="0"/>
              <a:buChar char="•"/>
            </a:pPr>
            <a:endParaRPr lang="nl-NL" sz="2600" dirty="0">
              <a:latin typeface="+mn-lt"/>
            </a:endParaRPr>
          </a:p>
          <a:p>
            <a:pPr lvl="1" indent="0">
              <a:buNone/>
            </a:pPr>
            <a:endParaRPr lang="nl-NL" sz="2400"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Summary</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9687859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16179307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hlinkClick r:id="rId2"/>
              </a:rPr>
              <a:t>https://github.com/Python-Masterclass/imports</a:t>
            </a:r>
            <a:endParaRPr lang="nl-NL" sz="2100" dirty="0">
              <a:latin typeface="+mn-lt"/>
            </a:endParaRPr>
          </a:p>
          <a:p>
            <a:endParaRPr lang="nl-NL" sz="2100" dirty="0">
              <a:latin typeface="+mn-lt"/>
            </a:endParaRPr>
          </a:p>
          <a:p>
            <a:endParaRPr lang="nl-NL" sz="2100" dirty="0">
              <a:latin typeface="+mn-lt"/>
            </a:endParaRPr>
          </a:p>
          <a:p>
            <a:r>
              <a:rPr lang="nl-NL" sz="2100" dirty="0" err="1">
                <a:latin typeface="+mn-lt"/>
              </a:rPr>
              <a:t>Documentation</a:t>
            </a:r>
            <a:r>
              <a:rPr lang="nl-NL" sz="2100" dirty="0">
                <a:latin typeface="+mn-lt"/>
              </a:rPr>
              <a:t>:</a:t>
            </a:r>
          </a:p>
          <a:p>
            <a:r>
              <a:rPr lang="en-US" sz="2100" dirty="0">
                <a:latin typeface="+mn-lt"/>
                <a:hlinkClick r:id="rId3"/>
              </a:rPr>
              <a:t>https://docs.python.org/3/library/importlib.html</a:t>
            </a:r>
            <a:endParaRPr lang="en-US" sz="2100" dirty="0">
              <a:latin typeface="+mn-lt"/>
            </a:endParaRPr>
          </a:p>
          <a:p>
            <a:r>
              <a:rPr lang="en-US" sz="2100" dirty="0">
                <a:latin typeface="+mn-lt"/>
                <a:hlinkClick r:id="rId4"/>
              </a:rPr>
              <a:t>https://peps.python.org/pep-0451/</a:t>
            </a:r>
            <a:endParaRPr lang="en-US" sz="2100" dirty="0">
              <a:latin typeface="+mn-lt"/>
            </a:endParaRPr>
          </a:p>
          <a:p>
            <a:r>
              <a:rPr lang="nl-NL" sz="2100" dirty="0">
                <a:latin typeface="+mn-lt"/>
                <a:hlinkClick r:id="rId5"/>
              </a:rPr>
              <a:t>https://ep2022.europython.eu/session/what-happens-when-you-import-a-module</a:t>
            </a:r>
            <a:endParaRPr lang="nl-NL" sz="2100" dirty="0">
              <a:latin typeface="+mn-lt"/>
            </a:endParaRPr>
          </a:p>
          <a:p>
            <a:r>
              <a:rPr lang="nl-NL" sz="2100" dirty="0">
                <a:latin typeface="+mn-lt"/>
                <a:hlinkClick r:id="rId6"/>
              </a:rPr>
              <a:t>https://stackoverflow.com/questions/41990169/how-to-use-sys-path-hooks-for-customized-loading-of-modules</a:t>
            </a:r>
            <a:endParaRPr lang="nl-NL"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007" y="3429000"/>
            <a:ext cx="2899656"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6" name="Text Placeholder 9"/>
          <p:cNvSpPr txBox="1">
            <a:spLocks/>
          </p:cNvSpPr>
          <p:nvPr/>
        </p:nvSpPr>
        <p:spPr>
          <a:xfrm>
            <a:off x="227349" y="1420989"/>
            <a:ext cx="3144474" cy="4744315"/>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 =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hello</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retval</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 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return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retval</a:t>
            </a: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 f('Python')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 x</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z</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x +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friends</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 ['</a:t>
            </a:r>
            <a:r>
              <a:rPr kumimoji="0" lang="nl-NL"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world</a:t>
            </a:r>
            <a:r>
              <a:rPr kumimoji="0" lang="nl-NL"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p:txBody>
      </p:sp>
      <p:sp>
        <p:nvSpPr>
          <p:cNvPr id="7" name="Rectangle 6"/>
          <p:cNvSpPr/>
          <p:nvPr/>
        </p:nvSpPr>
        <p:spPr>
          <a:xfrm>
            <a:off x="3090991" y="1420989"/>
            <a:ext cx="2669114" cy="4744315"/>
          </a:xfrm>
          <a:prstGeom prst="rect">
            <a:avLst/>
          </a:prstGeom>
          <a:solidFill>
            <a:srgbClr val="57CF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8" name="Rectangle 7"/>
          <p:cNvSpPr/>
          <p:nvPr/>
        </p:nvSpPr>
        <p:spPr>
          <a:xfrm>
            <a:off x="5958761" y="1420989"/>
            <a:ext cx="5328593" cy="4744315"/>
          </a:xfrm>
          <a:prstGeom prst="rect">
            <a:avLst/>
          </a:prstGeom>
          <a:solidFill>
            <a:srgbClr val="00E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9" name="TextBox 8"/>
          <p:cNvSpPr txBox="1"/>
          <p:nvPr/>
        </p:nvSpPr>
        <p:spPr>
          <a:xfrm>
            <a:off x="3313794" y="1421198"/>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Global</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0" name="Pentagon 9"/>
          <p:cNvSpPr/>
          <p:nvPr/>
        </p:nvSpPr>
        <p:spPr>
          <a:xfrm>
            <a:off x="3372031" y="2060848"/>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Ubuntu"/>
                <a:ea typeface="+mn-ea"/>
                <a:cs typeface="+mn-cs"/>
              </a:rPr>
              <a:t>a</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1" name="Rounded Rectangle 10"/>
          <p:cNvSpPr/>
          <p:nvPr/>
        </p:nvSpPr>
        <p:spPr>
          <a:xfrm>
            <a:off x="7068108" y="2060848"/>
            <a:ext cx="1044116"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a:t>
            </a:r>
            <a:r>
              <a:rPr kumimoji="0" lang="nl-NL" sz="1800" b="0" i="0" u="none" strike="noStrike" kern="1200" cap="none" spc="0" normalizeH="0" baseline="0" noProof="0" dirty="0" err="1">
                <a:ln>
                  <a:noFill/>
                </a:ln>
                <a:solidFill>
                  <a:prstClr val="black">
                    <a:lumMod val="95000"/>
                    <a:lumOff val="5000"/>
                  </a:prstClr>
                </a:solidFill>
                <a:effectLst/>
                <a:uLnTx/>
                <a:uFillTx/>
                <a:latin typeface="Ubuntu"/>
                <a:ea typeface="+mn-ea"/>
                <a:cs typeface="+mn-cs"/>
              </a:rPr>
              <a:t>hello</a:t>
            </a: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12" name="Straight Arrow Connector 11"/>
          <p:cNvCxnSpPr>
            <a:stCxn id="10" idx="3"/>
            <a:endCxn id="11" idx="1"/>
          </p:cNvCxnSpPr>
          <p:nvPr/>
        </p:nvCxnSpPr>
        <p:spPr>
          <a:xfrm>
            <a:off x="4097681" y="2240868"/>
            <a:ext cx="2970427"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Pentagon 12"/>
          <p:cNvSpPr/>
          <p:nvPr/>
        </p:nvSpPr>
        <p:spPr>
          <a:xfrm>
            <a:off x="3372031" y="2564904"/>
            <a:ext cx="725650" cy="360040"/>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Ubuntu"/>
                <a:ea typeface="+mn-ea"/>
                <a:cs typeface="+mn-cs"/>
              </a:rPr>
              <a:t>f</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4" name="Rounded Rectangle 13"/>
          <p:cNvSpPr/>
          <p:nvPr/>
        </p:nvSpPr>
        <p:spPr>
          <a:xfrm>
            <a:off x="8040216" y="2564904"/>
            <a:ext cx="2952328"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&lt;</a:t>
            </a:r>
            <a:r>
              <a:rPr kumimoji="0" lang="nl-NL" sz="1800" b="0" i="0" u="none" strike="noStrike" kern="1200" cap="none" spc="0" normalizeH="0" baseline="0" noProof="0" dirty="0" err="1">
                <a:ln>
                  <a:noFill/>
                </a:ln>
                <a:solidFill>
                  <a:prstClr val="black">
                    <a:lumMod val="95000"/>
                    <a:lumOff val="5000"/>
                  </a:prstClr>
                </a:solidFill>
                <a:effectLst/>
                <a:uLnTx/>
                <a:uFillTx/>
                <a:latin typeface="Ubuntu"/>
                <a:ea typeface="+mn-ea"/>
                <a:cs typeface="+mn-cs"/>
              </a:rPr>
              <a:t>function</a:t>
            </a: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 f at 0x...&gt;</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15" name="Straight Arrow Connector 14"/>
          <p:cNvCxnSpPr>
            <a:stCxn id="13" idx="3"/>
            <a:endCxn id="14" idx="1"/>
          </p:cNvCxnSpPr>
          <p:nvPr/>
        </p:nvCxnSpPr>
        <p:spPr>
          <a:xfrm>
            <a:off x="4097681" y="2744924"/>
            <a:ext cx="3942535"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19542" y="1006726"/>
            <a:ext cx="27723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solidFill>
                <a:effectLst/>
                <a:uLnTx/>
                <a:uFillTx/>
                <a:latin typeface="Ubuntu"/>
                <a:ea typeface="+mn-ea"/>
                <a:cs typeface="+mn-cs"/>
              </a:rPr>
              <a:t>Object </a:t>
            </a:r>
            <a:r>
              <a:rPr kumimoji="0" lang="nl-NL" sz="1800" b="0" i="0" u="none" strike="noStrike" kern="1200" cap="none" spc="0" normalizeH="0" baseline="0" noProof="0" dirty="0" err="1">
                <a:ln>
                  <a:noFill/>
                </a:ln>
                <a:solidFill>
                  <a:prstClr val="black"/>
                </a:solidFill>
                <a:effectLst/>
                <a:uLnTx/>
                <a:uFillTx/>
                <a:latin typeface="Ubuntu"/>
                <a:ea typeface="+mn-ea"/>
                <a:cs typeface="+mn-cs"/>
              </a:rPr>
              <a:t>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7" name="TextBox 16"/>
          <p:cNvSpPr txBox="1"/>
          <p:nvPr/>
        </p:nvSpPr>
        <p:spPr>
          <a:xfrm>
            <a:off x="3192012" y="1006726"/>
            <a:ext cx="24941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err="1">
                <a:ln>
                  <a:noFill/>
                </a:ln>
                <a:solidFill>
                  <a:prstClr val="black"/>
                </a:solidFill>
                <a:effectLst/>
                <a:uLnTx/>
                <a:uFillTx/>
                <a:latin typeface="Ubuntu"/>
                <a:ea typeface="+mn-ea"/>
                <a:cs typeface="+mn-cs"/>
              </a:rPr>
              <a:t>Namespace</a:t>
            </a:r>
            <a:endParaRPr kumimoji="0" lang="en-US" sz="1800" b="0" i="0" u="none" strike="noStrike" kern="1200" cap="none" spc="0" normalizeH="0" baseline="0" noProof="0" dirty="0">
              <a:ln>
                <a:noFill/>
              </a:ln>
              <a:solidFill>
                <a:prstClr val="black"/>
              </a:solidFill>
              <a:effectLst/>
              <a:uLnTx/>
              <a:uFillTx/>
              <a:latin typeface="Ubuntu"/>
              <a:ea typeface="+mn-ea"/>
              <a:cs typeface="+mn-cs"/>
            </a:endParaRPr>
          </a:p>
        </p:txBody>
      </p:sp>
      <p:sp>
        <p:nvSpPr>
          <p:cNvPr id="18" name="Rounded Rectangle 17"/>
          <p:cNvSpPr/>
          <p:nvPr/>
        </p:nvSpPr>
        <p:spPr>
          <a:xfrm>
            <a:off x="8562274" y="3191718"/>
            <a:ext cx="1278142"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"Python"</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sp>
        <p:nvSpPr>
          <p:cNvPr id="19" name="Rounded Rectangle 18"/>
          <p:cNvSpPr/>
          <p:nvPr/>
        </p:nvSpPr>
        <p:spPr>
          <a:xfrm>
            <a:off x="6268771" y="3861048"/>
            <a:ext cx="1771446"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black">
                    <a:lumMod val="95000"/>
                    <a:lumOff val="5000"/>
                  </a:prstClr>
                </a:solidFill>
                <a:effectLst/>
                <a:uLnTx/>
                <a:uFillTx/>
                <a:latin typeface="Ubuntu"/>
                <a:ea typeface="+mn-ea"/>
                <a:cs typeface="+mn-cs"/>
              </a:rPr>
              <a:t>   [     ,      ]</a:t>
            </a:r>
            <a:endParaRPr kumimoji="0" lang="en-US" sz="1800" b="0" i="0" u="none" strike="noStrike" kern="1200" cap="none" spc="0" normalizeH="0" baseline="0" noProof="0" dirty="0">
              <a:ln>
                <a:noFill/>
              </a:ln>
              <a:solidFill>
                <a:prstClr val="black">
                  <a:lumMod val="95000"/>
                  <a:lumOff val="5000"/>
                </a:prstClr>
              </a:solidFill>
              <a:effectLst/>
              <a:uLnTx/>
              <a:uFillTx/>
              <a:latin typeface="Ubuntu"/>
              <a:ea typeface="+mn-ea"/>
              <a:cs typeface="+mn-cs"/>
            </a:endParaRPr>
          </a:p>
        </p:txBody>
      </p:sp>
      <p:cxnSp>
        <p:nvCxnSpPr>
          <p:cNvPr id="20" name="Elbow Connector 19"/>
          <p:cNvCxnSpPr>
            <a:stCxn id="21" idx="0"/>
          </p:cNvCxnSpPr>
          <p:nvPr/>
        </p:nvCxnSpPr>
        <p:spPr>
          <a:xfrm rot="5400000" flipH="1" flipV="1">
            <a:off x="6366344" y="2780625"/>
            <a:ext cx="1541659" cy="822187"/>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636080" y="3952273"/>
            <a:ext cx="180000" cy="180000"/>
          </a:xfrm>
          <a:prstGeom prst="rect">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22" name="Rectangle 21"/>
          <p:cNvSpPr/>
          <p:nvPr/>
        </p:nvSpPr>
        <p:spPr>
          <a:xfrm>
            <a:off x="6996120" y="3952273"/>
            <a:ext cx="180000" cy="180000"/>
          </a:xfrm>
          <a:prstGeom prst="rect">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buntu"/>
              <a:ea typeface="+mn-ea"/>
              <a:cs typeface="+mn-cs"/>
            </a:endParaRPr>
          </a:p>
        </p:txBody>
      </p:sp>
      <p:sp>
        <p:nvSpPr>
          <p:cNvPr id="24" name="Pentagon 23"/>
          <p:cNvSpPr/>
          <p:nvPr/>
        </p:nvSpPr>
        <p:spPr>
          <a:xfrm>
            <a:off x="3372031" y="3877414"/>
            <a:ext cx="725650" cy="327309"/>
          </a:xfrm>
          <a:prstGeom prst="homePlate">
            <a:avLst/>
          </a:prstGeom>
          <a:solidFill>
            <a:srgbClr val="007D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FFFFFF"/>
                </a:solidFill>
                <a:effectLst/>
                <a:uLnTx/>
                <a:uFillTx/>
                <a:latin typeface="Ubuntu"/>
                <a:ea typeface="+mn-ea"/>
                <a:cs typeface="+mn-cs"/>
              </a:rPr>
              <a:t>x</a:t>
            </a:r>
            <a:endParaRPr kumimoji="0" lang="en-US" sz="1800" b="0" i="0" u="none" strike="noStrike" kern="1200" cap="none" spc="0" normalizeH="0" baseline="0" noProof="0" dirty="0">
              <a:ln>
                <a:noFill/>
              </a:ln>
              <a:solidFill>
                <a:srgbClr val="FFFFFF"/>
              </a:solidFill>
              <a:effectLst/>
              <a:uLnTx/>
              <a:uFillTx/>
              <a:latin typeface="Ubuntu"/>
              <a:ea typeface="+mn-ea"/>
              <a:cs typeface="+mn-cs"/>
            </a:endParaRPr>
          </a:p>
        </p:txBody>
      </p:sp>
      <p:cxnSp>
        <p:nvCxnSpPr>
          <p:cNvPr id="25" name="Elbow Connector 24"/>
          <p:cNvCxnSpPr>
            <a:stCxn id="24" idx="3"/>
            <a:endCxn id="19" idx="1"/>
          </p:cNvCxnSpPr>
          <p:nvPr/>
        </p:nvCxnSpPr>
        <p:spPr>
          <a:xfrm flipV="1">
            <a:off x="4097681" y="4041068"/>
            <a:ext cx="2171090" cy="1"/>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Elbow Connector 22">
            <a:extLst>
              <a:ext uri="{FF2B5EF4-FFF2-40B4-BE49-F238E27FC236}">
                <a16:creationId xmlns:a16="http://schemas.microsoft.com/office/drawing/2014/main" id="{8597BDC9-CF5E-41AA-9F6F-6BF138AB8487}"/>
              </a:ext>
            </a:extLst>
          </p:cNvPr>
          <p:cNvCxnSpPr>
            <a:cxnSpLocks/>
            <a:stCxn id="22" idx="0"/>
            <a:endCxn id="18" idx="2"/>
          </p:cNvCxnSpPr>
          <p:nvPr/>
        </p:nvCxnSpPr>
        <p:spPr>
          <a:xfrm rot="5400000" flipH="1" flipV="1">
            <a:off x="7943475" y="2694404"/>
            <a:ext cx="400515" cy="2115225"/>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57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Modules and packages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419354353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7726</TotalTime>
  <Words>5066</Words>
  <Application>Microsoft Office PowerPoint</Application>
  <PresentationFormat>Widescreen</PresentationFormat>
  <Paragraphs>774</Paragraphs>
  <Slides>75</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75</vt:i4>
      </vt:variant>
    </vt:vector>
  </HeadingPairs>
  <TitlesOfParts>
    <vt:vector size="88" baseType="lpstr">
      <vt:lpstr>Ubuntu</vt:lpstr>
      <vt:lpstr>Ubuntu Medium</vt:lpstr>
      <vt:lpstr>Consolas</vt:lpstr>
      <vt:lpstr>Wingdings</vt:lpstr>
      <vt:lpstr>Verdana</vt:lpstr>
      <vt:lpstr>Arial</vt:lpstr>
      <vt:lpstr>Ubuntu Light</vt:lpstr>
      <vt:lpstr>Capgemini Master 2021</vt:lpstr>
      <vt:lpstr>Cover options_Section</vt:lpstr>
      <vt:lpstr>Capgemini Master</vt:lpstr>
      <vt:lpstr>1_Capgemini Master 2021</vt:lpstr>
      <vt:lpstr>2_Capgemini Master 2021</vt:lpstr>
      <vt:lpstr>think-cell Slide</vt:lpstr>
      <vt:lpstr>Python Imports</vt:lpstr>
      <vt:lpstr>Python masterclasses</vt:lpstr>
      <vt:lpstr>Agenda</vt:lpstr>
      <vt:lpstr>Recap names and objects</vt:lpstr>
      <vt:lpstr>Names and objects recap</vt:lpstr>
      <vt:lpstr>PowerPoint Presentation</vt:lpstr>
      <vt:lpstr>PowerPoint Presentation</vt:lpstr>
      <vt:lpstr>PowerPoint Presentation</vt:lpstr>
      <vt:lpstr>Modules and packages</vt:lpstr>
      <vt:lpstr>Modules and packages</vt:lpstr>
      <vt:lpstr>Module creation</vt:lpstr>
      <vt:lpstr>Module contents</vt:lpstr>
      <vt:lpstr>Standard module attributes</vt:lpstr>
      <vt:lpstr>Executing python code is actually module initialization</vt:lpstr>
      <vt:lpstr>Typical usage of module __main__</vt:lpstr>
      <vt:lpstr>Module reloads</vt:lpstr>
      <vt:lpstr>PowerPoint Presentation</vt:lpstr>
      <vt:lpstr>PowerPoint Presentation</vt:lpstr>
      <vt:lpstr>PowerPoint Presentation</vt:lpstr>
      <vt:lpstr>Package initialization</vt:lpstr>
      <vt:lpstr>Import and from-import</vt:lpstr>
      <vt:lpstr>The import and from-import statements</vt:lpstr>
      <vt:lpstr>Quiz question 1</vt:lpstr>
      <vt:lpstr>Quiz question 1</vt:lpstr>
      <vt:lpstr>Quiz</vt:lpstr>
      <vt:lpstr>Quiz question 2</vt:lpstr>
      <vt:lpstr>Quiz question 2</vt:lpstr>
      <vt:lpstr>Quiz question 3</vt:lpstr>
      <vt:lpstr>Quiz question 3</vt:lpstr>
      <vt:lpstr>Quiz question 4</vt:lpstr>
      <vt:lpstr>Quiz question 4</vt:lpstr>
      <vt:lpstr>Quiz question 5</vt:lpstr>
      <vt:lpstr>Quiz question 5</vt:lpstr>
      <vt:lpstr>Quiz question 6</vt:lpstr>
      <vt:lpstr>Quiz question 6</vt:lpstr>
      <vt:lpstr>Quiz question 7</vt:lpstr>
      <vt:lpstr>Quiz question 7</vt:lpstr>
      <vt:lpstr>Recap: the import statement</vt:lpstr>
      <vt:lpstr>Finding and loading modules</vt:lpstr>
      <vt:lpstr>The Module Cache</vt:lpstr>
      <vt:lpstr>The module cache</vt:lpstr>
      <vt:lpstr>Searching the module cache</vt:lpstr>
      <vt:lpstr>Example</vt:lpstr>
      <vt:lpstr>Searching sys.path</vt:lpstr>
      <vt:lpstr>Finding and loading</vt:lpstr>
      <vt:lpstr>Finding the module source in a nutshell</vt:lpstr>
      <vt:lpstr>Finder and loader protocol</vt:lpstr>
      <vt:lpstr>Finding the finder</vt:lpstr>
      <vt:lpstr>Searching sys.path</vt:lpstr>
      <vt:lpstr>sys.path_hooks entries</vt:lpstr>
      <vt:lpstr>Loading the module</vt:lpstr>
      <vt:lpstr>Circular imports</vt:lpstr>
      <vt:lpstr>Circular imports</vt:lpstr>
      <vt:lpstr>Circular imports</vt:lpstr>
      <vt:lpstr>Importing, the bird's eye view</vt:lpstr>
      <vt:lpstr>Case STUDY: importing idl file</vt:lpstr>
      <vt:lpstr>Case study: importing an .idl file</vt:lpstr>
      <vt:lpstr>IDL file</vt:lpstr>
      <vt:lpstr>Strategy 0: Manual conversion</vt:lpstr>
      <vt:lpstr>Manual conversion</vt:lpstr>
      <vt:lpstr>When to use</vt:lpstr>
      <vt:lpstr>Strategy 1: Preprocessing</vt:lpstr>
      <vt:lpstr>Preprocessing</vt:lpstr>
      <vt:lpstr>Example</vt:lpstr>
      <vt:lpstr>Strategy 2: Custom finder with side effect</vt:lpstr>
      <vt:lpstr>Custom finder in sys.meta_path</vt:lpstr>
      <vt:lpstr>Why not in sys.path_hooks?</vt:lpstr>
      <vt:lpstr>Strategy 3: Convert the IDL during loading</vt:lpstr>
      <vt:lpstr>Why during loading</vt:lpstr>
      <vt:lpstr>Strategy overview</vt:lpstr>
      <vt:lpstr>Summary</vt:lpstr>
      <vt:lpstr>Summary</vt:lpstr>
      <vt:lpstr>PowerPoint Presentation</vt:lpstr>
      <vt:lpstr>Getting the presentation and example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124</cp:revision>
  <dcterms:created xsi:type="dcterms:W3CDTF">2021-07-21T09:49:07Z</dcterms:created>
  <dcterms:modified xsi:type="dcterms:W3CDTF">2022-12-15T15:39:44Z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