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80" r:id="rId4"/>
    <p:sldId id="267" r:id="rId5"/>
    <p:sldId id="276" r:id="rId6"/>
    <p:sldId id="277" r:id="rId7"/>
    <p:sldId id="279" r:id="rId8"/>
    <p:sldId id="278"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1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EC64032-B6EC-351E-2764-D4E8D2ABCCB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91B3F1-478E-D6B3-B0B2-3F4178E1F880}"/>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SQL Doc</a:t>
            </a:r>
          </a:p>
        </p:txBody>
      </p:sp>
      <p:sp>
        <p:nvSpPr>
          <p:cNvPr id="2" name="TextBox 1">
            <a:extLst>
              <a:ext uri="{FF2B5EF4-FFF2-40B4-BE49-F238E27FC236}">
                <a16:creationId xmlns:a16="http://schemas.microsoft.com/office/drawing/2014/main" id="{6FA31E56-1CAD-485B-581C-A932466536C0}"/>
              </a:ext>
            </a:extLst>
          </p:cNvPr>
          <p:cNvSpPr txBox="1"/>
          <p:nvPr/>
        </p:nvSpPr>
        <p:spPr>
          <a:xfrm>
            <a:off x="825026" y="1273996"/>
            <a:ext cx="10685122" cy="2677656"/>
          </a:xfrm>
          <a:prstGeom prst="rect">
            <a:avLst/>
          </a:prstGeom>
          <a:noFill/>
        </p:spPr>
        <p:txBody>
          <a:bodyPr wrap="square" rtlCol="0">
            <a:spAutoFit/>
          </a:bodyPr>
          <a:lstStyle/>
          <a:p>
            <a:r>
              <a:rPr lang="en-GB" sz="2800" dirty="0">
                <a:solidFill>
                  <a:schemeClr val="bg1"/>
                </a:solidFill>
              </a:rPr>
              <a:t>We store the SQL Query along with metadata so that we can us Agentic RAG to select the most appropriate query.</a:t>
            </a:r>
          </a:p>
          <a:p>
            <a:r>
              <a:rPr lang="en-GB" sz="2800" dirty="0">
                <a:solidFill>
                  <a:schemeClr val="bg1"/>
                </a:solidFill>
              </a:rPr>
              <a:t>This ensures we have deterministic responses even if it may not be the answer to the question (see </a:t>
            </a:r>
            <a:r>
              <a:rPr lang="en-GB" sz="2800">
                <a:solidFill>
                  <a:schemeClr val="bg1"/>
                </a:solidFill>
              </a:rPr>
              <a:t>strategy diagram).</a:t>
            </a:r>
            <a:endParaRPr lang="en-GB" sz="2800" dirty="0">
              <a:solidFill>
                <a:schemeClr val="bg1"/>
              </a:solidFill>
            </a:endParaRPr>
          </a:p>
          <a:p>
            <a:r>
              <a:rPr lang="en-GB" sz="2800" dirty="0">
                <a:solidFill>
                  <a:schemeClr val="bg1"/>
                </a:solidFill>
              </a:rPr>
              <a:t>We can provide user feedback so that the SQL Doc store can be improved.</a:t>
            </a:r>
          </a:p>
        </p:txBody>
      </p:sp>
      <p:sp>
        <p:nvSpPr>
          <p:cNvPr id="3" name="TextBox 2">
            <a:extLst>
              <a:ext uri="{FF2B5EF4-FFF2-40B4-BE49-F238E27FC236}">
                <a16:creationId xmlns:a16="http://schemas.microsoft.com/office/drawing/2014/main" id="{53F7A53F-69C9-80AB-F738-BAD0CD82D286}"/>
              </a:ext>
            </a:extLst>
          </p:cNvPr>
          <p:cNvSpPr txBox="1"/>
          <p:nvPr/>
        </p:nvSpPr>
        <p:spPr>
          <a:xfrm>
            <a:off x="825026" y="3951652"/>
            <a:ext cx="10685122" cy="2031325"/>
          </a:xfrm>
          <a:prstGeom prst="rect">
            <a:avLst/>
          </a:prstGeom>
          <a:noFill/>
        </p:spPr>
        <p:txBody>
          <a:bodyPr wrap="square" rtlCol="0">
            <a:spAutoFit/>
          </a:bodyPr>
          <a:lstStyle/>
          <a:p>
            <a:r>
              <a:rPr lang="en-GB" sz="2800" dirty="0">
                <a:solidFill>
                  <a:schemeClr val="bg1"/>
                </a:solidFill>
              </a:rPr>
              <a:t>Fields:  </a:t>
            </a:r>
          </a:p>
          <a:p>
            <a:endParaRPr lang="en-GB" sz="1200" dirty="0">
              <a:solidFill>
                <a:schemeClr val="bg1"/>
              </a:solidFill>
            </a:endParaRPr>
          </a:p>
          <a:p>
            <a:r>
              <a:rPr lang="en-GB" sz="2800" dirty="0">
                <a:solidFill>
                  <a:schemeClr val="bg1"/>
                </a:solidFill>
              </a:rPr>
              <a:t>SQL - short_desc - long_desc – examples – arguments -  keywords</a:t>
            </a:r>
          </a:p>
          <a:p>
            <a:r>
              <a:rPr lang="en-GB" sz="2800" dirty="0">
                <a:solidFill>
                  <a:schemeClr val="bg1"/>
                </a:solidFill>
              </a:rPr>
              <a:t>The user will get the selected query along with description etc.</a:t>
            </a:r>
          </a:p>
          <a:p>
            <a:endParaRPr lang="en-GB" sz="2800" dirty="0">
              <a:solidFill>
                <a:schemeClr val="bg1"/>
              </a:solidFill>
            </a:endParaRPr>
          </a:p>
        </p:txBody>
      </p:sp>
    </p:spTree>
    <p:extLst>
      <p:ext uri="{BB962C8B-B14F-4D97-AF65-F5344CB8AC3E}">
        <p14:creationId xmlns:p14="http://schemas.microsoft.com/office/powerpoint/2010/main" val="58562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1327793"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required to make reports.</a:t>
            </a:r>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0"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32"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pic>
        <p:nvPicPr>
          <p:cNvPr id="6" name="Graphic 5" descr="Close with solid fill">
            <a:extLst>
              <a:ext uri="{FF2B5EF4-FFF2-40B4-BE49-F238E27FC236}">
                <a16:creationId xmlns:a16="http://schemas.microsoft.com/office/drawing/2014/main" id="{56B18DA6-56D0-40C4-8F94-9D096E68FA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9609" y="3694138"/>
            <a:ext cx="474323" cy="474323"/>
          </a:xfrm>
          <a:prstGeom prst="rect">
            <a:avLst/>
          </a:prstGeom>
        </p:spPr>
      </p:pic>
      <p:pic>
        <p:nvPicPr>
          <p:cNvPr id="10" name="Graphic 9" descr="Checkmark with solid fill">
            <a:extLst>
              <a:ext uri="{FF2B5EF4-FFF2-40B4-BE49-F238E27FC236}">
                <a16:creationId xmlns:a16="http://schemas.microsoft.com/office/drawing/2014/main" id="{7956B7C0-5BAF-1CBF-9AA4-49D112AFC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79640" y="3685651"/>
            <a:ext cx="547085" cy="547085"/>
          </a:xfrm>
          <a:prstGeom prst="rect">
            <a:avLst/>
          </a:prstGeom>
        </p:spPr>
      </p:pic>
    </p:spTree>
    <p:extLst>
      <p:ext uri="{BB962C8B-B14F-4D97-AF65-F5344CB8AC3E}">
        <p14:creationId xmlns:p14="http://schemas.microsoft.com/office/powerpoint/2010/main" val="2007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815</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60</cp:revision>
  <dcterms:created xsi:type="dcterms:W3CDTF">2024-12-09T15:33:43Z</dcterms:created>
  <dcterms:modified xsi:type="dcterms:W3CDTF">2025-03-09T11:08:56Z</dcterms:modified>
</cp:coreProperties>
</file>