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80" r:id="rId4"/>
    <p:sldId id="267" r:id="rId5"/>
    <p:sldId id="276" r:id="rId6"/>
    <p:sldId id="277" r:id="rId7"/>
    <p:sldId id="279" r:id="rId8"/>
    <p:sldId id="278"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09/03/2025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09/03/2025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3EC64032-B6EC-351E-2764-D4E8D2ABCCB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C91B3F1-478E-D6B3-B0B2-3F4178E1F880}"/>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SQL Doc</a:t>
            </a:r>
          </a:p>
        </p:txBody>
      </p:sp>
      <p:sp>
        <p:nvSpPr>
          <p:cNvPr id="2" name="TextBox 1">
            <a:extLst>
              <a:ext uri="{FF2B5EF4-FFF2-40B4-BE49-F238E27FC236}">
                <a16:creationId xmlns:a16="http://schemas.microsoft.com/office/drawing/2014/main" id="{6FA31E56-1CAD-485B-581C-A932466536C0}"/>
              </a:ext>
            </a:extLst>
          </p:cNvPr>
          <p:cNvSpPr txBox="1"/>
          <p:nvPr/>
        </p:nvSpPr>
        <p:spPr>
          <a:xfrm>
            <a:off x="825026" y="1273996"/>
            <a:ext cx="10685122" cy="2677656"/>
          </a:xfrm>
          <a:prstGeom prst="rect">
            <a:avLst/>
          </a:prstGeom>
          <a:noFill/>
        </p:spPr>
        <p:txBody>
          <a:bodyPr wrap="square" rtlCol="0">
            <a:spAutoFit/>
          </a:bodyPr>
          <a:lstStyle/>
          <a:p>
            <a:r>
              <a:rPr lang="en-GB" sz="2800" dirty="0">
                <a:solidFill>
                  <a:schemeClr val="bg1"/>
                </a:solidFill>
              </a:rPr>
              <a:t>We store the SQL Query along with metadata so that we can us Agentic RAG to select the most appropriate query.</a:t>
            </a:r>
          </a:p>
          <a:p>
            <a:r>
              <a:rPr lang="en-GB" sz="2800" dirty="0">
                <a:solidFill>
                  <a:schemeClr val="bg1"/>
                </a:solidFill>
              </a:rPr>
              <a:t>This ensures we have deterministic responses even if it may not be the answer to the question (see </a:t>
            </a:r>
            <a:r>
              <a:rPr lang="en-GB" sz="2800">
                <a:solidFill>
                  <a:schemeClr val="bg1"/>
                </a:solidFill>
              </a:rPr>
              <a:t>strategy diagram).</a:t>
            </a:r>
            <a:endParaRPr lang="en-GB" sz="2800" dirty="0">
              <a:solidFill>
                <a:schemeClr val="bg1"/>
              </a:solidFill>
            </a:endParaRPr>
          </a:p>
          <a:p>
            <a:r>
              <a:rPr lang="en-GB" sz="2800" dirty="0">
                <a:solidFill>
                  <a:schemeClr val="bg1"/>
                </a:solidFill>
              </a:rPr>
              <a:t>We can provide user feedback so that the SQL Doc store can be improved.</a:t>
            </a:r>
          </a:p>
        </p:txBody>
      </p:sp>
      <p:sp>
        <p:nvSpPr>
          <p:cNvPr id="3" name="TextBox 2">
            <a:extLst>
              <a:ext uri="{FF2B5EF4-FFF2-40B4-BE49-F238E27FC236}">
                <a16:creationId xmlns:a16="http://schemas.microsoft.com/office/drawing/2014/main" id="{53F7A53F-69C9-80AB-F738-BAD0CD82D286}"/>
              </a:ext>
            </a:extLst>
          </p:cNvPr>
          <p:cNvSpPr txBox="1"/>
          <p:nvPr/>
        </p:nvSpPr>
        <p:spPr>
          <a:xfrm>
            <a:off x="825026" y="3951652"/>
            <a:ext cx="10685122" cy="2031325"/>
          </a:xfrm>
          <a:prstGeom prst="rect">
            <a:avLst/>
          </a:prstGeom>
          <a:noFill/>
        </p:spPr>
        <p:txBody>
          <a:bodyPr wrap="square" rtlCol="0">
            <a:spAutoFit/>
          </a:bodyPr>
          <a:lstStyle/>
          <a:p>
            <a:r>
              <a:rPr lang="en-GB" sz="2800" dirty="0">
                <a:solidFill>
                  <a:schemeClr val="bg1"/>
                </a:solidFill>
              </a:rPr>
              <a:t>Fields:  </a:t>
            </a:r>
          </a:p>
          <a:p>
            <a:endParaRPr lang="en-GB" sz="1200" dirty="0">
              <a:solidFill>
                <a:schemeClr val="bg1"/>
              </a:solidFill>
            </a:endParaRPr>
          </a:p>
          <a:p>
            <a:r>
              <a:rPr lang="en-GB" sz="2800" dirty="0">
                <a:solidFill>
                  <a:schemeClr val="bg1"/>
                </a:solidFill>
              </a:rPr>
              <a:t>SQL - short_desc - long_desc – examples – arguments -  keywords</a:t>
            </a:r>
          </a:p>
          <a:p>
            <a:r>
              <a:rPr lang="en-GB" sz="2800" dirty="0">
                <a:solidFill>
                  <a:schemeClr val="bg1"/>
                </a:solidFill>
              </a:rPr>
              <a:t>The user will get the selected query along with description etc.</a:t>
            </a:r>
          </a:p>
          <a:p>
            <a:endParaRPr lang="en-GB" sz="2800" dirty="0">
              <a:solidFill>
                <a:schemeClr val="bg1"/>
              </a:solidFill>
            </a:endParaRPr>
          </a:p>
        </p:txBody>
      </p:sp>
    </p:spTree>
    <p:extLst>
      <p:ext uri="{BB962C8B-B14F-4D97-AF65-F5344CB8AC3E}">
        <p14:creationId xmlns:p14="http://schemas.microsoft.com/office/powerpoint/2010/main" val="58562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922960" y="441018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a:t>Use LLM, </a:t>
            </a:r>
            <a:r>
              <a:rPr lang="en-GB" sz="2400" b="1" dirty="0"/>
              <a:t>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922960" y="5467560"/>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1327793" y="895626"/>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required to make reports.</a:t>
            </a:r>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0"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32" y="1841757"/>
            <a:ext cx="8229600" cy="446283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1898011" y="6449341"/>
            <a:ext cx="9205645"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95461" y="1974139"/>
            <a:ext cx="5000975"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SQL</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12688" y="45429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691945"/>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spTree>
    <p:extLst>
      <p:ext uri="{BB962C8B-B14F-4D97-AF65-F5344CB8AC3E}">
        <p14:creationId xmlns:p14="http://schemas.microsoft.com/office/powerpoint/2010/main" val="20070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 available in various formats. </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239656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spTree>
    <p:extLst>
      <p:ext uri="{BB962C8B-B14F-4D97-AF65-F5344CB8AC3E}">
        <p14:creationId xmlns:p14="http://schemas.microsoft.com/office/powerpoint/2010/main" val="151758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TotalTime>
  <Words>815</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58</cp:revision>
  <dcterms:created xsi:type="dcterms:W3CDTF">2024-12-09T15:33:43Z</dcterms:created>
  <dcterms:modified xsi:type="dcterms:W3CDTF">2025-03-09T10:29:19Z</dcterms:modified>
</cp:coreProperties>
</file>