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5F5A8-3664-3BE0-BC09-F7824D230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D824B-43BD-6F6B-278B-EDD74899B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C5FE2-91DA-8B73-9948-EF5FB9C20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27C3-7CC9-4DFF-841F-1C6E70298E42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EDC15-9F99-C3E4-8370-CE9035242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87389-F293-8DDE-3D43-97DD5BC5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68237-24B0-4E5B-9D29-1B85D82CB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40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95756-B07D-248F-1FDE-9681523C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461BB-9E75-241E-6234-5A21811A2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A0C80-500E-BD58-8F2E-5A5A77D18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27C3-7CC9-4DFF-841F-1C6E70298E42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29E21-90B8-EF92-90C0-4A05FC12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E9039-8719-8D86-BFE2-E4BE85824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68237-24B0-4E5B-9D29-1B85D82CB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70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1D2990-6B91-08A2-7F28-723BD8D5E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D5CFD-64D9-C6B5-1058-B46050A1F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D1177-6BAD-456D-91F1-2DCEF2DC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27C3-7CC9-4DFF-841F-1C6E70298E42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76C65-9750-1092-73DA-759387DC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2E8B8-FC20-2CC6-3F2C-A7494426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68237-24B0-4E5B-9D29-1B85D82CB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22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BF318-0155-BEFB-E7FC-B236C0BC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C595E-1E49-5309-30E4-F1EDC0144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6186F-65A9-A42E-8D32-ED5C6671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27C3-7CC9-4DFF-841F-1C6E70298E42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45287-1DD7-E3AE-0057-C603043C8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6BDFC-35EB-3B23-26B6-1A2F4A48B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68237-24B0-4E5B-9D29-1B85D82CB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7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8F83-6863-7D45-A6D4-8AD5F1776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CF29E-5A45-E199-8CDD-7B093EF7D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8F295-9481-BFCC-F230-A0B0C5CC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27C3-7CC9-4DFF-841F-1C6E70298E42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DB52A-7969-45C9-BB09-E8D62DB4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830F9-BF17-0066-119F-A44F5FB13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68237-24B0-4E5B-9D29-1B85D82CB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01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C384-1BAF-5E23-4140-4A95C1E4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AD073-B6DE-4FEC-CAF0-68128B908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F30FD-EE18-E84D-28D0-ADF88F16A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548F2-DC7E-66E7-235C-50EBD007B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27C3-7CC9-4DFF-841F-1C6E70298E42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C3179-3AB8-F8E0-CE8B-61418D1C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25CFC-F26F-9545-1506-FF7604BD3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68237-24B0-4E5B-9D29-1B85D82CB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31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C517-C0DC-6CF8-2DB1-1E4778F3C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0E37B-406F-C058-986D-C14AE87B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1E226-4F97-9BF6-DF2C-5E5D71A00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73A3F-8A30-9F96-7489-668C7950A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D64E1-3B7C-2096-ACFC-07EFBCD63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06A6F1-5967-935A-8D5B-8B558C9C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27C3-7CC9-4DFF-841F-1C6E70298E42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8C40F8-B04A-FCD9-25D0-1F52BA70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B72F6-4717-0AF8-863E-64A1FD919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68237-24B0-4E5B-9D29-1B85D82CB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32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06DAA-7FAE-F950-27B9-FD33B88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58AA59-325E-7211-7B3A-4D79F64F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27C3-7CC9-4DFF-841F-1C6E70298E42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81A14-CD97-CF0C-0BC3-519BB8EC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A8C62-AE23-557A-E26D-3228ED59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68237-24B0-4E5B-9D29-1B85D82CB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16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767EC4-9963-F4A8-3397-A5FF377E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27C3-7CC9-4DFF-841F-1C6E70298E42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84318B-3E70-0579-41C6-0FD45A61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26DDE-7501-11DB-075C-DB68B3DB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68237-24B0-4E5B-9D29-1B85D82CB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54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4CB45-9EAD-60D4-9173-CE496A54A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2C5F7-9213-54B2-EAF9-DD58E59B3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0D1B3-518B-5D79-F389-E6D7F557B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26271-3C82-BF3A-9567-D515F6158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27C3-7CC9-4DFF-841F-1C6E70298E42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B0C12-B5D7-A27C-4D6C-2A1E8400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F540A-D81B-A23B-7C3B-C515EACA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68237-24B0-4E5B-9D29-1B85D82CB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4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7102-C20C-784B-68DF-315C22E4D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C29089-0619-D332-963E-057E69C49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B5F75-DD42-51D1-8E9B-C5B90ECA3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1ADD7-E8E4-70DE-442A-E7311E647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27C3-7CC9-4DFF-841F-1C6E70298E42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0CB8B-3698-DF4E-FE48-2EB76CAB8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CB210-E30B-B26D-9C0F-D6ED9EFF5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68237-24B0-4E5B-9D29-1B85D82CB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1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BC9751-EBBC-F327-E5AC-2336F8F01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48750-D44E-4D51-4ED0-C5FF7C4D8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3042C-D89F-A488-885D-826BE758F9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D827C3-7CC9-4DFF-841F-1C6E70298E42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2F3C2-A4DE-BB43-AE82-9C1E2E42E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4BFBD-B6FD-55CA-6DB5-0998FF254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168237-24B0-4E5B-9D29-1B85D82CB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29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82A6-41D8-69E1-3BCE-2505F68A7E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876FF-E45E-5F81-A07E-0AC5F8C5A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15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960BE24A-4D1D-6D85-954B-CBA6556688B2}"/>
              </a:ext>
            </a:extLst>
          </p:cNvPr>
          <p:cNvSpPr/>
          <p:nvPr/>
        </p:nvSpPr>
        <p:spPr>
          <a:xfrm>
            <a:off x="324612" y="704850"/>
            <a:ext cx="1390650" cy="571500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2B5C46FB-DE8C-90E1-2229-597E0F7EA918}"/>
              </a:ext>
            </a:extLst>
          </p:cNvPr>
          <p:cNvSpPr/>
          <p:nvPr/>
        </p:nvSpPr>
        <p:spPr>
          <a:xfrm>
            <a:off x="1992630" y="526923"/>
            <a:ext cx="1472184" cy="1042416"/>
          </a:xfrm>
          <a:prstGeom prst="flowChartDecis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DB</a:t>
            </a:r>
            <a:r>
              <a:rPr lang="en-GB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1EBB7691-8E6F-6261-5E01-84C955A7A291}"/>
              </a:ext>
            </a:extLst>
          </p:cNvPr>
          <p:cNvSpPr/>
          <p:nvPr/>
        </p:nvSpPr>
        <p:spPr>
          <a:xfrm>
            <a:off x="3839146" y="2394507"/>
            <a:ext cx="2256854" cy="571500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GRADE &amp; SELECT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43FED686-8629-877D-9069-BA61678D2193}"/>
              </a:ext>
            </a:extLst>
          </p:cNvPr>
          <p:cNvSpPr/>
          <p:nvPr/>
        </p:nvSpPr>
        <p:spPr>
          <a:xfrm>
            <a:off x="3839146" y="754683"/>
            <a:ext cx="2248473" cy="571500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REPROCESS QUERY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508507FA-B189-E34F-6AE2-3D5495E1A730}"/>
              </a:ext>
            </a:extLst>
          </p:cNvPr>
          <p:cNvSpPr/>
          <p:nvPr/>
        </p:nvSpPr>
        <p:spPr>
          <a:xfrm>
            <a:off x="3830763" y="1582977"/>
            <a:ext cx="2256854" cy="571500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RETREIVE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F954B3FC-4DD4-E629-8B65-D2774B901C12}"/>
              </a:ext>
            </a:extLst>
          </p:cNvPr>
          <p:cNvSpPr/>
          <p:nvPr/>
        </p:nvSpPr>
        <p:spPr>
          <a:xfrm>
            <a:off x="3839145" y="4007839"/>
            <a:ext cx="2248473" cy="571500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CHECK FOR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HALLUCINATIONS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037DE274-5B0E-6AFD-77DC-CF7C4F71CE36}"/>
              </a:ext>
            </a:extLst>
          </p:cNvPr>
          <p:cNvSpPr/>
          <p:nvPr/>
        </p:nvSpPr>
        <p:spPr>
          <a:xfrm>
            <a:off x="3839146" y="3201173"/>
            <a:ext cx="2265236" cy="571500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GENERATE RESPONSE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9859579F-9A03-EF28-A3ED-32AB55C08FA4}"/>
              </a:ext>
            </a:extLst>
          </p:cNvPr>
          <p:cNvSpPr/>
          <p:nvPr/>
        </p:nvSpPr>
        <p:spPr>
          <a:xfrm>
            <a:off x="3839145" y="4836133"/>
            <a:ext cx="2248472" cy="571500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SEND TO USER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764CACB7-69E6-AAB9-9C7B-49AB360E2EC0}"/>
              </a:ext>
            </a:extLst>
          </p:cNvPr>
          <p:cNvSpPr/>
          <p:nvPr/>
        </p:nvSpPr>
        <p:spPr>
          <a:xfrm>
            <a:off x="1850690" y="2185085"/>
            <a:ext cx="1655064" cy="88925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08D71CFF-564B-626E-121F-06AE9156D425}"/>
              </a:ext>
            </a:extLst>
          </p:cNvPr>
          <p:cNvSpPr/>
          <p:nvPr/>
        </p:nvSpPr>
        <p:spPr>
          <a:xfrm>
            <a:off x="6737071" y="346710"/>
            <a:ext cx="1808990" cy="1402842"/>
          </a:xfrm>
          <a:prstGeom prst="flowChartDecis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Can you rephrase question x 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8ABDF3-16C0-7869-4094-C0F3CAD90339}"/>
              </a:ext>
            </a:extLst>
          </p:cNvPr>
          <p:cNvCxnSpPr>
            <a:cxnSpLocks/>
          </p:cNvCxnSpPr>
          <p:nvPr/>
        </p:nvCxnSpPr>
        <p:spPr>
          <a:xfrm>
            <a:off x="3005923" y="3123272"/>
            <a:ext cx="833222" cy="171286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CF36228-502A-EB9F-43A3-2CFAB0502142}"/>
              </a:ext>
            </a:extLst>
          </p:cNvPr>
          <p:cNvCxnSpPr>
            <a:cxnSpLocks/>
            <a:stCxn id="4" idx="2"/>
            <a:endCxn id="7" idx="3"/>
          </p:cNvCxnSpPr>
          <p:nvPr/>
        </p:nvCxnSpPr>
        <p:spPr>
          <a:xfrm rot="5400000">
            <a:off x="6805005" y="1032165"/>
            <a:ext cx="119175" cy="155394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A5D94C9-BE23-E0DD-D6AF-740251473E10}"/>
              </a:ext>
            </a:extLst>
          </p:cNvPr>
          <p:cNvSpPr/>
          <p:nvPr/>
        </p:nvSpPr>
        <p:spPr>
          <a:xfrm>
            <a:off x="9018315" y="582459"/>
            <a:ext cx="2693394" cy="94734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By getting different question we will match different documents that may be more relevant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EB2FB37-2773-8449-6E4D-AED12A199A18}"/>
              </a:ext>
            </a:extLst>
          </p:cNvPr>
          <p:cNvSpPr/>
          <p:nvPr/>
        </p:nvSpPr>
        <p:spPr>
          <a:xfrm>
            <a:off x="6265571" y="2394507"/>
            <a:ext cx="5446138" cy="5715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</a:rPr>
              <a:t>We can use an LLM with prompt “You are an expert grader…”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60FFC4E-3CA3-791A-CD08-22663F5BE327}"/>
              </a:ext>
            </a:extLst>
          </p:cNvPr>
          <p:cNvSpPr/>
          <p:nvPr/>
        </p:nvSpPr>
        <p:spPr>
          <a:xfrm>
            <a:off x="6295246" y="4007839"/>
            <a:ext cx="5446138" cy="5715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</a:rPr>
              <a:t>We can use an LLM with prompt “You are very good at checking if the answer is faithful to question and contexts…</a:t>
            </a:r>
          </a:p>
        </p:txBody>
      </p:sp>
      <p:sp>
        <p:nvSpPr>
          <p:cNvPr id="27" name="Rectangle: Single Corner Snipped 26">
            <a:extLst>
              <a:ext uri="{FF2B5EF4-FFF2-40B4-BE49-F238E27FC236}">
                <a16:creationId xmlns:a16="http://schemas.microsoft.com/office/drawing/2014/main" id="{BF9AF67C-1136-A263-9A73-AB3C89D563E6}"/>
              </a:ext>
            </a:extLst>
          </p:cNvPr>
          <p:cNvSpPr/>
          <p:nvPr/>
        </p:nvSpPr>
        <p:spPr>
          <a:xfrm>
            <a:off x="1274618" y="4579339"/>
            <a:ext cx="2392472" cy="828294"/>
          </a:xfrm>
          <a:prstGeom prst="snip1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USER GRADED </a:t>
            </a:r>
          </a:p>
          <a:p>
            <a:pPr algn="ctr"/>
            <a:r>
              <a:rPr lang="en-GB" sz="1800" dirty="0">
                <a:solidFill>
                  <a:schemeClr val="tx1"/>
                </a:solidFill>
              </a:rPr>
              <a:t>AND RATES</a:t>
            </a:r>
          </a:p>
          <a:p>
            <a:pPr algn="ctr"/>
            <a:endParaRPr lang="en-GB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7C36A16-B7BF-9407-F864-6BEA95D070C3}"/>
              </a:ext>
            </a:extLst>
          </p:cNvPr>
          <p:cNvCxnSpPr>
            <a:cxnSpLocks/>
          </p:cNvCxnSpPr>
          <p:nvPr/>
        </p:nvCxnSpPr>
        <p:spPr>
          <a:xfrm flipH="1">
            <a:off x="3323472" y="5135221"/>
            <a:ext cx="687236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Arrow: Up 29">
            <a:extLst>
              <a:ext uri="{FF2B5EF4-FFF2-40B4-BE49-F238E27FC236}">
                <a16:creationId xmlns:a16="http://schemas.microsoft.com/office/drawing/2014/main" id="{B141FCCB-BDE0-8764-EECB-5F5392EF0547}"/>
              </a:ext>
            </a:extLst>
          </p:cNvPr>
          <p:cNvSpPr/>
          <p:nvPr/>
        </p:nvSpPr>
        <p:spPr>
          <a:xfrm>
            <a:off x="2558149" y="3074339"/>
            <a:ext cx="240146" cy="1505000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4ED661-893D-C743-8400-5CB499CB390A}"/>
              </a:ext>
            </a:extLst>
          </p:cNvPr>
          <p:cNvCxnSpPr>
            <a:cxnSpLocks/>
          </p:cNvCxnSpPr>
          <p:nvPr/>
        </p:nvCxnSpPr>
        <p:spPr>
          <a:xfrm>
            <a:off x="6087617" y="1083644"/>
            <a:ext cx="632689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531B27-C0F4-5513-CB62-535431BD87BE}"/>
              </a:ext>
            </a:extLst>
          </p:cNvPr>
          <p:cNvCxnSpPr>
            <a:cxnSpLocks/>
          </p:cNvCxnSpPr>
          <p:nvPr/>
        </p:nvCxnSpPr>
        <p:spPr>
          <a:xfrm flipV="1">
            <a:off x="3094182" y="1450367"/>
            <a:ext cx="736580" cy="70411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8710BF1-A34F-EB0E-9B9F-653A9AAE91D6}"/>
              </a:ext>
            </a:extLst>
          </p:cNvPr>
          <p:cNvSpPr/>
          <p:nvPr/>
        </p:nvSpPr>
        <p:spPr>
          <a:xfrm>
            <a:off x="185392" y="1771829"/>
            <a:ext cx="1529870" cy="16754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</a:rPr>
              <a:t>The user can opt for cache only or cache and new query…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AE4DA8C-C1BE-A23E-EBA6-D80316706246}"/>
              </a:ext>
            </a:extLst>
          </p:cNvPr>
          <p:cNvSpPr/>
          <p:nvPr/>
        </p:nvSpPr>
        <p:spPr>
          <a:xfrm>
            <a:off x="282853" y="5798588"/>
            <a:ext cx="11428855" cy="82828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</a:rPr>
              <a:t>The pipeline is modular so each we can add/delete/edit modules as we see best. Each ‘strategy’ will have a CODE so that we can record this along with user rating. Other users can also add their rating and notes, giving rise to a collective consensus about the KB. This is a dataset in its own right that we can use for our own fine tuning of the LLM.</a:t>
            </a:r>
          </a:p>
        </p:txBody>
      </p:sp>
    </p:spTree>
    <p:extLst>
      <p:ext uri="{BB962C8B-B14F-4D97-AF65-F5344CB8AC3E}">
        <p14:creationId xmlns:p14="http://schemas.microsoft.com/office/powerpoint/2010/main" val="1311688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173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Craig West</dc:creator>
  <cp:lastModifiedBy>Craig West</cp:lastModifiedBy>
  <cp:revision>5</cp:revision>
  <dcterms:created xsi:type="dcterms:W3CDTF">2024-11-17T11:01:54Z</dcterms:created>
  <dcterms:modified xsi:type="dcterms:W3CDTF">2024-11-21T15:02:50Z</dcterms:modified>
</cp:coreProperties>
</file>