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76" r:id="rId5"/>
    <p:sldId id="277" r:id="rId6"/>
    <p:sldId id="279" r:id="rId7"/>
    <p:sldId id="278"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2"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TotalTime>
  <Words>725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52</cp:revision>
  <dcterms:created xsi:type="dcterms:W3CDTF">2024-12-09T15:33:43Z</dcterms:created>
  <dcterms:modified xsi:type="dcterms:W3CDTF">2025-03-07T13:27:55Z</dcterms:modified>
</cp:coreProperties>
</file>