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F5A8-3664-3BE0-BC09-F7824D230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D824B-43BD-6F6B-278B-EDD74899B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C5FE2-91DA-8B73-9948-EF5FB9C2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27C3-7CC9-4DFF-841F-1C6E70298E42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EDC15-9F99-C3E4-8370-CE903524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87389-F293-8DDE-3D43-97DD5BC5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8237-24B0-4E5B-9D29-1B85D82CB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40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95756-B07D-248F-1FDE-9681523C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461BB-9E75-241E-6234-5A21811A2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0C80-500E-BD58-8F2E-5A5A77D1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27C3-7CC9-4DFF-841F-1C6E70298E42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29E21-90B8-EF92-90C0-4A05FC12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9039-8719-8D86-BFE2-E4BE8582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8237-24B0-4E5B-9D29-1B85D82CB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70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D2990-6B91-08A2-7F28-723BD8D5E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D5CFD-64D9-C6B5-1058-B46050A1F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D1177-6BAD-456D-91F1-2DCEF2DC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27C3-7CC9-4DFF-841F-1C6E70298E42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76C65-9750-1092-73DA-759387DC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2E8B8-FC20-2CC6-3F2C-A7494426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8237-24B0-4E5B-9D29-1B85D82CB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22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F318-0155-BEFB-E7FC-B236C0BC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595E-1E49-5309-30E4-F1EDC0144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6186F-65A9-A42E-8D32-ED5C6671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27C3-7CC9-4DFF-841F-1C6E70298E42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45287-1DD7-E3AE-0057-C603043C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6BDFC-35EB-3B23-26B6-1A2F4A48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8237-24B0-4E5B-9D29-1B85D82CB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7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8F83-6863-7D45-A6D4-8AD5F177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CF29E-5A45-E199-8CDD-7B093EF7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8F295-9481-BFCC-F230-A0B0C5CC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27C3-7CC9-4DFF-841F-1C6E70298E42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DB52A-7969-45C9-BB09-E8D62DB4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830F9-BF17-0066-119F-A44F5FB1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8237-24B0-4E5B-9D29-1B85D82CB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01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C384-1BAF-5E23-4140-4A95C1E4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AD073-B6DE-4FEC-CAF0-68128B908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F30FD-EE18-E84D-28D0-ADF88F16A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548F2-DC7E-66E7-235C-50EBD007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27C3-7CC9-4DFF-841F-1C6E70298E42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C3179-3AB8-F8E0-CE8B-61418D1C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25CFC-F26F-9545-1506-FF7604BD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8237-24B0-4E5B-9D29-1B85D82CB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1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C517-C0DC-6CF8-2DB1-1E4778F3C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0E37B-406F-C058-986D-C14AE87B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1E226-4F97-9BF6-DF2C-5E5D71A00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73A3F-8A30-9F96-7489-668C7950A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D64E1-3B7C-2096-ACFC-07EFBCD63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6A6F1-5967-935A-8D5B-8B558C9C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27C3-7CC9-4DFF-841F-1C6E70298E42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8C40F8-B04A-FCD9-25D0-1F52BA70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B72F6-4717-0AF8-863E-64A1FD91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8237-24B0-4E5B-9D29-1B85D82CB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32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6DAA-7FAE-F950-27B9-FD33B88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8AA59-325E-7211-7B3A-4D79F64F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27C3-7CC9-4DFF-841F-1C6E70298E42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81A14-CD97-CF0C-0BC3-519BB8EC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A8C62-AE23-557A-E26D-3228ED59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8237-24B0-4E5B-9D29-1B85D82CB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767EC4-9963-F4A8-3397-A5FF377E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27C3-7CC9-4DFF-841F-1C6E70298E42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4318B-3E70-0579-41C6-0FD45A61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26DDE-7501-11DB-075C-DB68B3DB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8237-24B0-4E5B-9D29-1B85D82CB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54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CB45-9EAD-60D4-9173-CE496A54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2C5F7-9213-54B2-EAF9-DD58E59B3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0D1B3-518B-5D79-F389-E6D7F557B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26271-3C82-BF3A-9567-D515F615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27C3-7CC9-4DFF-841F-1C6E70298E42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B0C12-B5D7-A27C-4D6C-2A1E8400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F540A-D81B-A23B-7C3B-C515EACA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8237-24B0-4E5B-9D29-1B85D82CB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4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7102-C20C-784B-68DF-315C22E4D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C29089-0619-D332-963E-057E69C49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B5F75-DD42-51D1-8E9B-C5B90ECA3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1ADD7-E8E4-70DE-442A-E7311E64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27C3-7CC9-4DFF-841F-1C6E70298E42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0CB8B-3698-DF4E-FE48-2EB76CAB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CB210-E30B-B26D-9C0F-D6ED9EFF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8237-24B0-4E5B-9D29-1B85D82CB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1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C9751-EBBC-F327-E5AC-2336F8F0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48750-D44E-4D51-4ED0-C5FF7C4D8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3042C-D89F-A488-885D-826BE758F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D827C3-7CC9-4DFF-841F-1C6E70298E42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2F3C2-A4DE-BB43-AE82-9C1E2E42E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4BFBD-B6FD-55CA-6DB5-0998FF254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168237-24B0-4E5B-9D29-1B85D82CB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29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82A6-41D8-69E1-3BCE-2505F68A7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876FF-E45E-5F81-A07E-0AC5F8C5A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15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960BE24A-4D1D-6D85-954B-CBA6556688B2}"/>
              </a:ext>
            </a:extLst>
          </p:cNvPr>
          <p:cNvSpPr/>
          <p:nvPr/>
        </p:nvSpPr>
        <p:spPr>
          <a:xfrm>
            <a:off x="324612" y="704850"/>
            <a:ext cx="1390650" cy="571500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2B5C46FB-DE8C-90E1-2229-597E0F7EA918}"/>
              </a:ext>
            </a:extLst>
          </p:cNvPr>
          <p:cNvSpPr/>
          <p:nvPr/>
        </p:nvSpPr>
        <p:spPr>
          <a:xfrm>
            <a:off x="2449830" y="534924"/>
            <a:ext cx="1472184" cy="1042416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 CACHE?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1EBB7691-8E6F-6261-5E01-84C955A7A291}"/>
              </a:ext>
            </a:extLst>
          </p:cNvPr>
          <p:cNvSpPr/>
          <p:nvPr/>
        </p:nvSpPr>
        <p:spPr>
          <a:xfrm>
            <a:off x="4705350" y="2253996"/>
            <a:ext cx="1390650" cy="571500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GRADE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SELECT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3FED686-8629-877D-9069-BA61678D2193}"/>
              </a:ext>
            </a:extLst>
          </p:cNvPr>
          <p:cNvSpPr/>
          <p:nvPr/>
        </p:nvSpPr>
        <p:spPr>
          <a:xfrm>
            <a:off x="4705350" y="723900"/>
            <a:ext cx="1390650" cy="571500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Preprocess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08507FA-B189-E34F-6AE2-3D5495E1A730}"/>
              </a:ext>
            </a:extLst>
          </p:cNvPr>
          <p:cNvSpPr/>
          <p:nvPr/>
        </p:nvSpPr>
        <p:spPr>
          <a:xfrm>
            <a:off x="4705350" y="1488186"/>
            <a:ext cx="1390650" cy="571500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RETREIVE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954B3FC-4DD4-E629-8B65-D2774B901C12}"/>
              </a:ext>
            </a:extLst>
          </p:cNvPr>
          <p:cNvSpPr/>
          <p:nvPr/>
        </p:nvSpPr>
        <p:spPr>
          <a:xfrm>
            <a:off x="4705350" y="3993643"/>
            <a:ext cx="1390650" cy="571500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CHECK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037DE274-5B0E-6AFD-77DC-CF7C4F71CE36}"/>
              </a:ext>
            </a:extLst>
          </p:cNvPr>
          <p:cNvSpPr/>
          <p:nvPr/>
        </p:nvSpPr>
        <p:spPr>
          <a:xfrm>
            <a:off x="4705350" y="3143250"/>
            <a:ext cx="1390650" cy="571500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GENERATE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9859579F-9A03-EF28-A3ED-32AB55C08FA4}"/>
              </a:ext>
            </a:extLst>
          </p:cNvPr>
          <p:cNvSpPr/>
          <p:nvPr/>
        </p:nvSpPr>
        <p:spPr>
          <a:xfrm>
            <a:off x="4729353" y="4844036"/>
            <a:ext cx="1390650" cy="571500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SEND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C5A6BAAE-4294-734E-3D8C-19F05F10D59B}"/>
              </a:ext>
            </a:extLst>
          </p:cNvPr>
          <p:cNvSpPr/>
          <p:nvPr/>
        </p:nvSpPr>
        <p:spPr>
          <a:xfrm>
            <a:off x="2166747" y="4608578"/>
            <a:ext cx="2038350" cy="1042416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USER APPROVES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764CACB7-69E6-AAB9-9C7B-49AB360E2EC0}"/>
              </a:ext>
            </a:extLst>
          </p:cNvPr>
          <p:cNvSpPr/>
          <p:nvPr/>
        </p:nvSpPr>
        <p:spPr>
          <a:xfrm>
            <a:off x="2358390" y="2539746"/>
            <a:ext cx="1655064" cy="88925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68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Craig West</dc:creator>
  <cp:lastModifiedBy>Craig West</cp:lastModifiedBy>
  <cp:revision>1</cp:revision>
  <dcterms:created xsi:type="dcterms:W3CDTF">2024-11-17T11:01:54Z</dcterms:created>
  <dcterms:modified xsi:type="dcterms:W3CDTF">2024-11-17T11:08:31Z</dcterms:modified>
</cp:coreProperties>
</file>