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3933-A332-F5D2-4949-ABAB02A6E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2D49-BCFE-8FFB-E7D8-1639B8B0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7BDF-7F3D-CDBC-C414-513486C7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5425-4A7F-236D-D548-8F0BCC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F1DD-C6BD-E270-C60B-C923759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95B-9572-6E17-ED1C-C90DE25E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01E1-C66B-D3C9-8353-A2338ACE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00AE-AE68-E382-E0BF-9C45F67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17F2-A718-6DFB-3B20-AC601CDF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7E98-656A-66FF-1F32-32AEA323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7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99D83-870E-4DE1-060D-87C9401AA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4093-9584-FC44-DCE6-D15D6E89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C271-B326-ADA5-E84D-8B13D9FD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358B-AC43-D7B4-5AAF-D2A59835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2326-406B-16C9-A443-BBB25163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7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7FCA-9E63-107D-D4AB-D5C8D390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A462-0D43-BB73-7730-68AC3589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2B48-DEC9-C891-4550-22B47C5F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9EF4-0CDC-9C21-BF5D-E9CB5394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3225-CA74-2C7A-595F-0647E4D2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8B0E-7EBE-CD3D-8794-1C3993E9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E52C-449D-7D96-16BB-138E0ACC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D426-B557-755E-ADAD-8F3328A8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FD36-614A-21F5-7F05-076D6693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54B2-948E-2A7E-6376-9760EF21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7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C27A-9D06-2B9E-11F2-0F7ACC1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D70F-2D9D-624F-7A1D-1EC3F2EA4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6102-5405-E829-8503-A8E84FAB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38D7-34C9-A6E6-FF94-99C8647F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0043-ED1F-7EDD-A6D1-DE46EB93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2E57-9619-558F-A406-887FC00E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3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1F2A-7631-AAE5-957A-22FA043B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5DAE-DB0F-3348-A089-0808A0FB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930F-F86F-9370-91AF-CB97BE67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1D778-B8F2-5A28-D7AC-5CFFA0A01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906AA-0633-C7AF-3EB4-5CD63FC3F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87938-5E35-5AC0-E90B-55A1140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02362-0BB2-6AFE-BBC5-A6C169AD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2D68F-7AB9-DBA4-9607-D7EEB458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4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AB07-DC22-2668-54A1-84B51FDC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E1D3-B685-1D67-57BE-193F265F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5F9A5-A9E1-A8D0-F630-7290D36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BF128-2553-A27D-6515-B1A2122A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B36F0-38D2-054E-1533-02ACBA82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5B03-F643-A155-DFBC-60BF9AFC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2FB1E-2B5F-F51F-3C5E-C89E00E8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162F-8542-393D-1C88-FD803150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9AB0-2666-D3B1-7B79-AB611002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180F-7277-C156-5CF4-C25B3CC6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C74EA-EC4C-95D4-398B-9C39040A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28F5-E434-1974-79D4-B2B6F7D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714E6-8377-FE56-340B-0DF06DC1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A0B6-A479-E7A5-902F-98DF3B34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6C92F-E978-6BB5-574A-736DEB18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75566-477C-3553-FF51-94694DFF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907A-E780-3BE2-51E4-B0C1A4E9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0F1D3-9F0A-6961-D3D7-94790B15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D917-4293-F983-1FF8-C941F64B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BC420-76EC-6863-4AF8-57860AE3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72E5-12DB-6CDE-E63D-69F95479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54A2-82AF-FB46-4A12-F2FAB9967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F18F3-7149-4996-A0B9-6653E7373E31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54C7-C677-3586-6972-3418F5B06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699B-2C8A-88D5-4103-269991749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A35C-E589-44F5-8AD9-EC211DCA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7AAC4F-A1E5-AA7F-9D5C-8A9F6FE2EA93}"/>
              </a:ext>
            </a:extLst>
          </p:cNvPr>
          <p:cNvSpPr txBox="1"/>
          <p:nvPr/>
        </p:nvSpPr>
        <p:spPr>
          <a:xfrm>
            <a:off x="1420238" y="1167319"/>
            <a:ext cx="751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Code review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</cp:revision>
  <dcterms:created xsi:type="dcterms:W3CDTF">2024-05-17T15:49:40Z</dcterms:created>
  <dcterms:modified xsi:type="dcterms:W3CDTF">2024-05-17T16:13:52Z</dcterms:modified>
</cp:coreProperties>
</file>