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notesMasterIdLst>
    <p:notesMasterId r:id="rId11"/>
  </p:notesMasterIdLst>
  <p:sldIdLst>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7" name="PlaceHolder 1"/>
          <p:cNvSpPr>
            <a:spLocks noGrp="1" noRot="1" noChangeAspect="1"/>
          </p:cNvSpPr>
          <p:nvPr>
            <p:ph type="sldImg"/>
          </p:nvPr>
        </p:nvSpPr>
        <p:spPr>
          <a:xfrm>
            <a:off x="0" y="76428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8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89"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90"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1"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492"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A42D885E-B609-49F4-8AA4-3FC85808F7B5}"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685800" y="1143000"/>
            <a:ext cx="5486400" cy="3086100"/>
          </a:xfrm>
          <a:prstGeom prst="rect">
            <a:avLst/>
          </a:prstGeom>
          <a:ln w="0">
            <a:noFill/>
          </a:ln>
        </p:spPr>
      </p:sp>
      <p:sp>
        <p:nvSpPr>
          <p:cNvPr id="496"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497" name="PlaceHolder 3"/>
          <p:cNvSpPr>
            <a:spLocks noGrp="1"/>
          </p:cNvSpPr>
          <p:nvPr>
            <p:ph type="sldNum" idx="4"/>
          </p:nvPr>
        </p:nvSpPr>
        <p:spPr>
          <a:xfrm>
            <a:off x="3884760" y="8685360"/>
            <a:ext cx="2971080" cy="45792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strike="noStrike" spc="-1">
                <a:solidFill>
                  <a:srgbClr val="000000"/>
                </a:solidFill>
                <a:latin typeface="Calibri"/>
                <a:ea typeface="+mn-ea"/>
              </a:defRPr>
            </a:lvl1pPr>
          </a:lstStyle>
          <a:p>
            <a:pPr indent="0" algn="r" defTabSz="914400">
              <a:lnSpc>
                <a:spcPct val="100000"/>
              </a:lnSpc>
              <a:buNone/>
              <a:tabLst>
                <a:tab pos="0" algn="l"/>
              </a:tabLst>
            </a:pPr>
            <a:fld id="{357BF2BF-C5BB-4C70-A2E9-8539063CAE7E}" type="slidenum">
              <a:rPr lang="en-US" sz="1200" b="0" strike="noStrike" spc="-1">
                <a:solidFill>
                  <a:srgbClr val="000000"/>
                </a:solidFill>
                <a:latin typeface="Calibri"/>
                <a:ea typeface="+mn-ea"/>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0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0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8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8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8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8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9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29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0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0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0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1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1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1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1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1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1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1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6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7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7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7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7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8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8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8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8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8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8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9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9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9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9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9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39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0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0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0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0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5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5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6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6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6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7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7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7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7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7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8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8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8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8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8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8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4.w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6.png"/><Relationship Id="rId2" Type="http://schemas.openxmlformats.org/officeDocument/2006/relationships/slideLayout" Target="../slideLayouts/slideLayout26.xml"/><Relationship Id="rId16" Type="http://schemas.openxmlformats.org/officeDocument/2006/relationships/image" Target="../media/image5.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w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8.w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wmf"/><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wmf"/><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1.wmf"/><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grpSp>
        <p:nvGrpSpPr>
          <p:cNvPr id="43" name="GRID"/>
          <p:cNvGrpSpPr/>
          <p:nvPr/>
        </p:nvGrpSpPr>
        <p:grpSpPr>
          <a:xfrm>
            <a:off x="0" y="0"/>
            <a:ext cx="12192120" cy="6858360"/>
            <a:chOff x="0" y="0"/>
            <a:chExt cx="12192120" cy="6858360"/>
          </a:xfrm>
        </p:grpSpPr>
        <p:cxnSp>
          <p:nvCxnSpPr>
            <p:cNvPr id="44" name="Straight Connector 6"/>
            <p:cNvCxnSpPr/>
            <p:nvPr/>
          </p:nvCxnSpPr>
          <p:spPr>
            <a:xfrm>
              <a:off x="0" y="0"/>
              <a:ext cx="12189600" cy="720"/>
            </a:xfrm>
            <a:prstGeom prst="straightConnector1">
              <a:avLst/>
            </a:prstGeom>
            <a:ln w="3175">
              <a:solidFill>
                <a:srgbClr val="FFFFFF">
                  <a:alpha val="20000"/>
                </a:srgbClr>
              </a:solidFill>
              <a:round/>
            </a:ln>
          </p:spPr>
        </p:cxnSp>
        <p:cxnSp>
          <p:nvCxnSpPr>
            <p:cNvPr id="2" name="Straight Connector 8"/>
            <p:cNvCxnSpPr/>
            <p:nvPr/>
          </p:nvCxnSpPr>
          <p:spPr>
            <a:xfrm>
              <a:off x="0" y="292320"/>
              <a:ext cx="12189600" cy="720"/>
            </a:xfrm>
            <a:prstGeom prst="straightConnector1">
              <a:avLst/>
            </a:prstGeom>
            <a:ln w="3175">
              <a:solidFill>
                <a:srgbClr val="FFFFFF">
                  <a:alpha val="20000"/>
                </a:srgbClr>
              </a:solidFill>
              <a:round/>
            </a:ln>
          </p:spPr>
        </p:cxnSp>
        <p:cxnSp>
          <p:nvCxnSpPr>
            <p:cNvPr id="3" name="Straight Connector 9"/>
            <p:cNvCxnSpPr/>
            <p:nvPr/>
          </p:nvCxnSpPr>
          <p:spPr>
            <a:xfrm>
              <a:off x="0" y="585000"/>
              <a:ext cx="12189600" cy="720"/>
            </a:xfrm>
            <a:prstGeom prst="straightConnector1">
              <a:avLst/>
            </a:prstGeom>
            <a:ln w="3175">
              <a:solidFill>
                <a:srgbClr val="DF45D4"/>
              </a:solidFill>
              <a:round/>
            </a:ln>
          </p:spPr>
        </p:cxnSp>
        <p:cxnSp>
          <p:nvCxnSpPr>
            <p:cNvPr id="4" name="Straight Connector 10"/>
            <p:cNvCxnSpPr/>
            <p:nvPr/>
          </p:nvCxnSpPr>
          <p:spPr>
            <a:xfrm>
              <a:off x="0" y="6272640"/>
              <a:ext cx="12189600" cy="720"/>
            </a:xfrm>
            <a:prstGeom prst="straightConnector1">
              <a:avLst/>
            </a:prstGeom>
            <a:ln w="3175">
              <a:solidFill>
                <a:srgbClr val="DF45D4"/>
              </a:solidFill>
              <a:round/>
            </a:ln>
          </p:spPr>
        </p:cxnSp>
        <p:cxnSp>
          <p:nvCxnSpPr>
            <p:cNvPr id="5" name="Straight Connector 11"/>
            <p:cNvCxnSpPr/>
            <p:nvPr/>
          </p:nvCxnSpPr>
          <p:spPr>
            <a:xfrm>
              <a:off x="0" y="6565320"/>
              <a:ext cx="12189600" cy="720"/>
            </a:xfrm>
            <a:prstGeom prst="straightConnector1">
              <a:avLst/>
            </a:prstGeom>
            <a:ln w="3175">
              <a:solidFill>
                <a:srgbClr val="FFFFFF">
                  <a:alpha val="20000"/>
                </a:srgbClr>
              </a:solidFill>
              <a:round/>
            </a:ln>
          </p:spPr>
        </p:cxnSp>
        <p:cxnSp>
          <p:nvCxnSpPr>
            <p:cNvPr id="6" name="Straight Connector 12"/>
            <p:cNvCxnSpPr/>
            <p:nvPr/>
          </p:nvCxnSpPr>
          <p:spPr>
            <a:xfrm>
              <a:off x="0" y="6858000"/>
              <a:ext cx="12189600" cy="720"/>
            </a:xfrm>
            <a:prstGeom prst="straightConnector1">
              <a:avLst/>
            </a:prstGeom>
            <a:ln w="3175">
              <a:solidFill>
                <a:srgbClr val="FFFFFF">
                  <a:alpha val="20000"/>
                </a:srgbClr>
              </a:solidFill>
              <a:round/>
            </a:ln>
          </p:spPr>
        </p:cxnSp>
        <p:cxnSp>
          <p:nvCxnSpPr>
            <p:cNvPr id="7" name="Straight Connector 13"/>
            <p:cNvCxnSpPr/>
            <p:nvPr/>
          </p:nvCxnSpPr>
          <p:spPr>
            <a:xfrm>
              <a:off x="0" y="877680"/>
              <a:ext cx="12189600" cy="720"/>
            </a:xfrm>
            <a:prstGeom prst="straightConnector1">
              <a:avLst/>
            </a:prstGeom>
            <a:ln w="3175">
              <a:solidFill>
                <a:srgbClr val="FFFFFF">
                  <a:alpha val="20000"/>
                </a:srgbClr>
              </a:solidFill>
              <a:round/>
            </a:ln>
          </p:spPr>
        </p:cxnSp>
        <p:cxnSp>
          <p:nvCxnSpPr>
            <p:cNvPr id="8" name="Straight Connector 14"/>
            <p:cNvCxnSpPr/>
            <p:nvPr/>
          </p:nvCxnSpPr>
          <p:spPr>
            <a:xfrm>
              <a:off x="0" y="1170360"/>
              <a:ext cx="12189600" cy="720"/>
            </a:xfrm>
            <a:prstGeom prst="straightConnector1">
              <a:avLst/>
            </a:prstGeom>
            <a:ln w="3175">
              <a:solidFill>
                <a:srgbClr val="FFFFFF">
                  <a:alpha val="20000"/>
                </a:srgbClr>
              </a:solidFill>
              <a:round/>
            </a:ln>
          </p:spPr>
        </p:cxnSp>
        <p:cxnSp>
          <p:nvCxnSpPr>
            <p:cNvPr id="9" name="Straight Connector 15"/>
            <p:cNvCxnSpPr/>
            <p:nvPr/>
          </p:nvCxnSpPr>
          <p:spPr>
            <a:xfrm>
              <a:off x="0" y="1463040"/>
              <a:ext cx="12189600" cy="720"/>
            </a:xfrm>
            <a:prstGeom prst="straightConnector1">
              <a:avLst/>
            </a:prstGeom>
            <a:ln w="3175">
              <a:solidFill>
                <a:srgbClr val="FFFFFF">
                  <a:alpha val="20000"/>
                </a:srgbClr>
              </a:solidFill>
              <a:round/>
            </a:ln>
          </p:spPr>
        </p:cxnSp>
        <p:cxnSp>
          <p:nvCxnSpPr>
            <p:cNvPr id="10" name="Straight Connector 16"/>
            <p:cNvCxnSpPr/>
            <p:nvPr/>
          </p:nvCxnSpPr>
          <p:spPr>
            <a:xfrm>
              <a:off x="0" y="0"/>
              <a:ext cx="720" cy="6858720"/>
            </a:xfrm>
            <a:prstGeom prst="straightConnector1">
              <a:avLst/>
            </a:prstGeom>
            <a:ln w="3175">
              <a:solidFill>
                <a:srgbClr val="FFFFFF">
                  <a:alpha val="20000"/>
                </a:srgbClr>
              </a:solidFill>
              <a:round/>
            </a:ln>
          </p:spPr>
        </p:cxnSp>
        <p:cxnSp>
          <p:nvCxnSpPr>
            <p:cNvPr id="11" name="Straight Connector 17"/>
            <p:cNvCxnSpPr/>
            <p:nvPr/>
          </p:nvCxnSpPr>
          <p:spPr>
            <a:xfrm>
              <a:off x="585000" y="0"/>
              <a:ext cx="720" cy="6858720"/>
            </a:xfrm>
            <a:prstGeom prst="straightConnector1">
              <a:avLst/>
            </a:prstGeom>
            <a:ln w="3175">
              <a:solidFill>
                <a:srgbClr val="DF45D4"/>
              </a:solidFill>
              <a:round/>
            </a:ln>
          </p:spPr>
        </p:cxnSp>
        <p:cxnSp>
          <p:nvCxnSpPr>
            <p:cNvPr id="12" name="Straight Connector 18"/>
            <p:cNvCxnSpPr/>
            <p:nvPr/>
          </p:nvCxnSpPr>
          <p:spPr>
            <a:xfrm>
              <a:off x="292320" y="0"/>
              <a:ext cx="720" cy="6858720"/>
            </a:xfrm>
            <a:prstGeom prst="straightConnector1">
              <a:avLst/>
            </a:prstGeom>
            <a:ln w="3175">
              <a:solidFill>
                <a:srgbClr val="FFFFFF">
                  <a:alpha val="20000"/>
                </a:srgbClr>
              </a:solidFill>
              <a:round/>
            </a:ln>
          </p:spPr>
        </p:cxnSp>
        <p:cxnSp>
          <p:nvCxnSpPr>
            <p:cNvPr id="13" name="Straight Connector 19"/>
            <p:cNvCxnSpPr/>
            <p:nvPr/>
          </p:nvCxnSpPr>
          <p:spPr>
            <a:xfrm>
              <a:off x="877680" y="0"/>
              <a:ext cx="720" cy="6858720"/>
            </a:xfrm>
            <a:prstGeom prst="straightConnector1">
              <a:avLst/>
            </a:prstGeom>
            <a:ln w="3175">
              <a:solidFill>
                <a:srgbClr val="FFFFFF">
                  <a:alpha val="20000"/>
                </a:srgbClr>
              </a:solidFill>
              <a:round/>
            </a:ln>
          </p:spPr>
        </p:cxnSp>
        <p:cxnSp>
          <p:nvCxnSpPr>
            <p:cNvPr id="14" name="Straight Connector 20"/>
            <p:cNvCxnSpPr/>
            <p:nvPr/>
          </p:nvCxnSpPr>
          <p:spPr>
            <a:xfrm>
              <a:off x="1170360" y="0"/>
              <a:ext cx="720" cy="6858720"/>
            </a:xfrm>
            <a:prstGeom prst="straightConnector1">
              <a:avLst/>
            </a:prstGeom>
            <a:ln w="3175">
              <a:solidFill>
                <a:srgbClr val="FFFFFF">
                  <a:alpha val="20000"/>
                </a:srgbClr>
              </a:solidFill>
              <a:round/>
            </a:ln>
          </p:spPr>
        </p:cxnSp>
        <p:cxnSp>
          <p:nvCxnSpPr>
            <p:cNvPr id="15" name="Straight Connector 21"/>
            <p:cNvCxnSpPr/>
            <p:nvPr/>
          </p:nvCxnSpPr>
          <p:spPr>
            <a:xfrm>
              <a:off x="11021400" y="0"/>
              <a:ext cx="720" cy="6858720"/>
            </a:xfrm>
            <a:prstGeom prst="straightConnector1">
              <a:avLst/>
            </a:prstGeom>
            <a:ln w="3175">
              <a:solidFill>
                <a:srgbClr val="FFFFFF">
                  <a:alpha val="20000"/>
                </a:srgbClr>
              </a:solidFill>
              <a:round/>
            </a:ln>
          </p:spPr>
        </p:cxnSp>
        <p:cxnSp>
          <p:nvCxnSpPr>
            <p:cNvPr id="16" name="Straight Connector 22"/>
            <p:cNvCxnSpPr/>
            <p:nvPr/>
          </p:nvCxnSpPr>
          <p:spPr>
            <a:xfrm>
              <a:off x="11606760" y="0"/>
              <a:ext cx="720" cy="6858720"/>
            </a:xfrm>
            <a:prstGeom prst="straightConnector1">
              <a:avLst/>
            </a:prstGeom>
            <a:ln w="3175">
              <a:solidFill>
                <a:srgbClr val="DF45D4"/>
              </a:solidFill>
              <a:round/>
            </a:ln>
          </p:spPr>
        </p:cxnSp>
        <p:cxnSp>
          <p:nvCxnSpPr>
            <p:cNvPr id="17" name="Straight Connector 23"/>
            <p:cNvCxnSpPr/>
            <p:nvPr/>
          </p:nvCxnSpPr>
          <p:spPr>
            <a:xfrm>
              <a:off x="11314080" y="0"/>
              <a:ext cx="720" cy="6858720"/>
            </a:xfrm>
            <a:prstGeom prst="straightConnector1">
              <a:avLst/>
            </a:prstGeom>
            <a:ln w="3175">
              <a:solidFill>
                <a:srgbClr val="FFFFFF">
                  <a:alpha val="20000"/>
                </a:srgbClr>
              </a:solidFill>
              <a:round/>
            </a:ln>
          </p:spPr>
        </p:cxnSp>
        <p:cxnSp>
          <p:nvCxnSpPr>
            <p:cNvPr id="18" name="Straight Connector 24"/>
            <p:cNvCxnSpPr/>
            <p:nvPr/>
          </p:nvCxnSpPr>
          <p:spPr>
            <a:xfrm>
              <a:off x="11899080" y="0"/>
              <a:ext cx="720" cy="6858720"/>
            </a:xfrm>
            <a:prstGeom prst="straightConnector1">
              <a:avLst/>
            </a:prstGeom>
            <a:ln w="3175">
              <a:solidFill>
                <a:srgbClr val="FFFFFF">
                  <a:alpha val="20000"/>
                </a:srgbClr>
              </a:solidFill>
              <a:round/>
            </a:ln>
          </p:spPr>
        </p:cxnSp>
        <p:cxnSp>
          <p:nvCxnSpPr>
            <p:cNvPr id="19" name="Straight Connector 25"/>
            <p:cNvCxnSpPr/>
            <p:nvPr/>
          </p:nvCxnSpPr>
          <p:spPr>
            <a:xfrm>
              <a:off x="12191760" y="0"/>
              <a:ext cx="720" cy="6858720"/>
            </a:xfrm>
            <a:prstGeom prst="straightConnector1">
              <a:avLst/>
            </a:prstGeom>
            <a:ln w="3175">
              <a:solidFill>
                <a:srgbClr val="FFFFFF">
                  <a:alpha val="20000"/>
                </a:srgbClr>
              </a:solidFill>
              <a:round/>
            </a:ln>
          </p:spPr>
        </p:cxnSp>
        <p:cxnSp>
          <p:nvCxnSpPr>
            <p:cNvPr id="20" name="Straight Connector 26"/>
            <p:cNvCxnSpPr/>
            <p:nvPr/>
          </p:nvCxnSpPr>
          <p:spPr>
            <a:xfrm>
              <a:off x="0" y="1755360"/>
              <a:ext cx="12189600" cy="720"/>
            </a:xfrm>
            <a:prstGeom prst="straightConnector1">
              <a:avLst/>
            </a:prstGeom>
            <a:ln w="3175">
              <a:solidFill>
                <a:srgbClr val="FFFFFF">
                  <a:alpha val="20000"/>
                </a:srgbClr>
              </a:solidFill>
              <a:round/>
            </a:ln>
          </p:spPr>
        </p:cxnSp>
        <p:cxnSp>
          <p:nvCxnSpPr>
            <p:cNvPr id="21" name="Straight Connector 27"/>
            <p:cNvCxnSpPr/>
            <p:nvPr/>
          </p:nvCxnSpPr>
          <p:spPr>
            <a:xfrm>
              <a:off x="0" y="2048040"/>
              <a:ext cx="12189600" cy="720"/>
            </a:xfrm>
            <a:prstGeom prst="straightConnector1">
              <a:avLst/>
            </a:prstGeom>
            <a:ln w="3175">
              <a:solidFill>
                <a:srgbClr val="FFFFFF">
                  <a:alpha val="20000"/>
                </a:srgbClr>
              </a:solidFill>
              <a:round/>
            </a:ln>
          </p:spPr>
        </p:cxnSp>
        <p:cxnSp>
          <p:nvCxnSpPr>
            <p:cNvPr id="22" name="Straight Connector 28"/>
            <p:cNvCxnSpPr/>
            <p:nvPr/>
          </p:nvCxnSpPr>
          <p:spPr>
            <a:xfrm>
              <a:off x="0" y="2340720"/>
              <a:ext cx="12189600" cy="720"/>
            </a:xfrm>
            <a:prstGeom prst="straightConnector1">
              <a:avLst/>
            </a:prstGeom>
            <a:ln w="3175">
              <a:solidFill>
                <a:srgbClr val="FFFFFF">
                  <a:alpha val="20000"/>
                </a:srgbClr>
              </a:solidFill>
              <a:round/>
            </a:ln>
          </p:spPr>
        </p:cxnSp>
        <p:cxnSp>
          <p:nvCxnSpPr>
            <p:cNvPr id="23" name="Straight Connector 29"/>
            <p:cNvCxnSpPr/>
            <p:nvPr/>
          </p:nvCxnSpPr>
          <p:spPr>
            <a:xfrm>
              <a:off x="0" y="2633400"/>
              <a:ext cx="12189600" cy="720"/>
            </a:xfrm>
            <a:prstGeom prst="straightConnector1">
              <a:avLst/>
            </a:prstGeom>
            <a:ln w="3175">
              <a:solidFill>
                <a:srgbClr val="FFFFFF">
                  <a:alpha val="20000"/>
                </a:srgbClr>
              </a:solidFill>
              <a:round/>
            </a:ln>
          </p:spPr>
        </p:cxnSp>
        <p:cxnSp>
          <p:nvCxnSpPr>
            <p:cNvPr id="24" name="Straight Connector 30"/>
            <p:cNvCxnSpPr/>
            <p:nvPr/>
          </p:nvCxnSpPr>
          <p:spPr>
            <a:xfrm>
              <a:off x="0" y="2926080"/>
              <a:ext cx="12189600" cy="720"/>
            </a:xfrm>
            <a:prstGeom prst="straightConnector1">
              <a:avLst/>
            </a:prstGeom>
            <a:ln w="3175">
              <a:solidFill>
                <a:srgbClr val="FFFFFF">
                  <a:alpha val="20000"/>
                </a:srgbClr>
              </a:solidFill>
              <a:round/>
            </a:ln>
          </p:spPr>
        </p:cxnSp>
        <p:cxnSp>
          <p:nvCxnSpPr>
            <p:cNvPr id="25" name="Straight Connector 31"/>
            <p:cNvCxnSpPr/>
            <p:nvPr/>
          </p:nvCxnSpPr>
          <p:spPr>
            <a:xfrm>
              <a:off x="0" y="3218400"/>
              <a:ext cx="12189600" cy="720"/>
            </a:xfrm>
            <a:prstGeom prst="straightConnector1">
              <a:avLst/>
            </a:prstGeom>
            <a:ln w="3175">
              <a:solidFill>
                <a:srgbClr val="FFFFFF">
                  <a:alpha val="20000"/>
                </a:srgbClr>
              </a:solidFill>
              <a:round/>
            </a:ln>
          </p:spPr>
        </p:cxnSp>
        <p:cxnSp>
          <p:nvCxnSpPr>
            <p:cNvPr id="26" name="Straight Connector 32"/>
            <p:cNvCxnSpPr/>
            <p:nvPr/>
          </p:nvCxnSpPr>
          <p:spPr>
            <a:xfrm>
              <a:off x="0" y="3511080"/>
              <a:ext cx="12189600" cy="720"/>
            </a:xfrm>
            <a:prstGeom prst="straightConnector1">
              <a:avLst/>
            </a:prstGeom>
            <a:ln w="3175">
              <a:solidFill>
                <a:srgbClr val="FFFFFF">
                  <a:alpha val="20000"/>
                </a:srgbClr>
              </a:solidFill>
              <a:round/>
            </a:ln>
          </p:spPr>
        </p:cxnSp>
        <p:cxnSp>
          <p:nvCxnSpPr>
            <p:cNvPr id="27" name="Straight Connector 38"/>
            <p:cNvCxnSpPr/>
            <p:nvPr/>
          </p:nvCxnSpPr>
          <p:spPr>
            <a:xfrm>
              <a:off x="0" y="3803760"/>
              <a:ext cx="12189600" cy="720"/>
            </a:xfrm>
            <a:prstGeom prst="straightConnector1">
              <a:avLst/>
            </a:prstGeom>
            <a:ln w="3175">
              <a:solidFill>
                <a:srgbClr val="FFFFFF">
                  <a:alpha val="20000"/>
                </a:srgbClr>
              </a:solidFill>
              <a:round/>
            </a:ln>
          </p:spPr>
        </p:cxnSp>
        <p:cxnSp>
          <p:nvCxnSpPr>
            <p:cNvPr id="28" name="Straight Connector 39"/>
            <p:cNvCxnSpPr/>
            <p:nvPr/>
          </p:nvCxnSpPr>
          <p:spPr>
            <a:xfrm>
              <a:off x="0" y="4096440"/>
              <a:ext cx="12189600" cy="720"/>
            </a:xfrm>
            <a:prstGeom prst="straightConnector1">
              <a:avLst/>
            </a:prstGeom>
            <a:ln w="3175">
              <a:solidFill>
                <a:srgbClr val="FFFFFF">
                  <a:alpha val="20000"/>
                </a:srgbClr>
              </a:solidFill>
              <a:round/>
            </a:ln>
          </p:spPr>
        </p:cxnSp>
        <p:cxnSp>
          <p:nvCxnSpPr>
            <p:cNvPr id="29" name="Straight Connector 40"/>
            <p:cNvCxnSpPr/>
            <p:nvPr/>
          </p:nvCxnSpPr>
          <p:spPr>
            <a:xfrm>
              <a:off x="0" y="4389120"/>
              <a:ext cx="12189600" cy="720"/>
            </a:xfrm>
            <a:prstGeom prst="straightConnector1">
              <a:avLst/>
            </a:prstGeom>
            <a:ln w="3175">
              <a:solidFill>
                <a:srgbClr val="FFFFFF">
                  <a:alpha val="20000"/>
                </a:srgbClr>
              </a:solidFill>
              <a:round/>
            </a:ln>
          </p:spPr>
        </p:cxnSp>
        <p:cxnSp>
          <p:nvCxnSpPr>
            <p:cNvPr id="30" name="Straight Connector 41"/>
            <p:cNvCxnSpPr/>
            <p:nvPr/>
          </p:nvCxnSpPr>
          <p:spPr>
            <a:xfrm>
              <a:off x="0" y="4681440"/>
              <a:ext cx="12189600" cy="720"/>
            </a:xfrm>
            <a:prstGeom prst="straightConnector1">
              <a:avLst/>
            </a:prstGeom>
            <a:ln w="3175">
              <a:solidFill>
                <a:srgbClr val="FFFFFF">
                  <a:alpha val="20000"/>
                </a:srgbClr>
              </a:solidFill>
              <a:round/>
            </a:ln>
          </p:spPr>
        </p:cxnSp>
        <p:cxnSp>
          <p:nvCxnSpPr>
            <p:cNvPr id="31" name="Straight Connector 42"/>
            <p:cNvCxnSpPr/>
            <p:nvPr/>
          </p:nvCxnSpPr>
          <p:spPr>
            <a:xfrm>
              <a:off x="0" y="4974120"/>
              <a:ext cx="12189600" cy="720"/>
            </a:xfrm>
            <a:prstGeom prst="straightConnector1">
              <a:avLst/>
            </a:prstGeom>
            <a:ln w="3175">
              <a:solidFill>
                <a:srgbClr val="FFFFFF">
                  <a:alpha val="20000"/>
                </a:srgbClr>
              </a:solidFill>
              <a:round/>
            </a:ln>
          </p:spPr>
        </p:cxnSp>
        <p:cxnSp>
          <p:nvCxnSpPr>
            <p:cNvPr id="32" name="Straight Connector 43"/>
            <p:cNvCxnSpPr/>
            <p:nvPr/>
          </p:nvCxnSpPr>
          <p:spPr>
            <a:xfrm>
              <a:off x="0" y="5266800"/>
              <a:ext cx="12189600" cy="720"/>
            </a:xfrm>
            <a:prstGeom prst="straightConnector1">
              <a:avLst/>
            </a:prstGeom>
            <a:ln w="3175">
              <a:solidFill>
                <a:srgbClr val="FFFFFF">
                  <a:alpha val="20000"/>
                </a:srgbClr>
              </a:solidFill>
              <a:round/>
            </a:ln>
          </p:spPr>
        </p:cxnSp>
        <p:cxnSp>
          <p:nvCxnSpPr>
            <p:cNvPr id="33" name="Straight Connector 44"/>
            <p:cNvCxnSpPr/>
            <p:nvPr/>
          </p:nvCxnSpPr>
          <p:spPr>
            <a:xfrm>
              <a:off x="0" y="5559480"/>
              <a:ext cx="12189600" cy="720"/>
            </a:xfrm>
            <a:prstGeom prst="straightConnector1">
              <a:avLst/>
            </a:prstGeom>
            <a:ln w="3175">
              <a:solidFill>
                <a:srgbClr val="FFFFFF">
                  <a:alpha val="20000"/>
                </a:srgbClr>
              </a:solidFill>
              <a:round/>
            </a:ln>
          </p:spPr>
        </p:cxnSp>
        <p:cxnSp>
          <p:nvCxnSpPr>
            <p:cNvPr id="34" name="Straight Connector 45"/>
            <p:cNvCxnSpPr/>
            <p:nvPr/>
          </p:nvCxnSpPr>
          <p:spPr>
            <a:xfrm>
              <a:off x="0" y="5852160"/>
              <a:ext cx="12189600" cy="720"/>
            </a:xfrm>
            <a:prstGeom prst="straightConnector1">
              <a:avLst/>
            </a:prstGeom>
            <a:ln w="3175">
              <a:solidFill>
                <a:srgbClr val="FFFFFF">
                  <a:alpha val="20000"/>
                </a:srgbClr>
              </a:solidFill>
              <a:round/>
            </a:ln>
          </p:spPr>
        </p:cxnSp>
      </p:grpSp>
      <p:sp>
        <p:nvSpPr>
          <p:cNvPr id="35"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sp>
        <p:nvSpPr>
          <p:cNvPr id="36"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pic>
        <p:nvPicPr>
          <p:cNvPr id="3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14"/>
          <a:srcRect l="762"/>
          <a:stretch/>
        </p:blipFill>
        <p:spPr>
          <a:xfrm rot="5400000">
            <a:off x="9510480" y="2843280"/>
            <a:ext cx="6857280" cy="1169640"/>
          </a:xfrm>
          <a:prstGeom prst="rect">
            <a:avLst/>
          </a:prstGeom>
          <a:ln w="0">
            <a:noFill/>
          </a:ln>
        </p:spPr>
      </p:pic>
      <p:pic>
        <p:nvPicPr>
          <p:cNvPr id="38" name="MS logo white - EMF" descr="Microsoft logo white text version"/>
          <p:cNvPicPr/>
          <p:nvPr/>
        </p:nvPicPr>
        <p:blipFill>
          <a:blip r:embed="rId15"/>
          <a:stretch/>
        </p:blipFill>
        <p:spPr>
          <a:xfrm>
            <a:off x="584280" y="585720"/>
            <a:ext cx="1365480" cy="291960"/>
          </a:xfrm>
          <a:prstGeom prst="rect">
            <a:avLst/>
          </a:prstGeom>
          <a:ln w="0">
            <a:noFill/>
          </a:ln>
        </p:spPr>
      </p:pic>
      <p:sp>
        <p:nvSpPr>
          <p:cNvPr id="39" name="PlaceHolder 1"/>
          <p:cNvSpPr>
            <a:spLocks noGrp="1"/>
          </p:cNvSpPr>
          <p:nvPr>
            <p:ph type="title"/>
          </p:nvPr>
        </p:nvSpPr>
        <p:spPr>
          <a:xfrm>
            <a:off x="588240" y="457200"/>
            <a:ext cx="11017800" cy="553320"/>
          </a:xfrm>
          <a:prstGeom prst="rect">
            <a:avLst/>
          </a:prstGeom>
          <a:noFill/>
          <a:ln w="0">
            <a:noFill/>
          </a:ln>
        </p:spPr>
        <p:txBody>
          <a:bodyPr lIns="0" tIns="0" rIns="0" bIns="0" anchor="ctr">
            <a:noAutofit/>
          </a:bodyPr>
          <a:lstStyle/>
          <a:p>
            <a:pPr indent="0">
              <a:buNone/>
            </a:pPr>
            <a:r>
              <a:rPr lang="en-US" sz="1800" b="0" strike="noStrike" spc="-1">
                <a:solidFill>
                  <a:srgbClr val="FFFFFF"/>
                </a:solidFill>
                <a:latin typeface="Arial"/>
              </a:rPr>
              <a:t>Click to edit the title text format</a:t>
            </a:r>
          </a:p>
        </p:txBody>
      </p:sp>
      <p:sp>
        <p:nvSpPr>
          <p:cNvPr id="40" name="PlaceHolder 2"/>
          <p:cNvSpPr>
            <a:spLocks noGrp="1"/>
          </p:cNvSpPr>
          <p:nvPr>
            <p:ph type="body"/>
          </p:nvPr>
        </p:nvSpPr>
        <p:spPr>
          <a:xfrm>
            <a:off x="584280" y="1434960"/>
            <a:ext cx="2542680" cy="2305080"/>
          </a:xfrm>
          <a:prstGeom prst="rect">
            <a:avLst/>
          </a:prstGeom>
          <a:noFill/>
          <a:ln w="0">
            <a:noFill/>
          </a:ln>
        </p:spPr>
        <p:txBody>
          <a:bodyPr lIns="0" tIns="0" rIns="0" bIns="0" anchor="t">
            <a:normAutofit fontScale="18333" lnSpcReduction="10000"/>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41" name="PlaceHolder 3"/>
          <p:cNvSpPr>
            <a:spLocks noGrp="1"/>
          </p:cNvSpPr>
          <p:nvPr>
            <p:ph type="body"/>
          </p:nvPr>
        </p:nvSpPr>
        <p:spPr>
          <a:xfrm>
            <a:off x="3254760" y="1434960"/>
            <a:ext cx="2542680" cy="4833360"/>
          </a:xfrm>
          <a:prstGeom prst="rect">
            <a:avLst/>
          </a:prstGeom>
          <a:noFill/>
          <a:ln w="0">
            <a:noFill/>
          </a:ln>
        </p:spPr>
        <p:txBody>
          <a:bodyPr lIns="0" tIns="0" rIns="0" bIns="0" anchor="t">
            <a:normAutofit fontScale="31111"/>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42" name="PlaceHolder 4"/>
          <p:cNvSpPr>
            <a:spLocks noGrp="1"/>
          </p:cNvSpPr>
          <p:nvPr>
            <p:ph type="body"/>
          </p:nvPr>
        </p:nvSpPr>
        <p:spPr>
          <a:xfrm>
            <a:off x="584280" y="3959640"/>
            <a:ext cx="2542680" cy="2305080"/>
          </a:xfrm>
          <a:prstGeom prst="rect">
            <a:avLst/>
          </a:prstGeom>
          <a:noFill/>
          <a:ln w="0">
            <a:noFill/>
          </a:ln>
        </p:spPr>
        <p:txBody>
          <a:bodyPr lIns="0" tIns="0" rIns="0" bIns="0" anchor="t">
            <a:normAutofit fontScale="18333" lnSpcReduction="10000"/>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grpSp>
        <p:nvGrpSpPr>
          <p:cNvPr id="79" name="GRID"/>
          <p:cNvGrpSpPr/>
          <p:nvPr/>
        </p:nvGrpSpPr>
        <p:grpSpPr>
          <a:xfrm>
            <a:off x="0" y="0"/>
            <a:ext cx="12192120" cy="6858360"/>
            <a:chOff x="0" y="0"/>
            <a:chExt cx="12192120" cy="6858360"/>
          </a:xfrm>
        </p:grpSpPr>
        <p:cxnSp>
          <p:nvCxnSpPr>
            <p:cNvPr id="80" name="Straight Connector 6"/>
            <p:cNvCxnSpPr/>
            <p:nvPr/>
          </p:nvCxnSpPr>
          <p:spPr>
            <a:xfrm>
              <a:off x="0" y="0"/>
              <a:ext cx="12189600" cy="720"/>
            </a:xfrm>
            <a:prstGeom prst="straightConnector1">
              <a:avLst/>
            </a:prstGeom>
            <a:ln w="3175">
              <a:solidFill>
                <a:srgbClr val="FFFFFF">
                  <a:alpha val="20000"/>
                </a:srgbClr>
              </a:solidFill>
              <a:round/>
            </a:ln>
          </p:spPr>
        </p:cxnSp>
        <p:cxnSp>
          <p:nvCxnSpPr>
            <p:cNvPr id="81" name="Straight Connector 8"/>
            <p:cNvCxnSpPr/>
            <p:nvPr/>
          </p:nvCxnSpPr>
          <p:spPr>
            <a:xfrm>
              <a:off x="0" y="292320"/>
              <a:ext cx="12189600" cy="720"/>
            </a:xfrm>
            <a:prstGeom prst="straightConnector1">
              <a:avLst/>
            </a:prstGeom>
            <a:ln w="3175">
              <a:solidFill>
                <a:srgbClr val="FFFFFF">
                  <a:alpha val="20000"/>
                </a:srgbClr>
              </a:solidFill>
              <a:round/>
            </a:ln>
          </p:spPr>
        </p:cxnSp>
        <p:cxnSp>
          <p:nvCxnSpPr>
            <p:cNvPr id="82" name="Straight Connector 9"/>
            <p:cNvCxnSpPr/>
            <p:nvPr/>
          </p:nvCxnSpPr>
          <p:spPr>
            <a:xfrm>
              <a:off x="0" y="585000"/>
              <a:ext cx="12189600" cy="720"/>
            </a:xfrm>
            <a:prstGeom prst="straightConnector1">
              <a:avLst/>
            </a:prstGeom>
            <a:ln w="3175">
              <a:solidFill>
                <a:srgbClr val="DF45D4"/>
              </a:solidFill>
              <a:round/>
            </a:ln>
          </p:spPr>
        </p:cxnSp>
        <p:cxnSp>
          <p:nvCxnSpPr>
            <p:cNvPr id="83" name="Straight Connector 10"/>
            <p:cNvCxnSpPr/>
            <p:nvPr/>
          </p:nvCxnSpPr>
          <p:spPr>
            <a:xfrm>
              <a:off x="0" y="6272640"/>
              <a:ext cx="12189600" cy="720"/>
            </a:xfrm>
            <a:prstGeom prst="straightConnector1">
              <a:avLst/>
            </a:prstGeom>
            <a:ln w="3175">
              <a:solidFill>
                <a:srgbClr val="DF45D4"/>
              </a:solidFill>
              <a:round/>
            </a:ln>
          </p:spPr>
        </p:cxnSp>
        <p:cxnSp>
          <p:nvCxnSpPr>
            <p:cNvPr id="84" name="Straight Connector 11"/>
            <p:cNvCxnSpPr/>
            <p:nvPr/>
          </p:nvCxnSpPr>
          <p:spPr>
            <a:xfrm>
              <a:off x="0" y="6565320"/>
              <a:ext cx="12189600" cy="720"/>
            </a:xfrm>
            <a:prstGeom prst="straightConnector1">
              <a:avLst/>
            </a:prstGeom>
            <a:ln w="3175">
              <a:solidFill>
                <a:srgbClr val="FFFFFF">
                  <a:alpha val="20000"/>
                </a:srgbClr>
              </a:solidFill>
              <a:round/>
            </a:ln>
          </p:spPr>
        </p:cxnSp>
        <p:cxnSp>
          <p:nvCxnSpPr>
            <p:cNvPr id="85" name="Straight Connector 12"/>
            <p:cNvCxnSpPr/>
            <p:nvPr/>
          </p:nvCxnSpPr>
          <p:spPr>
            <a:xfrm>
              <a:off x="0" y="6858000"/>
              <a:ext cx="12189600" cy="720"/>
            </a:xfrm>
            <a:prstGeom prst="straightConnector1">
              <a:avLst/>
            </a:prstGeom>
            <a:ln w="3175">
              <a:solidFill>
                <a:srgbClr val="FFFFFF">
                  <a:alpha val="20000"/>
                </a:srgbClr>
              </a:solidFill>
              <a:round/>
            </a:ln>
          </p:spPr>
        </p:cxnSp>
        <p:cxnSp>
          <p:nvCxnSpPr>
            <p:cNvPr id="86" name="Straight Connector 13"/>
            <p:cNvCxnSpPr/>
            <p:nvPr/>
          </p:nvCxnSpPr>
          <p:spPr>
            <a:xfrm>
              <a:off x="0" y="877680"/>
              <a:ext cx="12189600" cy="720"/>
            </a:xfrm>
            <a:prstGeom prst="straightConnector1">
              <a:avLst/>
            </a:prstGeom>
            <a:ln w="3175">
              <a:solidFill>
                <a:srgbClr val="FFFFFF">
                  <a:alpha val="20000"/>
                </a:srgbClr>
              </a:solidFill>
              <a:round/>
            </a:ln>
          </p:spPr>
        </p:cxnSp>
        <p:cxnSp>
          <p:nvCxnSpPr>
            <p:cNvPr id="87" name="Straight Connector 14"/>
            <p:cNvCxnSpPr/>
            <p:nvPr/>
          </p:nvCxnSpPr>
          <p:spPr>
            <a:xfrm>
              <a:off x="0" y="1170360"/>
              <a:ext cx="12189600" cy="720"/>
            </a:xfrm>
            <a:prstGeom prst="straightConnector1">
              <a:avLst/>
            </a:prstGeom>
            <a:ln w="3175">
              <a:solidFill>
                <a:srgbClr val="FFFFFF">
                  <a:alpha val="20000"/>
                </a:srgbClr>
              </a:solidFill>
              <a:round/>
            </a:ln>
          </p:spPr>
        </p:cxnSp>
        <p:cxnSp>
          <p:nvCxnSpPr>
            <p:cNvPr id="88" name="Straight Connector 15"/>
            <p:cNvCxnSpPr/>
            <p:nvPr/>
          </p:nvCxnSpPr>
          <p:spPr>
            <a:xfrm>
              <a:off x="0" y="1463040"/>
              <a:ext cx="12189600" cy="720"/>
            </a:xfrm>
            <a:prstGeom prst="straightConnector1">
              <a:avLst/>
            </a:prstGeom>
            <a:ln w="3175">
              <a:solidFill>
                <a:srgbClr val="FFFFFF">
                  <a:alpha val="20000"/>
                </a:srgbClr>
              </a:solidFill>
              <a:round/>
            </a:ln>
          </p:spPr>
        </p:cxnSp>
        <p:cxnSp>
          <p:nvCxnSpPr>
            <p:cNvPr id="89" name="Straight Connector 16"/>
            <p:cNvCxnSpPr/>
            <p:nvPr/>
          </p:nvCxnSpPr>
          <p:spPr>
            <a:xfrm>
              <a:off x="0" y="0"/>
              <a:ext cx="720" cy="6858720"/>
            </a:xfrm>
            <a:prstGeom prst="straightConnector1">
              <a:avLst/>
            </a:prstGeom>
            <a:ln w="3175">
              <a:solidFill>
                <a:srgbClr val="FFFFFF">
                  <a:alpha val="20000"/>
                </a:srgbClr>
              </a:solidFill>
              <a:round/>
            </a:ln>
          </p:spPr>
        </p:cxnSp>
        <p:cxnSp>
          <p:nvCxnSpPr>
            <p:cNvPr id="90" name="Straight Connector 17"/>
            <p:cNvCxnSpPr/>
            <p:nvPr/>
          </p:nvCxnSpPr>
          <p:spPr>
            <a:xfrm>
              <a:off x="585000" y="0"/>
              <a:ext cx="720" cy="6858720"/>
            </a:xfrm>
            <a:prstGeom prst="straightConnector1">
              <a:avLst/>
            </a:prstGeom>
            <a:ln w="3175">
              <a:solidFill>
                <a:srgbClr val="DF45D4"/>
              </a:solidFill>
              <a:round/>
            </a:ln>
          </p:spPr>
        </p:cxnSp>
        <p:cxnSp>
          <p:nvCxnSpPr>
            <p:cNvPr id="91" name="Straight Connector 18"/>
            <p:cNvCxnSpPr/>
            <p:nvPr/>
          </p:nvCxnSpPr>
          <p:spPr>
            <a:xfrm>
              <a:off x="292320" y="0"/>
              <a:ext cx="720" cy="6858720"/>
            </a:xfrm>
            <a:prstGeom prst="straightConnector1">
              <a:avLst/>
            </a:prstGeom>
            <a:ln w="3175">
              <a:solidFill>
                <a:srgbClr val="FFFFFF">
                  <a:alpha val="20000"/>
                </a:srgbClr>
              </a:solidFill>
              <a:round/>
            </a:ln>
          </p:spPr>
        </p:cxnSp>
        <p:cxnSp>
          <p:nvCxnSpPr>
            <p:cNvPr id="92" name="Straight Connector 19"/>
            <p:cNvCxnSpPr/>
            <p:nvPr/>
          </p:nvCxnSpPr>
          <p:spPr>
            <a:xfrm>
              <a:off x="877680" y="0"/>
              <a:ext cx="720" cy="6858720"/>
            </a:xfrm>
            <a:prstGeom prst="straightConnector1">
              <a:avLst/>
            </a:prstGeom>
            <a:ln w="3175">
              <a:solidFill>
                <a:srgbClr val="FFFFFF">
                  <a:alpha val="20000"/>
                </a:srgbClr>
              </a:solidFill>
              <a:round/>
            </a:ln>
          </p:spPr>
        </p:cxnSp>
        <p:cxnSp>
          <p:nvCxnSpPr>
            <p:cNvPr id="93" name="Straight Connector 20"/>
            <p:cNvCxnSpPr/>
            <p:nvPr/>
          </p:nvCxnSpPr>
          <p:spPr>
            <a:xfrm>
              <a:off x="1170360" y="0"/>
              <a:ext cx="720" cy="6858720"/>
            </a:xfrm>
            <a:prstGeom prst="straightConnector1">
              <a:avLst/>
            </a:prstGeom>
            <a:ln w="3175">
              <a:solidFill>
                <a:srgbClr val="FFFFFF">
                  <a:alpha val="20000"/>
                </a:srgbClr>
              </a:solidFill>
              <a:round/>
            </a:ln>
          </p:spPr>
        </p:cxnSp>
        <p:cxnSp>
          <p:nvCxnSpPr>
            <p:cNvPr id="94" name="Straight Connector 21"/>
            <p:cNvCxnSpPr/>
            <p:nvPr/>
          </p:nvCxnSpPr>
          <p:spPr>
            <a:xfrm>
              <a:off x="11021400" y="0"/>
              <a:ext cx="720" cy="6858720"/>
            </a:xfrm>
            <a:prstGeom prst="straightConnector1">
              <a:avLst/>
            </a:prstGeom>
            <a:ln w="3175">
              <a:solidFill>
                <a:srgbClr val="FFFFFF">
                  <a:alpha val="20000"/>
                </a:srgbClr>
              </a:solidFill>
              <a:round/>
            </a:ln>
          </p:spPr>
        </p:cxnSp>
        <p:cxnSp>
          <p:nvCxnSpPr>
            <p:cNvPr id="95" name="Straight Connector 22"/>
            <p:cNvCxnSpPr/>
            <p:nvPr/>
          </p:nvCxnSpPr>
          <p:spPr>
            <a:xfrm>
              <a:off x="11606760" y="0"/>
              <a:ext cx="720" cy="6858720"/>
            </a:xfrm>
            <a:prstGeom prst="straightConnector1">
              <a:avLst/>
            </a:prstGeom>
            <a:ln w="3175">
              <a:solidFill>
                <a:srgbClr val="DF45D4"/>
              </a:solidFill>
              <a:round/>
            </a:ln>
          </p:spPr>
        </p:cxnSp>
        <p:cxnSp>
          <p:nvCxnSpPr>
            <p:cNvPr id="96" name="Straight Connector 23"/>
            <p:cNvCxnSpPr/>
            <p:nvPr/>
          </p:nvCxnSpPr>
          <p:spPr>
            <a:xfrm>
              <a:off x="11314080" y="0"/>
              <a:ext cx="720" cy="6858720"/>
            </a:xfrm>
            <a:prstGeom prst="straightConnector1">
              <a:avLst/>
            </a:prstGeom>
            <a:ln w="3175">
              <a:solidFill>
                <a:srgbClr val="FFFFFF">
                  <a:alpha val="20000"/>
                </a:srgbClr>
              </a:solidFill>
              <a:round/>
            </a:ln>
          </p:spPr>
        </p:cxnSp>
        <p:cxnSp>
          <p:nvCxnSpPr>
            <p:cNvPr id="97" name="Straight Connector 24"/>
            <p:cNvCxnSpPr/>
            <p:nvPr/>
          </p:nvCxnSpPr>
          <p:spPr>
            <a:xfrm>
              <a:off x="11899080" y="0"/>
              <a:ext cx="720" cy="6858720"/>
            </a:xfrm>
            <a:prstGeom prst="straightConnector1">
              <a:avLst/>
            </a:prstGeom>
            <a:ln w="3175">
              <a:solidFill>
                <a:srgbClr val="FFFFFF">
                  <a:alpha val="20000"/>
                </a:srgbClr>
              </a:solidFill>
              <a:round/>
            </a:ln>
          </p:spPr>
        </p:cxnSp>
        <p:cxnSp>
          <p:nvCxnSpPr>
            <p:cNvPr id="98" name="Straight Connector 25"/>
            <p:cNvCxnSpPr/>
            <p:nvPr/>
          </p:nvCxnSpPr>
          <p:spPr>
            <a:xfrm>
              <a:off x="12191760" y="0"/>
              <a:ext cx="720" cy="6858720"/>
            </a:xfrm>
            <a:prstGeom prst="straightConnector1">
              <a:avLst/>
            </a:prstGeom>
            <a:ln w="3175">
              <a:solidFill>
                <a:srgbClr val="FFFFFF">
                  <a:alpha val="20000"/>
                </a:srgbClr>
              </a:solidFill>
              <a:round/>
            </a:ln>
          </p:spPr>
        </p:cxnSp>
        <p:cxnSp>
          <p:nvCxnSpPr>
            <p:cNvPr id="99" name="Straight Connector 26"/>
            <p:cNvCxnSpPr/>
            <p:nvPr/>
          </p:nvCxnSpPr>
          <p:spPr>
            <a:xfrm>
              <a:off x="0" y="1755360"/>
              <a:ext cx="12189600" cy="720"/>
            </a:xfrm>
            <a:prstGeom prst="straightConnector1">
              <a:avLst/>
            </a:prstGeom>
            <a:ln w="3175">
              <a:solidFill>
                <a:srgbClr val="FFFFFF">
                  <a:alpha val="20000"/>
                </a:srgbClr>
              </a:solidFill>
              <a:round/>
            </a:ln>
          </p:spPr>
        </p:cxnSp>
        <p:cxnSp>
          <p:nvCxnSpPr>
            <p:cNvPr id="100" name="Straight Connector 27"/>
            <p:cNvCxnSpPr/>
            <p:nvPr/>
          </p:nvCxnSpPr>
          <p:spPr>
            <a:xfrm>
              <a:off x="0" y="2048040"/>
              <a:ext cx="12189600" cy="720"/>
            </a:xfrm>
            <a:prstGeom prst="straightConnector1">
              <a:avLst/>
            </a:prstGeom>
            <a:ln w="3175">
              <a:solidFill>
                <a:srgbClr val="FFFFFF">
                  <a:alpha val="20000"/>
                </a:srgbClr>
              </a:solidFill>
              <a:round/>
            </a:ln>
          </p:spPr>
        </p:cxnSp>
        <p:cxnSp>
          <p:nvCxnSpPr>
            <p:cNvPr id="101" name="Straight Connector 28"/>
            <p:cNvCxnSpPr/>
            <p:nvPr/>
          </p:nvCxnSpPr>
          <p:spPr>
            <a:xfrm>
              <a:off x="0" y="2340720"/>
              <a:ext cx="12189600" cy="720"/>
            </a:xfrm>
            <a:prstGeom prst="straightConnector1">
              <a:avLst/>
            </a:prstGeom>
            <a:ln w="3175">
              <a:solidFill>
                <a:srgbClr val="FFFFFF">
                  <a:alpha val="20000"/>
                </a:srgbClr>
              </a:solidFill>
              <a:round/>
            </a:ln>
          </p:spPr>
        </p:cxnSp>
        <p:cxnSp>
          <p:nvCxnSpPr>
            <p:cNvPr id="102" name="Straight Connector 29"/>
            <p:cNvCxnSpPr/>
            <p:nvPr/>
          </p:nvCxnSpPr>
          <p:spPr>
            <a:xfrm>
              <a:off x="0" y="2633400"/>
              <a:ext cx="12189600" cy="720"/>
            </a:xfrm>
            <a:prstGeom prst="straightConnector1">
              <a:avLst/>
            </a:prstGeom>
            <a:ln w="3175">
              <a:solidFill>
                <a:srgbClr val="FFFFFF">
                  <a:alpha val="20000"/>
                </a:srgbClr>
              </a:solidFill>
              <a:round/>
            </a:ln>
          </p:spPr>
        </p:cxnSp>
        <p:cxnSp>
          <p:nvCxnSpPr>
            <p:cNvPr id="103" name="Straight Connector 30"/>
            <p:cNvCxnSpPr/>
            <p:nvPr/>
          </p:nvCxnSpPr>
          <p:spPr>
            <a:xfrm>
              <a:off x="0" y="2926080"/>
              <a:ext cx="12189600" cy="720"/>
            </a:xfrm>
            <a:prstGeom prst="straightConnector1">
              <a:avLst/>
            </a:prstGeom>
            <a:ln w="3175">
              <a:solidFill>
                <a:srgbClr val="FFFFFF">
                  <a:alpha val="20000"/>
                </a:srgbClr>
              </a:solidFill>
              <a:round/>
            </a:ln>
          </p:spPr>
        </p:cxnSp>
        <p:cxnSp>
          <p:nvCxnSpPr>
            <p:cNvPr id="104" name="Straight Connector 31"/>
            <p:cNvCxnSpPr/>
            <p:nvPr/>
          </p:nvCxnSpPr>
          <p:spPr>
            <a:xfrm>
              <a:off x="0" y="3218400"/>
              <a:ext cx="12189600" cy="720"/>
            </a:xfrm>
            <a:prstGeom prst="straightConnector1">
              <a:avLst/>
            </a:prstGeom>
            <a:ln w="3175">
              <a:solidFill>
                <a:srgbClr val="FFFFFF">
                  <a:alpha val="20000"/>
                </a:srgbClr>
              </a:solidFill>
              <a:round/>
            </a:ln>
          </p:spPr>
        </p:cxnSp>
        <p:cxnSp>
          <p:nvCxnSpPr>
            <p:cNvPr id="105" name="Straight Connector 32"/>
            <p:cNvCxnSpPr/>
            <p:nvPr/>
          </p:nvCxnSpPr>
          <p:spPr>
            <a:xfrm>
              <a:off x="0" y="3511080"/>
              <a:ext cx="12189600" cy="720"/>
            </a:xfrm>
            <a:prstGeom prst="straightConnector1">
              <a:avLst/>
            </a:prstGeom>
            <a:ln w="3175">
              <a:solidFill>
                <a:srgbClr val="FFFFFF">
                  <a:alpha val="20000"/>
                </a:srgbClr>
              </a:solidFill>
              <a:round/>
            </a:ln>
          </p:spPr>
        </p:cxnSp>
        <p:cxnSp>
          <p:nvCxnSpPr>
            <p:cNvPr id="106" name="Straight Connector 38"/>
            <p:cNvCxnSpPr/>
            <p:nvPr/>
          </p:nvCxnSpPr>
          <p:spPr>
            <a:xfrm>
              <a:off x="0" y="3803760"/>
              <a:ext cx="12189600" cy="720"/>
            </a:xfrm>
            <a:prstGeom prst="straightConnector1">
              <a:avLst/>
            </a:prstGeom>
            <a:ln w="3175">
              <a:solidFill>
                <a:srgbClr val="FFFFFF">
                  <a:alpha val="20000"/>
                </a:srgbClr>
              </a:solidFill>
              <a:round/>
            </a:ln>
          </p:spPr>
        </p:cxnSp>
        <p:cxnSp>
          <p:nvCxnSpPr>
            <p:cNvPr id="107" name="Straight Connector 39"/>
            <p:cNvCxnSpPr/>
            <p:nvPr/>
          </p:nvCxnSpPr>
          <p:spPr>
            <a:xfrm>
              <a:off x="0" y="4096440"/>
              <a:ext cx="12189600" cy="720"/>
            </a:xfrm>
            <a:prstGeom prst="straightConnector1">
              <a:avLst/>
            </a:prstGeom>
            <a:ln w="3175">
              <a:solidFill>
                <a:srgbClr val="FFFFFF">
                  <a:alpha val="20000"/>
                </a:srgbClr>
              </a:solidFill>
              <a:round/>
            </a:ln>
          </p:spPr>
        </p:cxnSp>
        <p:cxnSp>
          <p:nvCxnSpPr>
            <p:cNvPr id="108" name="Straight Connector 40"/>
            <p:cNvCxnSpPr/>
            <p:nvPr/>
          </p:nvCxnSpPr>
          <p:spPr>
            <a:xfrm>
              <a:off x="0" y="4389120"/>
              <a:ext cx="12189600" cy="720"/>
            </a:xfrm>
            <a:prstGeom prst="straightConnector1">
              <a:avLst/>
            </a:prstGeom>
            <a:ln w="3175">
              <a:solidFill>
                <a:srgbClr val="FFFFFF">
                  <a:alpha val="20000"/>
                </a:srgbClr>
              </a:solidFill>
              <a:round/>
            </a:ln>
          </p:spPr>
        </p:cxnSp>
        <p:cxnSp>
          <p:nvCxnSpPr>
            <p:cNvPr id="109" name="Straight Connector 41"/>
            <p:cNvCxnSpPr/>
            <p:nvPr/>
          </p:nvCxnSpPr>
          <p:spPr>
            <a:xfrm>
              <a:off x="0" y="4681440"/>
              <a:ext cx="12189600" cy="720"/>
            </a:xfrm>
            <a:prstGeom prst="straightConnector1">
              <a:avLst/>
            </a:prstGeom>
            <a:ln w="3175">
              <a:solidFill>
                <a:srgbClr val="FFFFFF">
                  <a:alpha val="20000"/>
                </a:srgbClr>
              </a:solidFill>
              <a:round/>
            </a:ln>
          </p:spPr>
        </p:cxnSp>
        <p:cxnSp>
          <p:nvCxnSpPr>
            <p:cNvPr id="110" name="Straight Connector 42"/>
            <p:cNvCxnSpPr/>
            <p:nvPr/>
          </p:nvCxnSpPr>
          <p:spPr>
            <a:xfrm>
              <a:off x="0" y="4974120"/>
              <a:ext cx="12189600" cy="720"/>
            </a:xfrm>
            <a:prstGeom prst="straightConnector1">
              <a:avLst/>
            </a:prstGeom>
            <a:ln w="3175">
              <a:solidFill>
                <a:srgbClr val="FFFFFF">
                  <a:alpha val="20000"/>
                </a:srgbClr>
              </a:solidFill>
              <a:round/>
            </a:ln>
          </p:spPr>
        </p:cxnSp>
        <p:cxnSp>
          <p:nvCxnSpPr>
            <p:cNvPr id="111" name="Straight Connector 43"/>
            <p:cNvCxnSpPr/>
            <p:nvPr/>
          </p:nvCxnSpPr>
          <p:spPr>
            <a:xfrm>
              <a:off x="0" y="5266800"/>
              <a:ext cx="12189600" cy="720"/>
            </a:xfrm>
            <a:prstGeom prst="straightConnector1">
              <a:avLst/>
            </a:prstGeom>
            <a:ln w="3175">
              <a:solidFill>
                <a:srgbClr val="FFFFFF">
                  <a:alpha val="20000"/>
                </a:srgbClr>
              </a:solidFill>
              <a:round/>
            </a:ln>
          </p:spPr>
        </p:cxnSp>
        <p:cxnSp>
          <p:nvCxnSpPr>
            <p:cNvPr id="112" name="Straight Connector 44"/>
            <p:cNvCxnSpPr/>
            <p:nvPr/>
          </p:nvCxnSpPr>
          <p:spPr>
            <a:xfrm>
              <a:off x="0" y="5559480"/>
              <a:ext cx="12189600" cy="720"/>
            </a:xfrm>
            <a:prstGeom prst="straightConnector1">
              <a:avLst/>
            </a:prstGeom>
            <a:ln w="3175">
              <a:solidFill>
                <a:srgbClr val="FFFFFF">
                  <a:alpha val="20000"/>
                </a:srgbClr>
              </a:solidFill>
              <a:round/>
            </a:ln>
          </p:spPr>
        </p:cxnSp>
        <p:cxnSp>
          <p:nvCxnSpPr>
            <p:cNvPr id="113" name="Straight Connector 45"/>
            <p:cNvCxnSpPr/>
            <p:nvPr/>
          </p:nvCxnSpPr>
          <p:spPr>
            <a:xfrm>
              <a:off x="0" y="5852160"/>
              <a:ext cx="12189600" cy="720"/>
            </a:xfrm>
            <a:prstGeom prst="straightConnector1">
              <a:avLst/>
            </a:prstGeom>
            <a:ln w="3175">
              <a:solidFill>
                <a:srgbClr val="FFFFFF">
                  <a:alpha val="20000"/>
                </a:srgbClr>
              </a:solidFill>
              <a:round/>
            </a:ln>
          </p:spPr>
        </p:cxnSp>
      </p:grpSp>
      <p:sp>
        <p:nvSpPr>
          <p:cNvPr id="114"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sp>
        <p:nvSpPr>
          <p:cNvPr id="115"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pic>
        <p:nvPicPr>
          <p:cNvPr id="116"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15"/>
          <a:srcRect l="762"/>
          <a:stretch/>
        </p:blipFill>
        <p:spPr>
          <a:xfrm rot="5400000">
            <a:off x="9510480" y="2843280"/>
            <a:ext cx="6857280" cy="1169640"/>
          </a:xfrm>
          <a:prstGeom prst="rect">
            <a:avLst/>
          </a:prstGeom>
          <a:ln w="0">
            <a:noFill/>
          </a:ln>
        </p:spPr>
      </p:pic>
      <p:grpSp>
        <p:nvGrpSpPr>
          <p:cNvPr id="117" name="Group 7"/>
          <p:cNvGrpSpPr/>
          <p:nvPr/>
        </p:nvGrpSpPr>
        <p:grpSpPr>
          <a:xfrm>
            <a:off x="582120" y="585720"/>
            <a:ext cx="2307960" cy="293400"/>
            <a:chOff x="582120" y="585720"/>
            <a:chExt cx="2307960" cy="293400"/>
          </a:xfrm>
        </p:grpSpPr>
        <p:pic>
          <p:nvPicPr>
            <p:cNvPr id="118" name="Picture 8"/>
            <p:cNvPicPr/>
            <p:nvPr/>
          </p:nvPicPr>
          <p:blipFill>
            <a:blip r:embed="rId16">
              <a:lum bright="100000"/>
            </a:blip>
            <a:srcRect r="85087"/>
            <a:stretch/>
          </p:blipFill>
          <p:spPr>
            <a:xfrm>
              <a:off x="582120" y="585720"/>
              <a:ext cx="343440" cy="293400"/>
            </a:xfrm>
            <a:prstGeom prst="rect">
              <a:avLst/>
            </a:prstGeom>
            <a:ln w="0">
              <a:noFill/>
            </a:ln>
          </p:spPr>
        </p:pic>
        <p:pic>
          <p:nvPicPr>
            <p:cNvPr id="119" name="Picture 9"/>
            <p:cNvPicPr/>
            <p:nvPr/>
          </p:nvPicPr>
          <p:blipFill>
            <a:blip r:embed="rId16">
              <a:lum bright="100000"/>
            </a:blip>
            <a:srcRect l="14913"/>
            <a:stretch/>
          </p:blipFill>
          <p:spPr>
            <a:xfrm>
              <a:off x="926280" y="585720"/>
              <a:ext cx="1963800" cy="293400"/>
            </a:xfrm>
            <a:prstGeom prst="rect">
              <a:avLst/>
            </a:prstGeom>
            <a:ln w="0">
              <a:noFill/>
            </a:ln>
          </p:spPr>
        </p:pic>
      </p:grpSp>
      <p:sp>
        <p:nvSpPr>
          <p:cNvPr id="120" name="Rectangle 10"/>
          <p:cNvSpPr/>
          <p:nvPr/>
        </p:nvSpPr>
        <p:spPr>
          <a:xfrm>
            <a:off x="5334120" y="0"/>
            <a:ext cx="6857280" cy="6857280"/>
          </a:xfrm>
          <a:prstGeom prst="rect">
            <a:avLst/>
          </a:prstGeom>
          <a:solidFill>
            <a:schemeClr val="tx1"/>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sp>
        <p:nvSpPr>
          <p:cNvPr id="121" name="PlaceHolder 1"/>
          <p:cNvSpPr>
            <a:spLocks noGrp="1"/>
          </p:cNvSpPr>
          <p:nvPr>
            <p:ph type="title"/>
          </p:nvPr>
        </p:nvSpPr>
        <p:spPr>
          <a:xfrm>
            <a:off x="588240" y="457200"/>
            <a:ext cx="11017800" cy="553320"/>
          </a:xfrm>
          <a:prstGeom prst="rect">
            <a:avLst/>
          </a:prstGeom>
          <a:noFill/>
          <a:ln w="0">
            <a:noFill/>
          </a:ln>
        </p:spPr>
        <p:txBody>
          <a:bodyPr lIns="0" tIns="0" rIns="0" bIns="0" anchor="ctr">
            <a:noAutofit/>
          </a:bodyPr>
          <a:lstStyle/>
          <a:p>
            <a:pPr indent="0">
              <a:buNone/>
            </a:pPr>
            <a:r>
              <a:rPr lang="en-US" sz="1800" b="0" strike="noStrike" spc="-1">
                <a:solidFill>
                  <a:srgbClr val="FFFFFF"/>
                </a:solidFill>
                <a:latin typeface="Arial"/>
              </a:rPr>
              <a:t>Click to edit the title text format</a:t>
            </a:r>
          </a:p>
        </p:txBody>
      </p:sp>
      <p:sp>
        <p:nvSpPr>
          <p:cNvPr id="122" name="PlaceHolder 2"/>
          <p:cNvSpPr>
            <a:spLocks noGrp="1"/>
          </p:cNvSpPr>
          <p:nvPr>
            <p:ph type="body"/>
          </p:nvPr>
        </p:nvSpPr>
        <p:spPr>
          <a:xfrm>
            <a:off x="584280" y="1434960"/>
            <a:ext cx="2542680" cy="4833360"/>
          </a:xfrm>
          <a:prstGeom prst="rect">
            <a:avLst/>
          </a:prstGeom>
          <a:noFill/>
          <a:ln w="0">
            <a:noFill/>
          </a:ln>
        </p:spPr>
        <p:txBody>
          <a:bodyPr lIns="0" tIns="0" rIns="0" bIns="0" anchor="t">
            <a:normAutofit fontScale="31111"/>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123" name="PlaceHolder 3"/>
          <p:cNvSpPr>
            <a:spLocks noGrp="1"/>
          </p:cNvSpPr>
          <p:nvPr>
            <p:ph type="body"/>
          </p:nvPr>
        </p:nvSpPr>
        <p:spPr>
          <a:xfrm>
            <a:off x="3254760" y="1434960"/>
            <a:ext cx="2542680" cy="4833360"/>
          </a:xfrm>
          <a:prstGeom prst="rect">
            <a:avLst/>
          </a:prstGeom>
          <a:noFill/>
          <a:ln w="0">
            <a:noFill/>
          </a:ln>
        </p:spPr>
        <p:txBody>
          <a:bodyPr lIns="0" tIns="0" rIns="0" bIns="0" anchor="t">
            <a:normAutofit fontScale="31111"/>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grpSp>
        <p:nvGrpSpPr>
          <p:cNvPr id="160" name="GRID"/>
          <p:cNvGrpSpPr/>
          <p:nvPr/>
        </p:nvGrpSpPr>
        <p:grpSpPr>
          <a:xfrm>
            <a:off x="0" y="0"/>
            <a:ext cx="12192120" cy="6858360"/>
            <a:chOff x="0" y="0"/>
            <a:chExt cx="12192120" cy="6858360"/>
          </a:xfrm>
        </p:grpSpPr>
        <p:cxnSp>
          <p:nvCxnSpPr>
            <p:cNvPr id="161"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162"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163" name="Straight Connector 9"/>
            <p:cNvCxnSpPr/>
            <p:nvPr/>
          </p:nvCxnSpPr>
          <p:spPr>
            <a:xfrm>
              <a:off x="0" y="585000"/>
              <a:ext cx="12189600" cy="720"/>
            </a:xfrm>
            <a:prstGeom prst="straightConnector1">
              <a:avLst/>
            </a:prstGeom>
            <a:ln w="3175">
              <a:solidFill>
                <a:srgbClr val="DF45D4"/>
              </a:solidFill>
              <a:round/>
            </a:ln>
          </p:spPr>
        </p:cxnSp>
        <p:cxnSp>
          <p:nvCxnSpPr>
            <p:cNvPr id="164" name="Straight Connector 10"/>
            <p:cNvCxnSpPr/>
            <p:nvPr/>
          </p:nvCxnSpPr>
          <p:spPr>
            <a:xfrm>
              <a:off x="0" y="6272640"/>
              <a:ext cx="12189600" cy="720"/>
            </a:xfrm>
            <a:prstGeom prst="straightConnector1">
              <a:avLst/>
            </a:prstGeom>
            <a:ln w="3175">
              <a:solidFill>
                <a:srgbClr val="DF45D4"/>
              </a:solidFill>
              <a:round/>
            </a:ln>
          </p:spPr>
        </p:cxnSp>
        <p:cxnSp>
          <p:nvCxnSpPr>
            <p:cNvPr id="165"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166"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167"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168"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169"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170"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171" name="Straight Connector 17"/>
            <p:cNvCxnSpPr/>
            <p:nvPr/>
          </p:nvCxnSpPr>
          <p:spPr>
            <a:xfrm>
              <a:off x="585000" y="0"/>
              <a:ext cx="720" cy="6858720"/>
            </a:xfrm>
            <a:prstGeom prst="straightConnector1">
              <a:avLst/>
            </a:prstGeom>
            <a:ln w="3175">
              <a:solidFill>
                <a:srgbClr val="DF45D4"/>
              </a:solidFill>
              <a:round/>
            </a:ln>
          </p:spPr>
        </p:cxnSp>
        <p:cxnSp>
          <p:nvCxnSpPr>
            <p:cNvPr id="172"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173"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174"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175"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176" name="Straight Connector 22"/>
            <p:cNvCxnSpPr/>
            <p:nvPr/>
          </p:nvCxnSpPr>
          <p:spPr>
            <a:xfrm>
              <a:off x="11606760" y="0"/>
              <a:ext cx="720" cy="6858720"/>
            </a:xfrm>
            <a:prstGeom prst="straightConnector1">
              <a:avLst/>
            </a:prstGeom>
            <a:ln w="3175">
              <a:solidFill>
                <a:srgbClr val="DF45D4"/>
              </a:solidFill>
              <a:round/>
            </a:ln>
          </p:spPr>
        </p:cxnSp>
        <p:cxnSp>
          <p:nvCxnSpPr>
            <p:cNvPr id="177"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178"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179"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180"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181"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182"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183"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184"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185"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186"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187"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188"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189"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190"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191"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192"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193"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194"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195"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sp>
        <p:nvSpPr>
          <p:cNvPr id="196"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pic>
        <p:nvPicPr>
          <p:cNvPr id="19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15"/>
          <a:srcRect l="762"/>
          <a:stretch/>
        </p:blipFill>
        <p:spPr>
          <a:xfrm rot="5400000">
            <a:off x="9510480" y="2843280"/>
            <a:ext cx="6857280" cy="1169640"/>
          </a:xfrm>
          <a:prstGeom prst="rect">
            <a:avLst/>
          </a:prstGeom>
          <a:ln w="0">
            <a:noFill/>
          </a:ln>
        </p:spPr>
      </p:pic>
      <p:grpSp>
        <p:nvGrpSpPr>
          <p:cNvPr id="198" name="Group 8"/>
          <p:cNvGrpSpPr/>
          <p:nvPr/>
        </p:nvGrpSpPr>
        <p:grpSpPr>
          <a:xfrm>
            <a:off x="5270400" y="0"/>
            <a:ext cx="6920640" cy="6857280"/>
            <a:chOff x="5270400" y="0"/>
            <a:chExt cx="6920640" cy="6857280"/>
          </a:xfrm>
        </p:grpSpPr>
        <p:pic>
          <p:nvPicPr>
            <p:cNvPr id="199" name="Picture 7"/>
            <p:cNvPicPr/>
            <p:nvPr/>
          </p:nvPicPr>
          <p:blipFill>
            <a:blip r:embed="rId16"/>
            <a:srcRect l="8085" t="87158" r="8085" b="737"/>
            <a:stretch/>
          </p:blipFill>
          <p:spPr>
            <a:xfrm>
              <a:off x="5270400" y="5939280"/>
              <a:ext cx="6920640" cy="918000"/>
            </a:xfrm>
            <a:prstGeom prst="rect">
              <a:avLst/>
            </a:prstGeom>
            <a:ln w="0">
              <a:noFill/>
            </a:ln>
          </p:spPr>
        </p:pic>
        <p:pic>
          <p:nvPicPr>
            <p:cNvPr id="200" name="Picture 5"/>
            <p:cNvPicPr/>
            <p:nvPr/>
          </p:nvPicPr>
          <p:blipFill>
            <a:blip r:embed="rId17"/>
            <a:srcRect l="8086" r="8086" b="91592"/>
            <a:stretch/>
          </p:blipFill>
          <p:spPr>
            <a:xfrm>
              <a:off x="5270400" y="0"/>
              <a:ext cx="6920640" cy="828000"/>
            </a:xfrm>
            <a:prstGeom prst="rect">
              <a:avLst/>
            </a:prstGeom>
            <a:ln w="0">
              <a:noFill/>
            </a:ln>
          </p:spPr>
        </p:pic>
        <p:pic>
          <p:nvPicPr>
            <p:cNvPr id="201" name="Picture 4"/>
            <p:cNvPicPr/>
            <p:nvPr/>
          </p:nvPicPr>
          <p:blipFill>
            <a:blip r:embed="rId18"/>
            <a:srcRect l="8085" t="735" r="8085" b="2057"/>
            <a:stretch/>
          </p:blipFill>
          <p:spPr>
            <a:xfrm>
              <a:off x="5270400" y="676440"/>
              <a:ext cx="6920640" cy="5430960"/>
            </a:xfrm>
            <a:prstGeom prst="rect">
              <a:avLst/>
            </a:prstGeom>
            <a:ln w="0">
              <a:noFill/>
            </a:ln>
          </p:spPr>
        </p:pic>
      </p:grpSp>
      <p:sp>
        <p:nvSpPr>
          <p:cNvPr id="202" name="PlaceHolder 1"/>
          <p:cNvSpPr>
            <a:spLocks noGrp="1"/>
          </p:cNvSpPr>
          <p:nvPr>
            <p:ph type="title"/>
          </p:nvPr>
        </p:nvSpPr>
        <p:spPr>
          <a:xfrm>
            <a:off x="588240" y="457200"/>
            <a:ext cx="11017800" cy="553320"/>
          </a:xfrm>
          <a:prstGeom prst="rect">
            <a:avLst/>
          </a:prstGeom>
          <a:noFill/>
          <a:ln w="0">
            <a:noFill/>
          </a:ln>
        </p:spPr>
        <p:txBody>
          <a:bodyPr lIns="0" tIns="0" rIns="0" bIns="0" anchor="ctr">
            <a:noAutofit/>
          </a:bodyPr>
          <a:lstStyle/>
          <a:p>
            <a:pPr indent="0">
              <a:buNone/>
            </a:pPr>
            <a:r>
              <a:rPr lang="en-US" sz="1800" b="0" strike="noStrike" spc="-1">
                <a:solidFill>
                  <a:srgbClr val="FFFFFF"/>
                </a:solidFill>
                <a:latin typeface="Arial"/>
              </a:rPr>
              <a:t>Click to edit the title text format</a:t>
            </a:r>
          </a:p>
        </p:txBody>
      </p:sp>
      <p:sp>
        <p:nvSpPr>
          <p:cNvPr id="203" name="PlaceHolder 2"/>
          <p:cNvSpPr>
            <a:spLocks noGrp="1"/>
          </p:cNvSpPr>
          <p:nvPr>
            <p:ph type="body"/>
          </p:nvPr>
        </p:nvSpPr>
        <p:spPr>
          <a:xfrm>
            <a:off x="584280" y="1434960"/>
            <a:ext cx="2542680" cy="4833360"/>
          </a:xfrm>
          <a:prstGeom prst="rect">
            <a:avLst/>
          </a:prstGeom>
          <a:noFill/>
          <a:ln w="0">
            <a:noFill/>
          </a:ln>
        </p:spPr>
        <p:txBody>
          <a:bodyPr lIns="0" tIns="0" rIns="0" bIns="0" anchor="t">
            <a:normAutofit fontScale="31111"/>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204" name="PlaceHolder 3"/>
          <p:cNvSpPr>
            <a:spLocks noGrp="1"/>
          </p:cNvSpPr>
          <p:nvPr>
            <p:ph type="body"/>
          </p:nvPr>
        </p:nvSpPr>
        <p:spPr>
          <a:xfrm>
            <a:off x="3254760" y="1434960"/>
            <a:ext cx="2542680" cy="4833360"/>
          </a:xfrm>
          <a:prstGeom prst="rect">
            <a:avLst/>
          </a:prstGeom>
          <a:noFill/>
          <a:ln w="0">
            <a:noFill/>
          </a:ln>
        </p:spPr>
        <p:txBody>
          <a:bodyPr lIns="0" tIns="0" rIns="0" bIns="0" anchor="t">
            <a:normAutofit fontScale="31111"/>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grpSp>
        <p:nvGrpSpPr>
          <p:cNvPr id="241" name="GRID"/>
          <p:cNvGrpSpPr/>
          <p:nvPr/>
        </p:nvGrpSpPr>
        <p:grpSpPr>
          <a:xfrm>
            <a:off x="0" y="0"/>
            <a:ext cx="12192120" cy="6858360"/>
            <a:chOff x="0" y="0"/>
            <a:chExt cx="12192120" cy="6858360"/>
          </a:xfrm>
        </p:grpSpPr>
        <p:cxnSp>
          <p:nvCxnSpPr>
            <p:cNvPr id="242"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243"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244" name="Straight Connector 9"/>
            <p:cNvCxnSpPr/>
            <p:nvPr/>
          </p:nvCxnSpPr>
          <p:spPr>
            <a:xfrm>
              <a:off x="0" y="585000"/>
              <a:ext cx="12189600" cy="720"/>
            </a:xfrm>
            <a:prstGeom prst="straightConnector1">
              <a:avLst/>
            </a:prstGeom>
            <a:ln w="3175">
              <a:solidFill>
                <a:srgbClr val="DF45D4"/>
              </a:solidFill>
              <a:round/>
            </a:ln>
          </p:spPr>
        </p:cxnSp>
        <p:cxnSp>
          <p:nvCxnSpPr>
            <p:cNvPr id="245" name="Straight Connector 10"/>
            <p:cNvCxnSpPr/>
            <p:nvPr/>
          </p:nvCxnSpPr>
          <p:spPr>
            <a:xfrm>
              <a:off x="0" y="6272640"/>
              <a:ext cx="12189600" cy="720"/>
            </a:xfrm>
            <a:prstGeom prst="straightConnector1">
              <a:avLst/>
            </a:prstGeom>
            <a:ln w="3175">
              <a:solidFill>
                <a:srgbClr val="DF45D4"/>
              </a:solidFill>
              <a:round/>
            </a:ln>
          </p:spPr>
        </p:cxnSp>
        <p:cxnSp>
          <p:nvCxnSpPr>
            <p:cNvPr id="246"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247"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248"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249"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250"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251"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252" name="Straight Connector 17"/>
            <p:cNvCxnSpPr/>
            <p:nvPr/>
          </p:nvCxnSpPr>
          <p:spPr>
            <a:xfrm>
              <a:off x="585000" y="0"/>
              <a:ext cx="720" cy="6858720"/>
            </a:xfrm>
            <a:prstGeom prst="straightConnector1">
              <a:avLst/>
            </a:prstGeom>
            <a:ln w="3175">
              <a:solidFill>
                <a:srgbClr val="DF45D4"/>
              </a:solidFill>
              <a:round/>
            </a:ln>
          </p:spPr>
        </p:cxnSp>
        <p:cxnSp>
          <p:nvCxnSpPr>
            <p:cNvPr id="253"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254"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255"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256"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257" name="Straight Connector 22"/>
            <p:cNvCxnSpPr/>
            <p:nvPr/>
          </p:nvCxnSpPr>
          <p:spPr>
            <a:xfrm>
              <a:off x="11606760" y="0"/>
              <a:ext cx="720" cy="6858720"/>
            </a:xfrm>
            <a:prstGeom prst="straightConnector1">
              <a:avLst/>
            </a:prstGeom>
            <a:ln w="3175">
              <a:solidFill>
                <a:srgbClr val="DF45D4"/>
              </a:solidFill>
              <a:round/>
            </a:ln>
          </p:spPr>
        </p:cxnSp>
        <p:cxnSp>
          <p:nvCxnSpPr>
            <p:cNvPr id="258"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259"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260"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261"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262"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263"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264"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265"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266"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267"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268"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269"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270"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271"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272"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273"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274"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275"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276"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sp>
        <p:nvSpPr>
          <p:cNvPr id="277"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pic>
        <p:nvPicPr>
          <p:cNvPr id="27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15"/>
          <a:srcRect l="762"/>
          <a:stretch/>
        </p:blipFill>
        <p:spPr>
          <a:xfrm rot="5400000">
            <a:off x="9510480" y="2843280"/>
            <a:ext cx="6857280" cy="1169640"/>
          </a:xfrm>
          <a:prstGeom prst="rect">
            <a:avLst/>
          </a:prstGeom>
          <a:ln w="0">
            <a:noFill/>
          </a:ln>
        </p:spPr>
      </p:pic>
      <p:grpSp>
        <p:nvGrpSpPr>
          <p:cNvPr id="279" name="Group 4"/>
          <p:cNvGrpSpPr/>
          <p:nvPr/>
        </p:nvGrpSpPr>
        <p:grpSpPr>
          <a:xfrm>
            <a:off x="5270400" y="0"/>
            <a:ext cx="6920640" cy="6857280"/>
            <a:chOff x="5270400" y="0"/>
            <a:chExt cx="6920640" cy="6857280"/>
          </a:xfrm>
        </p:grpSpPr>
        <p:sp>
          <p:nvSpPr>
            <p:cNvPr id="280" name="Rectangle 2"/>
            <p:cNvSpPr/>
            <p:nvPr/>
          </p:nvSpPr>
          <p:spPr>
            <a:xfrm>
              <a:off x="5270400" y="0"/>
              <a:ext cx="6920640" cy="6857280"/>
            </a:xfrm>
            <a:prstGeom prst="rect">
              <a:avLst/>
            </a:prstGeom>
            <a:solidFill>
              <a:schemeClr val="accent1"/>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pic>
          <p:nvPicPr>
            <p:cNvPr id="281" name="Picture 3"/>
            <p:cNvPicPr/>
            <p:nvPr/>
          </p:nvPicPr>
          <p:blipFill>
            <a:blip r:embed="rId16"/>
            <a:srcRect l="9711" t="633" r="15755" b="11953"/>
            <a:stretch/>
          </p:blipFill>
          <p:spPr>
            <a:xfrm>
              <a:off x="5270400" y="373680"/>
              <a:ext cx="6920640" cy="5180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grpSp>
        <p:nvGrpSpPr>
          <p:cNvPr id="318" name="GRID"/>
          <p:cNvGrpSpPr/>
          <p:nvPr/>
        </p:nvGrpSpPr>
        <p:grpSpPr>
          <a:xfrm>
            <a:off x="0" y="0"/>
            <a:ext cx="12192120" cy="6858360"/>
            <a:chOff x="0" y="0"/>
            <a:chExt cx="12192120" cy="6858360"/>
          </a:xfrm>
        </p:grpSpPr>
        <p:cxnSp>
          <p:nvCxnSpPr>
            <p:cNvPr id="319"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320"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321" name="Straight Connector 9"/>
            <p:cNvCxnSpPr/>
            <p:nvPr/>
          </p:nvCxnSpPr>
          <p:spPr>
            <a:xfrm>
              <a:off x="0" y="585000"/>
              <a:ext cx="12189600" cy="720"/>
            </a:xfrm>
            <a:prstGeom prst="straightConnector1">
              <a:avLst/>
            </a:prstGeom>
            <a:ln w="3175">
              <a:solidFill>
                <a:srgbClr val="DF45D4"/>
              </a:solidFill>
              <a:round/>
            </a:ln>
          </p:spPr>
        </p:cxnSp>
        <p:cxnSp>
          <p:nvCxnSpPr>
            <p:cNvPr id="322" name="Straight Connector 10"/>
            <p:cNvCxnSpPr/>
            <p:nvPr/>
          </p:nvCxnSpPr>
          <p:spPr>
            <a:xfrm>
              <a:off x="0" y="6272640"/>
              <a:ext cx="12189600" cy="720"/>
            </a:xfrm>
            <a:prstGeom prst="straightConnector1">
              <a:avLst/>
            </a:prstGeom>
            <a:ln w="3175">
              <a:solidFill>
                <a:srgbClr val="DF45D4"/>
              </a:solidFill>
              <a:round/>
            </a:ln>
          </p:spPr>
        </p:cxnSp>
        <p:cxnSp>
          <p:nvCxnSpPr>
            <p:cNvPr id="323"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324"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325"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326"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327"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328"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329" name="Straight Connector 17"/>
            <p:cNvCxnSpPr/>
            <p:nvPr/>
          </p:nvCxnSpPr>
          <p:spPr>
            <a:xfrm>
              <a:off x="585000" y="0"/>
              <a:ext cx="720" cy="6858720"/>
            </a:xfrm>
            <a:prstGeom prst="straightConnector1">
              <a:avLst/>
            </a:prstGeom>
            <a:ln w="3175">
              <a:solidFill>
                <a:srgbClr val="DF45D4"/>
              </a:solidFill>
              <a:round/>
            </a:ln>
          </p:spPr>
        </p:cxnSp>
        <p:cxnSp>
          <p:nvCxnSpPr>
            <p:cNvPr id="330"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331"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332"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333"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334" name="Straight Connector 22"/>
            <p:cNvCxnSpPr/>
            <p:nvPr/>
          </p:nvCxnSpPr>
          <p:spPr>
            <a:xfrm>
              <a:off x="11606760" y="0"/>
              <a:ext cx="720" cy="6858720"/>
            </a:xfrm>
            <a:prstGeom prst="straightConnector1">
              <a:avLst/>
            </a:prstGeom>
            <a:ln w="3175">
              <a:solidFill>
                <a:srgbClr val="DF45D4"/>
              </a:solidFill>
              <a:round/>
            </a:ln>
          </p:spPr>
        </p:cxnSp>
        <p:cxnSp>
          <p:nvCxnSpPr>
            <p:cNvPr id="335"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336"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337"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338"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339"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340"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341"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342"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343"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344"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345"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346"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347"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348"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349"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350"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351"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352"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353"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sp>
        <p:nvSpPr>
          <p:cNvPr id="354"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pic>
        <p:nvPicPr>
          <p:cNvPr id="355"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15"/>
          <a:srcRect l="762"/>
          <a:stretch/>
        </p:blipFill>
        <p:spPr>
          <a:xfrm rot="5400000">
            <a:off x="9510480" y="2843280"/>
            <a:ext cx="6857280" cy="1169640"/>
          </a:xfrm>
          <a:prstGeom prst="rect">
            <a:avLst/>
          </a:prstGeom>
          <a:ln w="0">
            <a:noFill/>
          </a:ln>
        </p:spPr>
      </p:pic>
      <p:sp>
        <p:nvSpPr>
          <p:cNvPr id="356" name="Rectangle 6"/>
          <p:cNvSpPr/>
          <p:nvPr/>
        </p:nvSpPr>
        <p:spPr>
          <a:xfrm>
            <a:off x="6395760" y="0"/>
            <a:ext cx="5795640" cy="6857280"/>
          </a:xfrm>
          <a:prstGeom prst="rect">
            <a:avLst/>
          </a:prstGeom>
          <a:solidFill>
            <a:schemeClr val="bg2"/>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grpSp>
        <p:nvGrpSpPr>
          <p:cNvPr id="357" name="Group 31"/>
          <p:cNvGrpSpPr/>
          <p:nvPr/>
        </p:nvGrpSpPr>
        <p:grpSpPr>
          <a:xfrm>
            <a:off x="8813880" y="1433880"/>
            <a:ext cx="3083760" cy="5423400"/>
            <a:chOff x="8813880" y="1433880"/>
            <a:chExt cx="3083760" cy="5423400"/>
          </a:xfrm>
        </p:grpSpPr>
        <p:sp>
          <p:nvSpPr>
            <p:cNvPr id="358" name="Rectangle: Top Corners Rounded 26"/>
            <p:cNvSpPr/>
            <p:nvPr/>
          </p:nvSpPr>
          <p:spPr>
            <a:xfrm>
              <a:off x="8813880" y="4407120"/>
              <a:ext cx="836640" cy="245016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sp>
          <p:nvSpPr>
            <p:cNvPr id="359" name="Oval 24"/>
            <p:cNvSpPr/>
            <p:nvPr/>
          </p:nvSpPr>
          <p:spPr>
            <a:xfrm rot="16200000">
              <a:off x="8897400" y="4500360"/>
              <a:ext cx="669240" cy="669240"/>
            </a:xfrm>
            <a:prstGeom prst="ellipse">
              <a:avLst/>
            </a:prstGeom>
            <a:solidFill>
              <a:schemeClr val="accent1"/>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sp>
          <p:nvSpPr>
            <p:cNvPr id="360" name="Rectangle: Top Corners Rounded 27"/>
            <p:cNvSpPr/>
            <p:nvPr/>
          </p:nvSpPr>
          <p:spPr>
            <a:xfrm>
              <a:off x="9937440" y="3181680"/>
              <a:ext cx="836640" cy="367560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sp>
          <p:nvSpPr>
            <p:cNvPr id="361" name="Oval 28"/>
            <p:cNvSpPr/>
            <p:nvPr/>
          </p:nvSpPr>
          <p:spPr>
            <a:xfrm rot="16200000">
              <a:off x="10021320" y="3274920"/>
              <a:ext cx="669240" cy="669240"/>
            </a:xfrm>
            <a:prstGeom prst="ellipse">
              <a:avLst/>
            </a:prstGeom>
            <a:solidFill>
              <a:srgbClr val="FFB900"/>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sp>
          <p:nvSpPr>
            <p:cNvPr id="362" name="Rectangle: Top Corners Rounded 29"/>
            <p:cNvSpPr/>
            <p:nvPr/>
          </p:nvSpPr>
          <p:spPr>
            <a:xfrm>
              <a:off x="11061000" y="1433880"/>
              <a:ext cx="836640" cy="5423400"/>
            </a:xfrm>
            <a:prstGeom prst="round2SameRect">
              <a:avLst>
                <a:gd name="adj1" fmla="val 50000"/>
                <a:gd name="adj2" fmla="val 0"/>
              </a:avLst>
            </a:prstGeom>
            <a:solidFill>
              <a:schemeClr val="bg1"/>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sp>
          <p:nvSpPr>
            <p:cNvPr id="363" name="Oval 30"/>
            <p:cNvSpPr/>
            <p:nvPr/>
          </p:nvSpPr>
          <p:spPr>
            <a:xfrm rot="16200000">
              <a:off x="11144880" y="1526760"/>
              <a:ext cx="669240" cy="669240"/>
            </a:xfrm>
            <a:prstGeom prst="ellipse">
              <a:avLst/>
            </a:prstGeom>
            <a:solidFill>
              <a:srgbClr val="107C10"/>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grpSp>
      <p:sp>
        <p:nvSpPr>
          <p:cNvPr id="364" name="PlaceHolder 1"/>
          <p:cNvSpPr>
            <a:spLocks noGrp="1"/>
          </p:cNvSpPr>
          <p:nvPr>
            <p:ph type="title"/>
          </p:nvPr>
        </p:nvSpPr>
        <p:spPr>
          <a:xfrm>
            <a:off x="588240" y="457200"/>
            <a:ext cx="11017800" cy="553320"/>
          </a:xfrm>
          <a:prstGeom prst="rect">
            <a:avLst/>
          </a:prstGeom>
          <a:noFill/>
          <a:ln w="0">
            <a:noFill/>
          </a:ln>
        </p:spPr>
        <p:txBody>
          <a:bodyPr lIns="0" tIns="0" rIns="0" bIns="0" anchor="ctr">
            <a:noAutofit/>
          </a:bodyPr>
          <a:lstStyle/>
          <a:p>
            <a:pPr indent="0">
              <a:buNone/>
            </a:pPr>
            <a:r>
              <a:rPr lang="en-US" sz="1800" b="0" strike="noStrike" spc="-1">
                <a:solidFill>
                  <a:srgbClr val="FFFFFF"/>
                </a:solidFill>
                <a:latin typeface="Arial"/>
              </a:rPr>
              <a:t>Click to edit the title text format</a:t>
            </a:r>
          </a:p>
        </p:txBody>
      </p:sp>
      <p:sp>
        <p:nvSpPr>
          <p:cNvPr id="365" name="PlaceHolder 2"/>
          <p:cNvSpPr>
            <a:spLocks noGrp="1"/>
          </p:cNvSpPr>
          <p:nvPr>
            <p:ph type="body"/>
          </p:nvPr>
        </p:nvSpPr>
        <p:spPr>
          <a:xfrm>
            <a:off x="584280" y="1434960"/>
            <a:ext cx="2542680" cy="2305080"/>
          </a:xfrm>
          <a:prstGeom prst="rect">
            <a:avLst/>
          </a:prstGeom>
          <a:noFill/>
          <a:ln w="0">
            <a:noFill/>
          </a:ln>
        </p:spPr>
        <p:txBody>
          <a:bodyPr lIns="0" tIns="0" rIns="0" bIns="0" anchor="t">
            <a:normAutofit fontScale="18333" lnSpcReduction="10000"/>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366" name="PlaceHolder 3"/>
          <p:cNvSpPr>
            <a:spLocks noGrp="1"/>
          </p:cNvSpPr>
          <p:nvPr>
            <p:ph type="body"/>
          </p:nvPr>
        </p:nvSpPr>
        <p:spPr>
          <a:xfrm>
            <a:off x="3254760" y="1434960"/>
            <a:ext cx="2542680" cy="4833360"/>
          </a:xfrm>
          <a:prstGeom prst="rect">
            <a:avLst/>
          </a:prstGeom>
          <a:noFill/>
          <a:ln w="0">
            <a:noFill/>
          </a:ln>
        </p:spPr>
        <p:txBody>
          <a:bodyPr lIns="0" tIns="0" rIns="0" bIns="0" anchor="t">
            <a:normAutofit fontScale="31111"/>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367" name="PlaceHolder 4"/>
          <p:cNvSpPr>
            <a:spLocks noGrp="1"/>
          </p:cNvSpPr>
          <p:nvPr>
            <p:ph type="body"/>
          </p:nvPr>
        </p:nvSpPr>
        <p:spPr>
          <a:xfrm>
            <a:off x="584280" y="3959640"/>
            <a:ext cx="2542680" cy="2305080"/>
          </a:xfrm>
          <a:prstGeom prst="rect">
            <a:avLst/>
          </a:prstGeom>
          <a:noFill/>
          <a:ln w="0">
            <a:noFill/>
          </a:ln>
        </p:spPr>
        <p:txBody>
          <a:bodyPr lIns="0" tIns="0" rIns="0" bIns="0" anchor="t">
            <a:normAutofit fontScale="18333" lnSpcReduction="10000"/>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grpSp>
        <p:nvGrpSpPr>
          <p:cNvPr id="404" name="GRID"/>
          <p:cNvGrpSpPr/>
          <p:nvPr/>
        </p:nvGrpSpPr>
        <p:grpSpPr>
          <a:xfrm>
            <a:off x="0" y="0"/>
            <a:ext cx="12192120" cy="6858360"/>
            <a:chOff x="0" y="0"/>
            <a:chExt cx="12192120" cy="6858360"/>
          </a:xfrm>
        </p:grpSpPr>
        <p:cxnSp>
          <p:nvCxnSpPr>
            <p:cNvPr id="405" name="Straight Connector 6"/>
            <p:cNvCxnSpPr/>
            <p:nvPr/>
          </p:nvCxnSpPr>
          <p:spPr>
            <a:xfrm>
              <a:off x="0" y="0"/>
              <a:ext cx="12189600" cy="720"/>
            </a:xfrm>
            <a:prstGeom prst="straightConnector1">
              <a:avLst/>
            </a:prstGeom>
            <a:ln w="3175">
              <a:solidFill>
                <a:srgbClr val="000000">
                  <a:alpha val="20000"/>
                </a:srgbClr>
              </a:solidFill>
              <a:round/>
            </a:ln>
          </p:spPr>
        </p:cxnSp>
        <p:cxnSp>
          <p:nvCxnSpPr>
            <p:cNvPr id="406" name="Straight Connector 8"/>
            <p:cNvCxnSpPr/>
            <p:nvPr/>
          </p:nvCxnSpPr>
          <p:spPr>
            <a:xfrm>
              <a:off x="0" y="292320"/>
              <a:ext cx="12189600" cy="720"/>
            </a:xfrm>
            <a:prstGeom prst="straightConnector1">
              <a:avLst/>
            </a:prstGeom>
            <a:ln w="3175">
              <a:solidFill>
                <a:srgbClr val="000000">
                  <a:alpha val="20000"/>
                </a:srgbClr>
              </a:solidFill>
              <a:round/>
            </a:ln>
          </p:spPr>
        </p:cxnSp>
        <p:cxnSp>
          <p:nvCxnSpPr>
            <p:cNvPr id="407" name="Straight Connector 9"/>
            <p:cNvCxnSpPr/>
            <p:nvPr/>
          </p:nvCxnSpPr>
          <p:spPr>
            <a:xfrm>
              <a:off x="0" y="585000"/>
              <a:ext cx="12189600" cy="720"/>
            </a:xfrm>
            <a:prstGeom prst="straightConnector1">
              <a:avLst/>
            </a:prstGeom>
            <a:ln w="3175">
              <a:solidFill>
                <a:srgbClr val="DF45D4"/>
              </a:solidFill>
              <a:round/>
            </a:ln>
          </p:spPr>
        </p:cxnSp>
        <p:cxnSp>
          <p:nvCxnSpPr>
            <p:cNvPr id="408" name="Straight Connector 10"/>
            <p:cNvCxnSpPr/>
            <p:nvPr/>
          </p:nvCxnSpPr>
          <p:spPr>
            <a:xfrm>
              <a:off x="0" y="6272640"/>
              <a:ext cx="12189600" cy="720"/>
            </a:xfrm>
            <a:prstGeom prst="straightConnector1">
              <a:avLst/>
            </a:prstGeom>
            <a:ln w="3175">
              <a:solidFill>
                <a:srgbClr val="DF45D4"/>
              </a:solidFill>
              <a:round/>
            </a:ln>
          </p:spPr>
        </p:cxnSp>
        <p:cxnSp>
          <p:nvCxnSpPr>
            <p:cNvPr id="409" name="Straight Connector 11"/>
            <p:cNvCxnSpPr/>
            <p:nvPr/>
          </p:nvCxnSpPr>
          <p:spPr>
            <a:xfrm>
              <a:off x="0" y="6565320"/>
              <a:ext cx="12189600" cy="720"/>
            </a:xfrm>
            <a:prstGeom prst="straightConnector1">
              <a:avLst/>
            </a:prstGeom>
            <a:ln w="3175">
              <a:solidFill>
                <a:srgbClr val="000000">
                  <a:alpha val="20000"/>
                </a:srgbClr>
              </a:solidFill>
              <a:round/>
            </a:ln>
          </p:spPr>
        </p:cxnSp>
        <p:cxnSp>
          <p:nvCxnSpPr>
            <p:cNvPr id="410" name="Straight Connector 12"/>
            <p:cNvCxnSpPr/>
            <p:nvPr/>
          </p:nvCxnSpPr>
          <p:spPr>
            <a:xfrm>
              <a:off x="0" y="6858000"/>
              <a:ext cx="12189600" cy="720"/>
            </a:xfrm>
            <a:prstGeom prst="straightConnector1">
              <a:avLst/>
            </a:prstGeom>
            <a:ln w="3175">
              <a:solidFill>
                <a:srgbClr val="000000">
                  <a:alpha val="20000"/>
                </a:srgbClr>
              </a:solidFill>
              <a:round/>
            </a:ln>
          </p:spPr>
        </p:cxnSp>
        <p:cxnSp>
          <p:nvCxnSpPr>
            <p:cNvPr id="411" name="Straight Connector 13"/>
            <p:cNvCxnSpPr/>
            <p:nvPr/>
          </p:nvCxnSpPr>
          <p:spPr>
            <a:xfrm>
              <a:off x="0" y="877680"/>
              <a:ext cx="12189600" cy="720"/>
            </a:xfrm>
            <a:prstGeom prst="straightConnector1">
              <a:avLst/>
            </a:prstGeom>
            <a:ln w="3175">
              <a:solidFill>
                <a:srgbClr val="000000">
                  <a:alpha val="20000"/>
                </a:srgbClr>
              </a:solidFill>
              <a:round/>
            </a:ln>
          </p:spPr>
        </p:cxnSp>
        <p:cxnSp>
          <p:nvCxnSpPr>
            <p:cNvPr id="412" name="Straight Connector 14"/>
            <p:cNvCxnSpPr/>
            <p:nvPr/>
          </p:nvCxnSpPr>
          <p:spPr>
            <a:xfrm>
              <a:off x="0" y="1170360"/>
              <a:ext cx="12189600" cy="720"/>
            </a:xfrm>
            <a:prstGeom prst="straightConnector1">
              <a:avLst/>
            </a:prstGeom>
            <a:ln w="3175">
              <a:solidFill>
                <a:srgbClr val="000000">
                  <a:alpha val="20000"/>
                </a:srgbClr>
              </a:solidFill>
              <a:round/>
            </a:ln>
          </p:spPr>
        </p:cxnSp>
        <p:cxnSp>
          <p:nvCxnSpPr>
            <p:cNvPr id="413" name="Straight Connector 15"/>
            <p:cNvCxnSpPr/>
            <p:nvPr/>
          </p:nvCxnSpPr>
          <p:spPr>
            <a:xfrm>
              <a:off x="0" y="1463040"/>
              <a:ext cx="12189600" cy="720"/>
            </a:xfrm>
            <a:prstGeom prst="straightConnector1">
              <a:avLst/>
            </a:prstGeom>
            <a:ln w="3175">
              <a:solidFill>
                <a:srgbClr val="000000">
                  <a:alpha val="20000"/>
                </a:srgbClr>
              </a:solidFill>
              <a:round/>
            </a:ln>
          </p:spPr>
        </p:cxnSp>
        <p:cxnSp>
          <p:nvCxnSpPr>
            <p:cNvPr id="414" name="Straight Connector 16"/>
            <p:cNvCxnSpPr/>
            <p:nvPr/>
          </p:nvCxnSpPr>
          <p:spPr>
            <a:xfrm>
              <a:off x="0" y="0"/>
              <a:ext cx="720" cy="6858720"/>
            </a:xfrm>
            <a:prstGeom prst="straightConnector1">
              <a:avLst/>
            </a:prstGeom>
            <a:ln w="3175">
              <a:solidFill>
                <a:srgbClr val="000000">
                  <a:alpha val="20000"/>
                </a:srgbClr>
              </a:solidFill>
              <a:round/>
            </a:ln>
          </p:spPr>
        </p:cxnSp>
        <p:cxnSp>
          <p:nvCxnSpPr>
            <p:cNvPr id="415" name="Straight Connector 17"/>
            <p:cNvCxnSpPr/>
            <p:nvPr/>
          </p:nvCxnSpPr>
          <p:spPr>
            <a:xfrm>
              <a:off x="585000" y="0"/>
              <a:ext cx="720" cy="6858720"/>
            </a:xfrm>
            <a:prstGeom prst="straightConnector1">
              <a:avLst/>
            </a:prstGeom>
            <a:ln w="3175">
              <a:solidFill>
                <a:srgbClr val="DF45D4"/>
              </a:solidFill>
              <a:round/>
            </a:ln>
          </p:spPr>
        </p:cxnSp>
        <p:cxnSp>
          <p:nvCxnSpPr>
            <p:cNvPr id="416" name="Straight Connector 18"/>
            <p:cNvCxnSpPr/>
            <p:nvPr/>
          </p:nvCxnSpPr>
          <p:spPr>
            <a:xfrm>
              <a:off x="292320" y="0"/>
              <a:ext cx="720" cy="6858720"/>
            </a:xfrm>
            <a:prstGeom prst="straightConnector1">
              <a:avLst/>
            </a:prstGeom>
            <a:ln w="3175">
              <a:solidFill>
                <a:srgbClr val="000000">
                  <a:alpha val="20000"/>
                </a:srgbClr>
              </a:solidFill>
              <a:round/>
            </a:ln>
          </p:spPr>
        </p:cxnSp>
        <p:cxnSp>
          <p:nvCxnSpPr>
            <p:cNvPr id="417" name="Straight Connector 19"/>
            <p:cNvCxnSpPr/>
            <p:nvPr/>
          </p:nvCxnSpPr>
          <p:spPr>
            <a:xfrm>
              <a:off x="877680" y="0"/>
              <a:ext cx="720" cy="6858720"/>
            </a:xfrm>
            <a:prstGeom prst="straightConnector1">
              <a:avLst/>
            </a:prstGeom>
            <a:ln w="3175">
              <a:solidFill>
                <a:srgbClr val="000000">
                  <a:alpha val="20000"/>
                </a:srgbClr>
              </a:solidFill>
              <a:round/>
            </a:ln>
          </p:spPr>
        </p:cxnSp>
        <p:cxnSp>
          <p:nvCxnSpPr>
            <p:cNvPr id="418" name="Straight Connector 20"/>
            <p:cNvCxnSpPr/>
            <p:nvPr/>
          </p:nvCxnSpPr>
          <p:spPr>
            <a:xfrm>
              <a:off x="1170360" y="0"/>
              <a:ext cx="720" cy="6858720"/>
            </a:xfrm>
            <a:prstGeom prst="straightConnector1">
              <a:avLst/>
            </a:prstGeom>
            <a:ln w="3175">
              <a:solidFill>
                <a:srgbClr val="000000">
                  <a:alpha val="20000"/>
                </a:srgbClr>
              </a:solidFill>
              <a:round/>
            </a:ln>
          </p:spPr>
        </p:cxnSp>
        <p:cxnSp>
          <p:nvCxnSpPr>
            <p:cNvPr id="419" name="Straight Connector 21"/>
            <p:cNvCxnSpPr/>
            <p:nvPr/>
          </p:nvCxnSpPr>
          <p:spPr>
            <a:xfrm>
              <a:off x="11021400" y="0"/>
              <a:ext cx="720" cy="6858720"/>
            </a:xfrm>
            <a:prstGeom prst="straightConnector1">
              <a:avLst/>
            </a:prstGeom>
            <a:ln w="3175">
              <a:solidFill>
                <a:srgbClr val="000000">
                  <a:alpha val="20000"/>
                </a:srgbClr>
              </a:solidFill>
              <a:round/>
            </a:ln>
          </p:spPr>
        </p:cxnSp>
        <p:cxnSp>
          <p:nvCxnSpPr>
            <p:cNvPr id="420" name="Straight Connector 22"/>
            <p:cNvCxnSpPr/>
            <p:nvPr/>
          </p:nvCxnSpPr>
          <p:spPr>
            <a:xfrm>
              <a:off x="11606760" y="0"/>
              <a:ext cx="720" cy="6858720"/>
            </a:xfrm>
            <a:prstGeom prst="straightConnector1">
              <a:avLst/>
            </a:prstGeom>
            <a:ln w="3175">
              <a:solidFill>
                <a:srgbClr val="DF45D4"/>
              </a:solidFill>
              <a:round/>
            </a:ln>
          </p:spPr>
        </p:cxnSp>
        <p:cxnSp>
          <p:nvCxnSpPr>
            <p:cNvPr id="421" name="Straight Connector 23"/>
            <p:cNvCxnSpPr/>
            <p:nvPr/>
          </p:nvCxnSpPr>
          <p:spPr>
            <a:xfrm>
              <a:off x="11314080" y="0"/>
              <a:ext cx="720" cy="6858720"/>
            </a:xfrm>
            <a:prstGeom prst="straightConnector1">
              <a:avLst/>
            </a:prstGeom>
            <a:ln w="3175">
              <a:solidFill>
                <a:srgbClr val="000000">
                  <a:alpha val="20000"/>
                </a:srgbClr>
              </a:solidFill>
              <a:round/>
            </a:ln>
          </p:spPr>
        </p:cxnSp>
        <p:cxnSp>
          <p:nvCxnSpPr>
            <p:cNvPr id="422" name="Straight Connector 24"/>
            <p:cNvCxnSpPr/>
            <p:nvPr/>
          </p:nvCxnSpPr>
          <p:spPr>
            <a:xfrm>
              <a:off x="11899080" y="0"/>
              <a:ext cx="720" cy="6858720"/>
            </a:xfrm>
            <a:prstGeom prst="straightConnector1">
              <a:avLst/>
            </a:prstGeom>
            <a:ln w="3175">
              <a:solidFill>
                <a:srgbClr val="000000">
                  <a:alpha val="20000"/>
                </a:srgbClr>
              </a:solidFill>
              <a:round/>
            </a:ln>
          </p:spPr>
        </p:cxnSp>
        <p:cxnSp>
          <p:nvCxnSpPr>
            <p:cNvPr id="423" name="Straight Connector 25"/>
            <p:cNvCxnSpPr/>
            <p:nvPr/>
          </p:nvCxnSpPr>
          <p:spPr>
            <a:xfrm>
              <a:off x="12191760" y="0"/>
              <a:ext cx="720" cy="6858720"/>
            </a:xfrm>
            <a:prstGeom prst="straightConnector1">
              <a:avLst/>
            </a:prstGeom>
            <a:ln w="3175">
              <a:solidFill>
                <a:srgbClr val="000000">
                  <a:alpha val="20000"/>
                </a:srgbClr>
              </a:solidFill>
              <a:round/>
            </a:ln>
          </p:spPr>
        </p:cxnSp>
        <p:cxnSp>
          <p:nvCxnSpPr>
            <p:cNvPr id="424" name="Straight Connector 26"/>
            <p:cNvCxnSpPr/>
            <p:nvPr/>
          </p:nvCxnSpPr>
          <p:spPr>
            <a:xfrm>
              <a:off x="0" y="1755360"/>
              <a:ext cx="12189600" cy="720"/>
            </a:xfrm>
            <a:prstGeom prst="straightConnector1">
              <a:avLst/>
            </a:prstGeom>
            <a:ln w="3175">
              <a:solidFill>
                <a:srgbClr val="000000">
                  <a:alpha val="20000"/>
                </a:srgbClr>
              </a:solidFill>
              <a:round/>
            </a:ln>
          </p:spPr>
        </p:cxnSp>
        <p:cxnSp>
          <p:nvCxnSpPr>
            <p:cNvPr id="425" name="Straight Connector 27"/>
            <p:cNvCxnSpPr/>
            <p:nvPr/>
          </p:nvCxnSpPr>
          <p:spPr>
            <a:xfrm>
              <a:off x="0" y="2048040"/>
              <a:ext cx="12189600" cy="720"/>
            </a:xfrm>
            <a:prstGeom prst="straightConnector1">
              <a:avLst/>
            </a:prstGeom>
            <a:ln w="3175">
              <a:solidFill>
                <a:srgbClr val="000000">
                  <a:alpha val="20000"/>
                </a:srgbClr>
              </a:solidFill>
              <a:round/>
            </a:ln>
          </p:spPr>
        </p:cxnSp>
        <p:cxnSp>
          <p:nvCxnSpPr>
            <p:cNvPr id="426" name="Straight Connector 28"/>
            <p:cNvCxnSpPr/>
            <p:nvPr/>
          </p:nvCxnSpPr>
          <p:spPr>
            <a:xfrm>
              <a:off x="0" y="2340720"/>
              <a:ext cx="12189600" cy="720"/>
            </a:xfrm>
            <a:prstGeom prst="straightConnector1">
              <a:avLst/>
            </a:prstGeom>
            <a:ln w="3175">
              <a:solidFill>
                <a:srgbClr val="000000">
                  <a:alpha val="20000"/>
                </a:srgbClr>
              </a:solidFill>
              <a:round/>
            </a:ln>
          </p:spPr>
        </p:cxnSp>
        <p:cxnSp>
          <p:nvCxnSpPr>
            <p:cNvPr id="427" name="Straight Connector 29"/>
            <p:cNvCxnSpPr/>
            <p:nvPr/>
          </p:nvCxnSpPr>
          <p:spPr>
            <a:xfrm>
              <a:off x="0" y="2633400"/>
              <a:ext cx="12189600" cy="720"/>
            </a:xfrm>
            <a:prstGeom prst="straightConnector1">
              <a:avLst/>
            </a:prstGeom>
            <a:ln w="3175">
              <a:solidFill>
                <a:srgbClr val="000000">
                  <a:alpha val="20000"/>
                </a:srgbClr>
              </a:solidFill>
              <a:round/>
            </a:ln>
          </p:spPr>
        </p:cxnSp>
        <p:cxnSp>
          <p:nvCxnSpPr>
            <p:cNvPr id="428" name="Straight Connector 30"/>
            <p:cNvCxnSpPr/>
            <p:nvPr/>
          </p:nvCxnSpPr>
          <p:spPr>
            <a:xfrm>
              <a:off x="0" y="2926080"/>
              <a:ext cx="12189600" cy="720"/>
            </a:xfrm>
            <a:prstGeom prst="straightConnector1">
              <a:avLst/>
            </a:prstGeom>
            <a:ln w="3175">
              <a:solidFill>
                <a:srgbClr val="000000">
                  <a:alpha val="20000"/>
                </a:srgbClr>
              </a:solidFill>
              <a:round/>
            </a:ln>
          </p:spPr>
        </p:cxnSp>
        <p:cxnSp>
          <p:nvCxnSpPr>
            <p:cNvPr id="429" name="Straight Connector 31"/>
            <p:cNvCxnSpPr/>
            <p:nvPr/>
          </p:nvCxnSpPr>
          <p:spPr>
            <a:xfrm>
              <a:off x="0" y="3218400"/>
              <a:ext cx="12189600" cy="720"/>
            </a:xfrm>
            <a:prstGeom prst="straightConnector1">
              <a:avLst/>
            </a:prstGeom>
            <a:ln w="3175">
              <a:solidFill>
                <a:srgbClr val="000000">
                  <a:alpha val="20000"/>
                </a:srgbClr>
              </a:solidFill>
              <a:round/>
            </a:ln>
          </p:spPr>
        </p:cxnSp>
        <p:cxnSp>
          <p:nvCxnSpPr>
            <p:cNvPr id="430" name="Straight Connector 32"/>
            <p:cNvCxnSpPr/>
            <p:nvPr/>
          </p:nvCxnSpPr>
          <p:spPr>
            <a:xfrm>
              <a:off x="0" y="3511080"/>
              <a:ext cx="12189600" cy="720"/>
            </a:xfrm>
            <a:prstGeom prst="straightConnector1">
              <a:avLst/>
            </a:prstGeom>
            <a:ln w="3175">
              <a:solidFill>
                <a:srgbClr val="000000">
                  <a:alpha val="20000"/>
                </a:srgbClr>
              </a:solidFill>
              <a:round/>
            </a:ln>
          </p:spPr>
        </p:cxnSp>
        <p:cxnSp>
          <p:nvCxnSpPr>
            <p:cNvPr id="431" name="Straight Connector 38"/>
            <p:cNvCxnSpPr/>
            <p:nvPr/>
          </p:nvCxnSpPr>
          <p:spPr>
            <a:xfrm>
              <a:off x="0" y="3803760"/>
              <a:ext cx="12189600" cy="720"/>
            </a:xfrm>
            <a:prstGeom prst="straightConnector1">
              <a:avLst/>
            </a:prstGeom>
            <a:ln w="3175">
              <a:solidFill>
                <a:srgbClr val="000000">
                  <a:alpha val="20000"/>
                </a:srgbClr>
              </a:solidFill>
              <a:round/>
            </a:ln>
          </p:spPr>
        </p:cxnSp>
        <p:cxnSp>
          <p:nvCxnSpPr>
            <p:cNvPr id="432" name="Straight Connector 39"/>
            <p:cNvCxnSpPr/>
            <p:nvPr/>
          </p:nvCxnSpPr>
          <p:spPr>
            <a:xfrm>
              <a:off x="0" y="4096440"/>
              <a:ext cx="12189600" cy="720"/>
            </a:xfrm>
            <a:prstGeom prst="straightConnector1">
              <a:avLst/>
            </a:prstGeom>
            <a:ln w="3175">
              <a:solidFill>
                <a:srgbClr val="000000">
                  <a:alpha val="20000"/>
                </a:srgbClr>
              </a:solidFill>
              <a:round/>
            </a:ln>
          </p:spPr>
        </p:cxnSp>
        <p:cxnSp>
          <p:nvCxnSpPr>
            <p:cNvPr id="433" name="Straight Connector 40"/>
            <p:cNvCxnSpPr/>
            <p:nvPr/>
          </p:nvCxnSpPr>
          <p:spPr>
            <a:xfrm>
              <a:off x="0" y="4389120"/>
              <a:ext cx="12189600" cy="720"/>
            </a:xfrm>
            <a:prstGeom prst="straightConnector1">
              <a:avLst/>
            </a:prstGeom>
            <a:ln w="3175">
              <a:solidFill>
                <a:srgbClr val="000000">
                  <a:alpha val="20000"/>
                </a:srgbClr>
              </a:solidFill>
              <a:round/>
            </a:ln>
          </p:spPr>
        </p:cxnSp>
        <p:cxnSp>
          <p:nvCxnSpPr>
            <p:cNvPr id="434" name="Straight Connector 41"/>
            <p:cNvCxnSpPr/>
            <p:nvPr/>
          </p:nvCxnSpPr>
          <p:spPr>
            <a:xfrm>
              <a:off x="0" y="4681440"/>
              <a:ext cx="12189600" cy="720"/>
            </a:xfrm>
            <a:prstGeom prst="straightConnector1">
              <a:avLst/>
            </a:prstGeom>
            <a:ln w="3175">
              <a:solidFill>
                <a:srgbClr val="000000">
                  <a:alpha val="20000"/>
                </a:srgbClr>
              </a:solidFill>
              <a:round/>
            </a:ln>
          </p:spPr>
        </p:cxnSp>
        <p:cxnSp>
          <p:nvCxnSpPr>
            <p:cNvPr id="435" name="Straight Connector 42"/>
            <p:cNvCxnSpPr/>
            <p:nvPr/>
          </p:nvCxnSpPr>
          <p:spPr>
            <a:xfrm>
              <a:off x="0" y="4974120"/>
              <a:ext cx="12189600" cy="720"/>
            </a:xfrm>
            <a:prstGeom prst="straightConnector1">
              <a:avLst/>
            </a:prstGeom>
            <a:ln w="3175">
              <a:solidFill>
                <a:srgbClr val="000000">
                  <a:alpha val="20000"/>
                </a:srgbClr>
              </a:solidFill>
              <a:round/>
            </a:ln>
          </p:spPr>
        </p:cxnSp>
        <p:cxnSp>
          <p:nvCxnSpPr>
            <p:cNvPr id="436" name="Straight Connector 43"/>
            <p:cNvCxnSpPr/>
            <p:nvPr/>
          </p:nvCxnSpPr>
          <p:spPr>
            <a:xfrm>
              <a:off x="0" y="5266800"/>
              <a:ext cx="12189600" cy="720"/>
            </a:xfrm>
            <a:prstGeom prst="straightConnector1">
              <a:avLst/>
            </a:prstGeom>
            <a:ln w="3175">
              <a:solidFill>
                <a:srgbClr val="000000">
                  <a:alpha val="20000"/>
                </a:srgbClr>
              </a:solidFill>
              <a:round/>
            </a:ln>
          </p:spPr>
        </p:cxnSp>
        <p:cxnSp>
          <p:nvCxnSpPr>
            <p:cNvPr id="437" name="Straight Connector 44"/>
            <p:cNvCxnSpPr/>
            <p:nvPr/>
          </p:nvCxnSpPr>
          <p:spPr>
            <a:xfrm>
              <a:off x="0" y="5559480"/>
              <a:ext cx="12189600" cy="720"/>
            </a:xfrm>
            <a:prstGeom prst="straightConnector1">
              <a:avLst/>
            </a:prstGeom>
            <a:ln w="3175">
              <a:solidFill>
                <a:srgbClr val="000000">
                  <a:alpha val="20000"/>
                </a:srgbClr>
              </a:solidFill>
              <a:round/>
            </a:ln>
          </p:spPr>
        </p:cxnSp>
        <p:cxnSp>
          <p:nvCxnSpPr>
            <p:cNvPr id="438" name="Straight Connector 45"/>
            <p:cNvCxnSpPr/>
            <p:nvPr/>
          </p:nvCxnSpPr>
          <p:spPr>
            <a:xfrm>
              <a:off x="0" y="5852160"/>
              <a:ext cx="12189600" cy="720"/>
            </a:xfrm>
            <a:prstGeom prst="straightConnector1">
              <a:avLst/>
            </a:prstGeom>
            <a:ln w="3175">
              <a:solidFill>
                <a:srgbClr val="000000">
                  <a:alpha val="20000"/>
                </a:srgbClr>
              </a:solidFill>
              <a:round/>
            </a:ln>
          </p:spPr>
        </p:cxnSp>
      </p:grpSp>
      <p:sp>
        <p:nvSpPr>
          <p:cNvPr id="439" name=".64 square" hidden="1"/>
          <p:cNvSpPr/>
          <p:nvPr/>
        </p:nvSpPr>
        <p:spPr>
          <a:xfrm>
            <a:off x="0" y="0"/>
            <a:ext cx="584640" cy="58464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sp>
        <p:nvSpPr>
          <p:cNvPr id="440" name=".32 square" hidden="1"/>
          <p:cNvSpPr/>
          <p:nvPr/>
        </p:nvSpPr>
        <p:spPr>
          <a:xfrm>
            <a:off x="0" y="0"/>
            <a:ext cx="291960" cy="291960"/>
          </a:xfrm>
          <a:prstGeom prst="rect">
            <a:avLst/>
          </a:prstGeom>
          <a:solidFill>
            <a:schemeClr val="tx1">
              <a:alpha val="17000"/>
            </a:schemeClr>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algn="ctr" defTabSz="932400">
              <a:lnSpc>
                <a:spcPct val="90000"/>
              </a:lnSpc>
            </a:pPr>
            <a:endParaRPr lang="en-US" sz="2400" b="0" strike="noStrike" spc="-1">
              <a:solidFill>
                <a:srgbClr val="FFFFFF"/>
              </a:solidFill>
              <a:latin typeface="Segoe UI"/>
              <a:ea typeface="Segoe UI"/>
            </a:endParaRPr>
          </a:p>
        </p:txBody>
      </p:sp>
      <p:pic>
        <p:nvPicPr>
          <p:cNvPr id="441"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15"/>
          <a:srcRect l="762"/>
          <a:stretch/>
        </p:blipFill>
        <p:spPr>
          <a:xfrm rot="5400000">
            <a:off x="9510480" y="2843280"/>
            <a:ext cx="6857280" cy="1169640"/>
          </a:xfrm>
          <a:prstGeom prst="rect">
            <a:avLst/>
          </a:prstGeom>
          <a:ln w="0">
            <a:noFill/>
          </a:ln>
        </p:spPr>
      </p:pic>
      <p:sp>
        <p:nvSpPr>
          <p:cNvPr id="442" name="Rectangle 1"/>
          <p:cNvSpPr/>
          <p:nvPr/>
        </p:nvSpPr>
        <p:spPr>
          <a:xfrm>
            <a:off x="0" y="0"/>
            <a:ext cx="12191400" cy="1208160"/>
          </a:xfrm>
          <a:prstGeom prst="rect">
            <a:avLst/>
          </a:prstGeom>
          <a:solidFill>
            <a:schemeClr val="accent1"/>
          </a:solidFill>
          <a:ln>
            <a:noFill/>
          </a:ln>
        </p:spPr>
        <p:style>
          <a:lnRef idx="1">
            <a:schemeClr val="accent2"/>
          </a:lnRef>
          <a:fillRef idx="3">
            <a:schemeClr val="accent2"/>
          </a:fillRef>
          <a:effectRef idx="2">
            <a:schemeClr val="accent2"/>
          </a:effectRef>
          <a:fontRef idx="minor"/>
        </p:style>
        <p:txBody>
          <a:bodyPr horzOverflow="overflow" lIns="182880" tIns="146160" rIns="182880" bIns="146160" numCol="1" spcCol="0" anchor="t">
            <a:noAutofit/>
          </a:bodyPr>
          <a:lstStyle/>
          <a:p>
            <a:pPr defTabSz="932400">
              <a:lnSpc>
                <a:spcPct val="100000"/>
              </a:lnSpc>
            </a:pPr>
            <a:endParaRPr lang="en-US" sz="2000" b="0" strike="noStrike" spc="-1">
              <a:solidFill>
                <a:srgbClr val="FFFFFF"/>
              </a:solidFill>
              <a:latin typeface="Segoe UI"/>
              <a:ea typeface="Segoe UI"/>
            </a:endParaRPr>
          </a:p>
        </p:txBody>
      </p:sp>
      <p:grpSp>
        <p:nvGrpSpPr>
          <p:cNvPr id="443" name="Group 6"/>
          <p:cNvGrpSpPr/>
          <p:nvPr/>
        </p:nvGrpSpPr>
        <p:grpSpPr>
          <a:xfrm>
            <a:off x="10798200" y="457200"/>
            <a:ext cx="1099440" cy="563760"/>
            <a:chOff x="10798200" y="457200"/>
            <a:chExt cx="1099440" cy="563760"/>
          </a:xfrm>
        </p:grpSpPr>
        <p:sp>
          <p:nvSpPr>
            <p:cNvPr id="444" name="Graphic 4"/>
            <p:cNvSpPr/>
            <p:nvPr/>
          </p:nvSpPr>
          <p:spPr>
            <a:xfrm>
              <a:off x="10798200" y="457200"/>
              <a:ext cx="345600" cy="563760"/>
            </a:xfrm>
            <a:custGeom>
              <a:avLst/>
              <a:gdLst>
                <a:gd name="textAreaLeft" fmla="*/ 0 w 345600"/>
                <a:gd name="textAreaRight" fmla="*/ 346320 w 345600"/>
                <a:gd name="textAreaTop" fmla="*/ 0 h 563760"/>
                <a:gd name="textAreaBottom" fmla="*/ 564480 h 563760"/>
              </a:gdLst>
              <a:ahLst/>
              <a:cxn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pPr>
              <a:endParaRPr lang="en-US" sz="1800" b="0" strike="noStrike" spc="-1">
                <a:solidFill>
                  <a:schemeClr val="dk1"/>
                </a:solidFill>
                <a:latin typeface="Segoe UI"/>
              </a:endParaRPr>
            </a:p>
          </p:txBody>
        </p:sp>
        <p:sp>
          <p:nvSpPr>
            <p:cNvPr id="445" name="Graphic 4"/>
            <p:cNvSpPr/>
            <p:nvPr/>
          </p:nvSpPr>
          <p:spPr>
            <a:xfrm>
              <a:off x="11291400" y="457200"/>
              <a:ext cx="345600" cy="563760"/>
            </a:xfrm>
            <a:custGeom>
              <a:avLst/>
              <a:gdLst>
                <a:gd name="textAreaLeft" fmla="*/ 0 w 345600"/>
                <a:gd name="textAreaRight" fmla="*/ 346320 w 345600"/>
                <a:gd name="textAreaTop" fmla="*/ 0 h 563760"/>
                <a:gd name="textAreaBottom" fmla="*/ 564480 h 563760"/>
              </a:gdLst>
              <a:ahLst/>
              <a:cxn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pPr>
              <a:endParaRPr lang="en-US" sz="1800" b="0" strike="noStrike" spc="-1">
                <a:solidFill>
                  <a:schemeClr val="dk1"/>
                </a:solidFill>
                <a:latin typeface="Segoe UI"/>
              </a:endParaRPr>
            </a:p>
          </p:txBody>
        </p:sp>
        <p:sp>
          <p:nvSpPr>
            <p:cNvPr id="446" name="Graphic 4"/>
            <p:cNvSpPr/>
            <p:nvPr/>
          </p:nvSpPr>
          <p:spPr>
            <a:xfrm>
              <a:off x="11552040" y="457200"/>
              <a:ext cx="345600" cy="563760"/>
            </a:xfrm>
            <a:custGeom>
              <a:avLst/>
              <a:gdLst>
                <a:gd name="textAreaLeft" fmla="*/ 0 w 345600"/>
                <a:gd name="textAreaRight" fmla="*/ 346320 w 345600"/>
                <a:gd name="textAreaTop" fmla="*/ 0 h 563760"/>
                <a:gd name="textAreaBottom" fmla="*/ 564480 h 563760"/>
              </a:gdLst>
              <a:ahLst/>
              <a:cxnLst/>
              <a:rect l="textAreaLeft" t="textAreaTop" r="textAreaRight" b="textAreaBottom"/>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100000"/>
                </a:lnSpc>
              </a:pPr>
              <a:endParaRPr lang="en-US" sz="1800" b="0" strike="noStrike" spc="-1">
                <a:solidFill>
                  <a:schemeClr val="dk1"/>
                </a:solidFill>
                <a:latin typeface="Segoe UI"/>
              </a:endParaRPr>
            </a:p>
          </p:txBody>
        </p:sp>
      </p:grpSp>
      <p:sp>
        <p:nvSpPr>
          <p:cNvPr id="447" name="PlaceHolder 1"/>
          <p:cNvSpPr>
            <a:spLocks noGrp="1"/>
          </p:cNvSpPr>
          <p:nvPr>
            <p:ph type="title"/>
          </p:nvPr>
        </p:nvSpPr>
        <p:spPr>
          <a:xfrm>
            <a:off x="588240" y="457200"/>
            <a:ext cx="11017800" cy="553320"/>
          </a:xfrm>
          <a:prstGeom prst="rect">
            <a:avLst/>
          </a:prstGeom>
          <a:noFill/>
          <a:ln w="0">
            <a:noFill/>
          </a:ln>
        </p:spPr>
        <p:txBody>
          <a:bodyPr lIns="0" tIns="0" rIns="0" bIns="0" anchor="ctr">
            <a:noAutofit/>
          </a:bodyPr>
          <a:lstStyle/>
          <a:p>
            <a:pPr indent="0">
              <a:buNone/>
            </a:pPr>
            <a:r>
              <a:rPr lang="en-US" sz="1800" b="0" strike="noStrike" spc="-1">
                <a:solidFill>
                  <a:srgbClr val="FFFFFF"/>
                </a:solidFill>
                <a:latin typeface="Arial"/>
              </a:rPr>
              <a:t>Click to edit the title text format</a:t>
            </a:r>
          </a:p>
        </p:txBody>
      </p:sp>
      <p:sp>
        <p:nvSpPr>
          <p:cNvPr id="448" name="PlaceHolder 2"/>
          <p:cNvSpPr>
            <a:spLocks noGrp="1"/>
          </p:cNvSpPr>
          <p:nvPr>
            <p:ph type="body"/>
          </p:nvPr>
        </p:nvSpPr>
        <p:spPr>
          <a:xfrm>
            <a:off x="584280" y="1434960"/>
            <a:ext cx="2542680" cy="2305080"/>
          </a:xfrm>
          <a:prstGeom prst="rect">
            <a:avLst/>
          </a:prstGeom>
          <a:noFill/>
          <a:ln w="0">
            <a:noFill/>
          </a:ln>
        </p:spPr>
        <p:txBody>
          <a:bodyPr lIns="0" tIns="0" rIns="0" bIns="0" anchor="t">
            <a:normAutofit fontScale="18333" lnSpcReduction="10000"/>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449" name="PlaceHolder 3"/>
          <p:cNvSpPr>
            <a:spLocks noGrp="1"/>
          </p:cNvSpPr>
          <p:nvPr>
            <p:ph type="body"/>
          </p:nvPr>
        </p:nvSpPr>
        <p:spPr>
          <a:xfrm>
            <a:off x="3254760" y="1434960"/>
            <a:ext cx="2542680" cy="4833360"/>
          </a:xfrm>
          <a:prstGeom prst="rect">
            <a:avLst/>
          </a:prstGeom>
          <a:noFill/>
          <a:ln w="0">
            <a:noFill/>
          </a:ln>
        </p:spPr>
        <p:txBody>
          <a:bodyPr lIns="0" tIns="0" rIns="0" bIns="0" anchor="t">
            <a:normAutofit fontScale="31111"/>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
        <p:nvSpPr>
          <p:cNvPr id="450" name="PlaceHolder 4"/>
          <p:cNvSpPr>
            <a:spLocks noGrp="1"/>
          </p:cNvSpPr>
          <p:nvPr>
            <p:ph type="body"/>
          </p:nvPr>
        </p:nvSpPr>
        <p:spPr>
          <a:xfrm>
            <a:off x="584280" y="3959640"/>
            <a:ext cx="2542680" cy="2305080"/>
          </a:xfrm>
          <a:prstGeom prst="rect">
            <a:avLst/>
          </a:prstGeom>
          <a:noFill/>
          <a:ln w="0">
            <a:noFill/>
          </a:ln>
        </p:spPr>
        <p:txBody>
          <a:bodyPr lIns="0" tIns="0" rIns="0" bIns="0" anchor="t">
            <a:normAutofit fontScale="18333" lnSpcReduction="10000"/>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itle 15"/>
          <p:cNvSpPr/>
          <p:nvPr/>
        </p:nvSpPr>
        <p:spPr>
          <a:xfrm>
            <a:off x="588240" y="1215000"/>
            <a:ext cx="11017800" cy="553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32760">
              <a:lnSpc>
                <a:spcPct val="100000"/>
              </a:lnSpc>
              <a:spcAft>
                <a:spcPts val="601"/>
              </a:spcAft>
            </a:pPr>
            <a:r>
              <a:rPr lang="en-US" sz="3600" b="0" strike="noStrike" spc="-52" dirty="0">
                <a:solidFill>
                  <a:schemeClr val="lt1"/>
                </a:solidFill>
                <a:latin typeface="Segoe UI Semibold"/>
              </a:rPr>
              <a:t>ChatGPT</a:t>
            </a:r>
            <a:endParaRPr lang="en-US" sz="3600" b="0" strike="noStrike" spc="-1" dirty="0">
              <a:solidFill>
                <a:srgbClr val="FFFFFF"/>
              </a:solidFill>
              <a:latin typeface="Arial"/>
            </a:endParaRPr>
          </a:p>
        </p:txBody>
      </p:sp>
      <p:sp>
        <p:nvSpPr>
          <p:cNvPr id="494" name="Content Placeholder 1"/>
          <p:cNvSpPr/>
          <p:nvPr/>
        </p:nvSpPr>
        <p:spPr>
          <a:xfrm>
            <a:off x="838080" y="2286000"/>
            <a:ext cx="10514880" cy="405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457200" indent="-457200" defTabSz="914400">
              <a:lnSpc>
                <a:spcPct val="90000"/>
              </a:lnSpc>
              <a:spcBef>
                <a:spcPts val="1001"/>
              </a:spcBef>
              <a:buClr>
                <a:srgbClr val="FFFFFF"/>
              </a:buClr>
              <a:buFont typeface="Arial"/>
              <a:buChar char="•"/>
            </a:pPr>
            <a:r>
              <a:rPr lang="en-US" sz="2800" b="1" strike="noStrike" spc="-1" dirty="0">
                <a:solidFill>
                  <a:schemeClr val="lt1"/>
                </a:solidFill>
                <a:latin typeface="Segoe UI Light"/>
              </a:rPr>
              <a:t>Chat-GPT: </a:t>
            </a:r>
            <a:r>
              <a:rPr lang="en-US" sz="2800" b="0" strike="noStrike" spc="-1" dirty="0">
                <a:solidFill>
                  <a:schemeClr val="lt1"/>
                </a:solidFill>
                <a:latin typeface="Segoe UI Light"/>
              </a:rPr>
              <a:t>AI Chatbot, developed by OpenAI, trained to perform conversational tasks and creative tasks</a:t>
            </a:r>
            <a:endParaRPr lang="en-US" sz="2800" b="0" strike="noStrike" spc="-1" dirty="0">
              <a:solidFill>
                <a:srgbClr val="FFFFFF"/>
              </a:solidFill>
              <a:latin typeface="Arial"/>
            </a:endParaRPr>
          </a:p>
          <a:p>
            <a:pPr marL="457200" indent="-457200" defTabSz="914400">
              <a:lnSpc>
                <a:spcPct val="90000"/>
              </a:lnSpc>
              <a:spcBef>
                <a:spcPts val="1001"/>
              </a:spcBef>
              <a:buClr>
                <a:srgbClr val="FFFFFF"/>
              </a:buClr>
              <a:buFont typeface="Arial"/>
              <a:buChar char="•"/>
            </a:pPr>
            <a:r>
              <a:rPr lang="en-US" sz="2800" b="0" strike="noStrike" spc="-1" dirty="0">
                <a:solidFill>
                  <a:schemeClr val="lt1"/>
                </a:solidFill>
                <a:latin typeface="Segoe UI Light"/>
              </a:rPr>
              <a:t>Backed by GPT-3.5 model (gpt-35-turbo), GPT-4 models</a:t>
            </a:r>
            <a:endParaRPr lang="en-US" sz="2800" b="0" strike="noStrike" spc="-1" dirty="0">
              <a:solidFill>
                <a:srgbClr val="FFFFFF"/>
              </a:solidFill>
              <a:latin typeface="Arial"/>
            </a:endParaRPr>
          </a:p>
          <a:p>
            <a:pPr marL="457200" indent="-457200" defTabSz="914400">
              <a:lnSpc>
                <a:spcPct val="90000"/>
              </a:lnSpc>
              <a:spcBef>
                <a:spcPts val="1001"/>
              </a:spcBef>
              <a:buClr>
                <a:srgbClr val="FFFFFF"/>
              </a:buClr>
              <a:buFont typeface="Arial"/>
              <a:buChar char="•"/>
            </a:pPr>
            <a:r>
              <a:rPr lang="en-US" sz="2800" b="0" strike="noStrike" spc="-1" dirty="0">
                <a:solidFill>
                  <a:schemeClr val="lt1"/>
                </a:solidFill>
                <a:latin typeface="Segoe UI Light"/>
              </a:rPr>
              <a:t>Trained over 175 billion machine learning parameters</a:t>
            </a:r>
            <a:endParaRPr lang="en-US" sz="2800" b="0" strike="noStrike" spc="-1" dirty="0">
              <a:solidFill>
                <a:srgbClr val="FFFFFF"/>
              </a:solidFill>
              <a:latin typeface="Arial"/>
            </a:endParaRPr>
          </a:p>
          <a:p>
            <a:pPr marL="457200" indent="-457200" defTabSz="914400">
              <a:lnSpc>
                <a:spcPct val="90000"/>
              </a:lnSpc>
              <a:spcBef>
                <a:spcPts val="1001"/>
              </a:spcBef>
              <a:buClr>
                <a:srgbClr val="FFFFFF"/>
              </a:buClr>
              <a:buFont typeface="Arial"/>
              <a:buChar char="•"/>
            </a:pPr>
            <a:r>
              <a:rPr lang="en-US" sz="2800" b="0" strike="noStrike" spc="-1" dirty="0">
                <a:solidFill>
                  <a:schemeClr val="lt1"/>
                </a:solidFill>
                <a:latin typeface="Segoe UI Light"/>
              </a:rPr>
              <a:t>Conversation-in and message-out </a:t>
            </a:r>
            <a:endParaRPr lang="en-US" sz="2800" b="0" strike="noStrike" spc="-1" dirty="0">
              <a:solidFill>
                <a:srgbClr val="FFFFFF"/>
              </a:solidFill>
              <a:latin typeface="Arial"/>
            </a:endParaRPr>
          </a:p>
          <a:p>
            <a:pPr marL="457200" indent="-457200" defTabSz="914400">
              <a:lnSpc>
                <a:spcPct val="90000"/>
              </a:lnSpc>
              <a:spcBef>
                <a:spcPts val="1001"/>
              </a:spcBef>
              <a:buClr>
                <a:srgbClr val="FFFFFF"/>
              </a:buClr>
              <a:buFont typeface="Arial"/>
              <a:buChar char="•"/>
            </a:pPr>
            <a:r>
              <a:rPr lang="en-US" sz="2800" b="0" strike="noStrike" spc="-1" dirty="0">
                <a:solidFill>
                  <a:schemeClr val="lt1"/>
                </a:solidFill>
                <a:latin typeface="Segoe UI Light"/>
              </a:rPr>
              <a:t>Note: Chat Completion API for GPT-4 models</a:t>
            </a:r>
            <a:endParaRPr lang="en-US" sz="2800" b="0" strike="noStrike" spc="-1" dirty="0">
              <a:solidFill>
                <a:srgbClr val="FFFFFF"/>
              </a:solidFill>
              <a:latin typeface="Arial"/>
            </a:endParaRPr>
          </a:p>
          <a:p>
            <a:pPr marL="457200" indent="-457200" defTabSz="914400">
              <a:lnSpc>
                <a:spcPct val="90000"/>
              </a:lnSpc>
              <a:spcBef>
                <a:spcPts val="1001"/>
              </a:spcBef>
              <a:buClr>
                <a:srgbClr val="FFFFFF"/>
              </a:buClr>
              <a:buFont typeface="Arial"/>
              <a:buChar char="•"/>
            </a:pPr>
            <a:r>
              <a:rPr lang="en-US" sz="2800" b="0" strike="noStrike" spc="-1" dirty="0">
                <a:solidFill>
                  <a:schemeClr val="lt1"/>
                </a:solidFill>
                <a:latin typeface="Segoe UI Light"/>
              </a:rPr>
              <a:t>GPT-4 is multimodal (e.g., images + text)</a:t>
            </a:r>
            <a:endParaRPr lang="en-US" sz="2800" b="0" strike="noStrike" spc="-1" dirty="0">
              <a:solidFill>
                <a:srgbClr val="FFFFFF"/>
              </a:solidFill>
              <a:latin typeface="Arial"/>
            </a:endParaRPr>
          </a:p>
          <a:p>
            <a:pPr defTabSz="914400">
              <a:lnSpc>
                <a:spcPct val="90000"/>
              </a:lnSpc>
              <a:spcBef>
                <a:spcPts val="1001"/>
              </a:spcBef>
            </a:pPr>
            <a:endParaRPr lang="en-US" sz="2800" b="0" strike="noStrike" spc="-1" dirty="0">
              <a:solidFill>
                <a:srgbClr val="FFFFFF"/>
              </a:solidFill>
              <a:latin typeface="Arial"/>
            </a:endParaRPr>
          </a:p>
          <a:p>
            <a:pPr defTabSz="914400">
              <a:lnSpc>
                <a:spcPct val="90000"/>
              </a:lnSpc>
              <a:spcBef>
                <a:spcPts val="1001"/>
              </a:spcBef>
            </a:pPr>
            <a:endParaRPr lang="en-US" sz="2800" b="0" strike="noStrike" spc="-1" dirty="0">
              <a:solidFill>
                <a:srgbClr val="FFFFFF"/>
              </a:solidFill>
              <a:latin typeface="Arial"/>
            </a:endParaRPr>
          </a:p>
        </p:txBody>
      </p:sp>
      <p:pic>
        <p:nvPicPr>
          <p:cNvPr id="3" name="Picture 2" descr="A screenshot of a computer&#10;&#10;Description automatically generated">
            <a:extLst>
              <a:ext uri="{FF2B5EF4-FFF2-40B4-BE49-F238E27FC236}">
                <a16:creationId xmlns:a16="http://schemas.microsoft.com/office/drawing/2014/main" id="{56C67843-55D0-A819-A4A7-93D6574F6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623" y="514440"/>
            <a:ext cx="4143953" cy="58872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crosoft Security">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a:fillStyleLst>
        <a:solidFill>
          <a:schemeClr val="phClr"/>
        </a:solidFill>
        <a:solidFill>
          <a:schemeClr val="phClr">
            <a:tint val="65000"/>
          </a:schemeClr>
        </a:solidFill>
        <a:solidFill>
          <a:schemeClr val="phClr">
            <a:shade val="80000"/>
          </a:schemeClr>
        </a:solidFill>
      </a:fillStyleLst>
      <a:lnStyleLst>
        <a:ln w="9525" cap="flat" cmpd="sng" algn="ctr">
          <a:prstDash val="solid"/>
        </a:ln>
        <a:ln w="10795" cap="flat" cmpd="sng" algn="ctr">
          <a:prstDash val="solid"/>
        </a:ln>
        <a:ln w="1714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7D163B-DDD3-44F9-8FAA-B0BA5D366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4be8c-5aca-45ec-8e17-deab1f90d7c8"/>
    <ds:schemaRef ds:uri="92b31412-8c8f-44f1-a883-141cef3f34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A25431-5313-4576-88E4-FDD482526063}">
  <ds:schemaRefs>
    <ds:schemaRef ds:uri="http://schemas.microsoft.com/office/2006/metadata/properties"/>
    <ds:schemaRef ds:uri="http://schemas.microsoft.com/office/infopath/2007/PartnerControls"/>
    <ds:schemaRef ds:uri="92b31412-8c8f-44f1-a883-141cef3f34cc"/>
    <ds:schemaRef ds:uri="92e4be8c-5aca-45ec-8e17-deab1f90d7c8"/>
  </ds:schemaRefs>
</ds:datastoreItem>
</file>

<file path=customXml/itemProps3.xml><?xml version="1.0" encoding="utf-8"?>
<ds:datastoreItem xmlns:ds="http://schemas.openxmlformats.org/officeDocument/2006/customXml" ds:itemID="{F81BD385-B7A5-470F-BF6C-39749361F1A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16</TotalTime>
  <Words>58</Words>
  <Application>Microsoft Office PowerPoint</Application>
  <PresentationFormat>Widescreen</PresentationFormat>
  <Paragraphs>8</Paragraphs>
  <Slides>1</Slides>
  <Notes>1</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vt:i4>
      </vt:variant>
    </vt:vector>
  </HeadingPairs>
  <TitlesOfParts>
    <vt:vector size="15" baseType="lpstr">
      <vt:lpstr>Arial</vt:lpstr>
      <vt:lpstr>Calibri</vt:lpstr>
      <vt:lpstr>Segoe UI</vt:lpstr>
      <vt:lpstr>Segoe UI Light</vt:lpstr>
      <vt:lpstr>Segoe UI Semibold</vt:lpstr>
      <vt:lpstr>Symbol</vt:lpstr>
      <vt:lpstr>Times New Roman</vt:lpstr>
      <vt:lpstr>Wingdings</vt:lpstr>
      <vt:lpstr>Black Template</vt:lpstr>
      <vt:lpstr>Microsoft Security</vt:lpstr>
      <vt:lpstr>Microsoft Security</vt:lpstr>
      <vt:lpstr>Microsoft Security</vt:lpstr>
      <vt:lpstr>Microsoft Security</vt:lpstr>
      <vt:lpstr>Microsoft 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Craig West</cp:lastModifiedBy>
  <cp:revision>12</cp:revision>
  <dcterms:created xsi:type="dcterms:W3CDTF">2023-05-18T22:15:23Z</dcterms:created>
  <dcterms:modified xsi:type="dcterms:W3CDTF">2024-12-25T18:41:28Z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35</vt:i4>
  </property>
  <property fmtid="{D5CDD505-2E9C-101B-9397-08002B2CF9AE}" pid="3" name="PresentationFormat">
    <vt:lpwstr>Widescreen</vt:lpwstr>
  </property>
  <property fmtid="{D5CDD505-2E9C-101B-9397-08002B2CF9AE}" pid="4" name="Slides">
    <vt:i4>35</vt:i4>
  </property>
  <property fmtid="{D5CDD505-2E9C-101B-9397-08002B2CF9AE}" pid="5" name="ContentTypeId">
    <vt:lpwstr>0x010100AF5EC4FAED17FD4FA002B715A7CB3129</vt:lpwstr>
  </property>
</Properties>
</file>