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7D5-A6AE-48BD-8F40-2E90D3E6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B37CF-0A2A-4E99-B387-48A26913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5D06-14E5-45F0-97BD-0CF4721E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D911-7DAE-4496-A8C3-6709423E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A325-39EF-4FDB-AEB6-03C5BB81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D9C-D882-4D54-B12E-02C9258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1797-1D7F-474E-B1F7-C27C140B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7ECA-DB39-47D5-BE79-7EF4E6F5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1CD1-C082-4344-8724-D7214A38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A7A8-F3B3-4AD6-802F-EE7E615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0DA5F-3CF1-40FE-9810-7EDB249C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71009-6EEE-4288-953B-311AABE17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D556-5EF2-4752-AF34-78E0BC84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5230-871F-4914-95A4-D1E22054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EA97-C747-4BAA-ACC5-733BEF88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7DBB-24B8-4E3E-ABFE-3CBAE9F8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77CB-7734-4529-97BC-0903035F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8B6B-79EF-4900-AECB-2BC5889B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EA21-9D90-4A1A-85E3-61F358A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FFAF-929B-49B8-9D39-CAAC6556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D6C5-54FD-475B-8D39-AF103ED7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C2-73F8-4BE0-B4F3-8EC21BCF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DC6C-E4D4-4368-BB53-065AD637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DF4-5230-4E4E-82E5-7315DA05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3DAD-26F9-4CB2-856F-56728E0E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3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1B58-F982-42D8-A9EE-C685ED6B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54C-3D11-4206-934B-5E818896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89DA-E563-489E-BF6E-376944BEE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BF0B-ED0B-4BE2-83B0-209E9B54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082FB-B9B4-4804-8793-793109E0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ADB4D-545A-47DD-8FCC-A94543AF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95CF-70F9-4F97-9B60-6FE7EDF7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4B48-1112-4245-9F3D-CD6A5D7F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9B55F-3D90-4BDD-A1AB-EF724F72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4BE6-DC4C-4ED4-819D-469390EC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55ABB-911D-41F2-BE24-7DF883967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4EB8A-7E4F-45E6-A29D-0D7CA6CB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66F8-5116-4194-BBBE-9FEE43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B0737-A32A-457B-BCE5-F2A5139D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9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CE3-CF68-43E4-981D-98D16914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B6E4F-E1E8-4EB2-945E-4EEFD475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A1F8-4C2F-4343-BDEC-00E56836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9576A-C6CE-481D-A755-CFA44E24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EAEE-3F6C-4667-A1DA-FDE22559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1208A-D7D2-4AD4-B339-33B07BE8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0B65-25FC-431C-A0F6-4852DD33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650F-E9A2-4B3B-9016-3C19D2C5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F38-F45C-48EA-9351-1D5C7F86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6EB9D-D448-4CDB-AF3A-14606236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9B9B-9DE3-44C5-8396-C21DC34F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DEEE1-D4B0-47C4-B067-93C804E3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B8B0E-BD57-4D2D-9370-E9B7EA55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1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4392-01A7-49B4-9ABE-C923DFA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C4CE7-C214-425A-9F81-954DBF02D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71E3-E9EE-4C46-9303-56528AB4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63207-BA49-43D6-8C4E-AE675906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C5D0-6536-4C12-8B3B-50EB534B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2063-BE87-4CCD-9D5A-11FC8BDB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9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A5ACC-2517-4406-896A-00D7D849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ED40-2E67-4543-9018-E3BE0EBE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A1FF-E76A-467C-A57F-E9E992C78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5A62-60EA-4326-869E-145CA96F9C3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80BF-BA55-44BB-B395-524E9EFBE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EE18-260D-4FDF-90E7-EBE82B0A0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DF79-EDEF-4619-9F48-2E4A196F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07FAB-BD99-4B3C-8D6E-3B1E682614C6}"/>
              </a:ext>
            </a:extLst>
          </p:cNvPr>
          <p:cNvSpPr txBox="1"/>
          <p:nvPr/>
        </p:nvSpPr>
        <p:spPr>
          <a:xfrm>
            <a:off x="516731" y="386567"/>
            <a:ext cx="1115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WORDPRESS – FSE – BLOCKS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Creating a bespoke custom block 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B5FB9-520C-4EF8-9826-17C1DDFFCB78}"/>
              </a:ext>
            </a:extLst>
          </p:cNvPr>
          <p:cNvSpPr txBox="1"/>
          <p:nvPr/>
        </p:nvSpPr>
        <p:spPr>
          <a:xfrm>
            <a:off x="735806" y="1923255"/>
            <a:ext cx="10720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In this video series I show how we can create a bespoke custom block theme, discuss </a:t>
            </a:r>
            <a:r>
              <a:rPr lang="en-GB" sz="3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theme.json</a:t>
            </a:r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 vs CSS, creating basic blocks and other matters that I as a developer faced.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D793-F551-4D06-8949-64D86B1695C9}"/>
              </a:ext>
            </a:extLst>
          </p:cNvPr>
          <p:cNvSpPr txBox="1"/>
          <p:nvPr/>
        </p:nvSpPr>
        <p:spPr>
          <a:xfrm>
            <a:off x="516731" y="5640436"/>
            <a:ext cx="1115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 West – wpjs.co.uk</a:t>
            </a:r>
          </a:p>
        </p:txBody>
      </p:sp>
    </p:spTree>
    <p:extLst>
      <p:ext uri="{BB962C8B-B14F-4D97-AF65-F5344CB8AC3E}">
        <p14:creationId xmlns:p14="http://schemas.microsoft.com/office/powerpoint/2010/main" val="144674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07FAB-BD99-4B3C-8D6E-3B1E682614C6}"/>
              </a:ext>
            </a:extLst>
          </p:cNvPr>
          <p:cNvSpPr txBox="1"/>
          <p:nvPr/>
        </p:nvSpPr>
        <p:spPr>
          <a:xfrm>
            <a:off x="516731" y="386567"/>
            <a:ext cx="1115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WORDPRESS – FSE – BLOCKS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Creating a bespoke custom block 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B5FB9-520C-4EF8-9826-17C1DDFFCB78}"/>
              </a:ext>
            </a:extLst>
          </p:cNvPr>
          <p:cNvSpPr txBox="1"/>
          <p:nvPr/>
        </p:nvSpPr>
        <p:spPr>
          <a:xfrm>
            <a:off x="674846" y="1897130"/>
            <a:ext cx="1072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Acknowledgements -I gained this knowledge from many sources listed below: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D793-F551-4D06-8949-64D86B1695C9}"/>
              </a:ext>
            </a:extLst>
          </p:cNvPr>
          <p:cNvSpPr txBox="1"/>
          <p:nvPr/>
        </p:nvSpPr>
        <p:spPr>
          <a:xfrm>
            <a:off x="516731" y="5640436"/>
            <a:ext cx="1115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 West – wpjs.co.uk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91C5-C28A-4A61-8E0C-693A9CA6470C}"/>
              </a:ext>
            </a:extLst>
          </p:cNvPr>
          <p:cNvSpPr txBox="1"/>
          <p:nvPr/>
        </p:nvSpPr>
        <p:spPr>
          <a:xfrm>
            <a:off x="735806" y="3491784"/>
            <a:ext cx="10720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Brad Schiff: </a:t>
            </a:r>
          </a:p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https://www.udemy.com/course/become-a-wordpress-developer-php-javascript/</a:t>
            </a:r>
          </a:p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Ali Alaa:</a:t>
            </a:r>
          </a:p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https://www.udemy.com/course/gutenberg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-apple-system"/>
              </a:rPr>
              <a:t>Carolina Nymark</a:t>
            </a:r>
            <a:r>
              <a:rPr lang="en-GB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https://fullsiteediting.com/</a:t>
            </a:r>
          </a:p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And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93753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7</cp:revision>
  <dcterms:created xsi:type="dcterms:W3CDTF">2022-04-02T09:31:03Z</dcterms:created>
  <dcterms:modified xsi:type="dcterms:W3CDTF">2022-04-04T06:56:24Z</dcterms:modified>
</cp:coreProperties>
</file>