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26/02/2025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26/02/2025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540</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34</cp:revision>
  <dcterms:created xsi:type="dcterms:W3CDTF">2024-12-09T15:33:43Z</dcterms:created>
  <dcterms:modified xsi:type="dcterms:W3CDTF">2025-02-26T08:04:42Z</dcterms:modified>
</cp:coreProperties>
</file>