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67" r:id="rId3"/>
    <p:sldId id="268" r:id="rId4"/>
    <p:sldId id="269" r:id="rId5"/>
    <p:sldId id="270" r:id="rId6"/>
    <p:sldId id="271" r:id="rId7"/>
    <p:sldId id="272" r:id="rId8"/>
    <p:sldId id="27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24/02/2025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24/02/2025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744878" y="1295530"/>
            <a:ext cx="11270750" cy="523220"/>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Implementing Agentic AI Solutions in Django from scratch</a:t>
            </a:r>
          </a:p>
        </p:txBody>
      </p:sp>
      <p:sp>
        <p:nvSpPr>
          <p:cNvPr id="7" name="TextBox 6">
            <a:extLst>
              <a:ext uri="{FF2B5EF4-FFF2-40B4-BE49-F238E27FC236}">
                <a16:creationId xmlns:a16="http://schemas.microsoft.com/office/drawing/2014/main" id="{F63C4A22-4902-4AB4-9C64-451F307316EF}"/>
              </a:ext>
            </a:extLst>
          </p:cNvPr>
          <p:cNvSpPr txBox="1"/>
          <p:nvPr/>
        </p:nvSpPr>
        <p:spPr>
          <a:xfrm>
            <a:off x="460625" y="360580"/>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DjangoCongress</a:t>
            </a:r>
            <a:r>
              <a:rPr lang="en-GB" sz="4800" b="0" i="0" u="none" strike="noStrike" dirty="0">
                <a:solidFill>
                  <a:schemeClr val="bg1"/>
                </a:solidFill>
                <a:effectLst/>
                <a:latin typeface="Montserrat" panose="00000500000000000000" pitchFamily="2" charset="0"/>
              </a:rPr>
              <a:t> JP</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875" y="2069460"/>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750051" y="2069461"/>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619875" y="4089886"/>
            <a:ext cx="11111500" cy="2428870"/>
          </a:xfrm>
          <a:prstGeom prst="rect">
            <a:avLst/>
          </a:prstGeom>
          <a:noFill/>
        </p:spPr>
        <p:txBody>
          <a:bodyPr wrap="square" rtlCol="0">
            <a:spAutoFit/>
          </a:bodyPr>
          <a:lstStyle/>
          <a:p>
            <a:pPr>
              <a:spcBef>
                <a:spcPts val="1500"/>
              </a:spcBef>
            </a:pPr>
            <a:r>
              <a:rPr lang="en-GB" sz="2400" b="0" i="0" dirty="0">
                <a:solidFill>
                  <a:schemeClr val="bg1"/>
                </a:solidFill>
                <a:effectLst/>
                <a:latin typeface="Montserrat" panose="020F0502020204030204" pitchFamily="2" charset="0"/>
              </a:rPr>
              <a:t>GitHub Repo:</a:t>
            </a:r>
            <a:r>
              <a:rPr lang="en-GB" sz="2400" b="0" dirty="0">
                <a:solidFill>
                  <a:schemeClr val="bg1"/>
                </a:solidFill>
                <a:latin typeface="Montserrat" panose="020F0502020204030204" pitchFamily="2" charset="0"/>
              </a:rPr>
              <a:t>  </a:t>
            </a:r>
            <a:r>
              <a:rPr lang="en-GB" sz="32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000"/>
              </a:lnSpc>
              <a:spcBef>
                <a:spcPts val="1500"/>
              </a:spcBef>
            </a:pPr>
            <a:r>
              <a:rPr lang="en-GB" dirty="0">
                <a:solidFill>
                  <a:schemeClr val="bg1"/>
                </a:solidFill>
                <a:latin typeface="Montserrat" panose="020F0502020204030204" pitchFamily="2" charset="0"/>
              </a:rPr>
              <a:t>https://ai-powered-knowledge-systems.netlify.app/</a:t>
            </a:r>
          </a:p>
          <a:p>
            <a:pPr algn="l">
              <a:lnSpc>
                <a:spcPts val="1000"/>
              </a:lnSpc>
              <a:spcBef>
                <a:spcPts val="1500"/>
              </a:spcBef>
            </a:pPr>
            <a:r>
              <a:rPr lang="en-GB" dirty="0">
                <a:solidFill>
                  <a:schemeClr val="bg1"/>
                </a:solidFill>
                <a:latin typeface="Montserrat" panose="020F0502020204030204" pitchFamily="2" charset="0"/>
              </a:rPr>
              <a:t>https://pytest-cookbook.com/</a:t>
            </a:r>
          </a:p>
          <a:p>
            <a:pPr algn="l">
              <a:lnSpc>
                <a:spcPts val="1000"/>
              </a:lnSpc>
              <a:spcBef>
                <a:spcPts val="1500"/>
              </a:spcBef>
            </a:pPr>
            <a:r>
              <a:rPr lang="en-GB"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12" name="TextBox 11">
            <a:extLst>
              <a:ext uri="{FF2B5EF4-FFF2-40B4-BE49-F238E27FC236}">
                <a16:creationId xmlns:a16="http://schemas.microsoft.com/office/drawing/2014/main" id="{BD2FCACE-B586-A62A-D015-C07742C7F02E}"/>
              </a:ext>
            </a:extLst>
          </p:cNvPr>
          <p:cNvSpPr txBox="1"/>
          <p:nvPr/>
        </p:nvSpPr>
        <p:spPr>
          <a:xfrm>
            <a:off x="6813835" y="1984822"/>
            <a:ext cx="4917540" cy="1938992"/>
          </a:xfrm>
          <a:prstGeom prst="rect">
            <a:avLst/>
          </a:prstGeom>
          <a:noFill/>
        </p:spPr>
        <p:txBody>
          <a:bodyPr wrap="square" rtlCol="0">
            <a:spAutoFit/>
          </a:bodyPr>
          <a:lstStyle/>
          <a:p>
            <a:pPr algn="l">
              <a:spcBef>
                <a:spcPts val="1500"/>
              </a:spcBef>
            </a:pPr>
            <a:r>
              <a:rPr lang="en-GB" sz="2400" dirty="0">
                <a:solidFill>
                  <a:schemeClr val="bg1"/>
                </a:solidFill>
                <a:latin typeface="Montserrat" panose="020F0502020204030204" pitchFamily="2" charset="0"/>
              </a:rPr>
              <a:t>I am enjoying my new puppy, Leo, working in community kitchens and being a coach at codebar.io/</a:t>
            </a:r>
            <a:r>
              <a:rPr lang="en-GB" sz="2400" dirty="0" err="1">
                <a:solidFill>
                  <a:schemeClr val="bg1"/>
                </a:solidFill>
                <a:latin typeface="Montserrat" panose="020F0502020204030204" pitchFamily="2" charset="0"/>
              </a:rPr>
              <a:t>brighton</a:t>
            </a:r>
            <a:r>
              <a:rPr lang="en-GB" sz="2400" dirty="0">
                <a:solidFill>
                  <a:schemeClr val="bg1"/>
                </a:solidFill>
                <a:latin typeface="Montserrat" panose="020F0502020204030204" pitchFamily="2" charset="0"/>
              </a:rPr>
              <a:t>, which I find very rewarding.</a:t>
            </a:r>
          </a:p>
        </p:txBody>
      </p:sp>
      <p:pic>
        <p:nvPicPr>
          <p:cNvPr id="16" name="Picture 15">
            <a:extLst>
              <a:ext uri="{FF2B5EF4-FFF2-40B4-BE49-F238E27FC236}">
                <a16:creationId xmlns:a16="http://schemas.microsoft.com/office/drawing/2014/main" id="{A90A8CCF-FC98-12DF-F924-6F8B0D86A8A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017859" y="4756974"/>
            <a:ext cx="1242563" cy="1997180"/>
          </a:xfrm>
          <a:prstGeom prst="rect">
            <a:avLst/>
          </a:prstGeom>
        </p:spPr>
      </p:pic>
      <p:pic>
        <p:nvPicPr>
          <p:cNvPr id="18" name="Picture 17" descr="A group of people raising their hands&#10;&#10;Description automatically generated">
            <a:extLst>
              <a:ext uri="{FF2B5EF4-FFF2-40B4-BE49-F238E27FC236}">
                <a16:creationId xmlns:a16="http://schemas.microsoft.com/office/drawing/2014/main" id="{F16EBA66-3362-EE2D-2B5E-B60B219FBB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05113" y="5059444"/>
            <a:ext cx="3610515" cy="1437976"/>
          </a:xfrm>
          <a:prstGeom prst="rect">
            <a:avLst/>
          </a:prstGeom>
        </p:spPr>
      </p:pic>
    </p:spTree>
    <p:extLst>
      <p:ext uri="{BB962C8B-B14F-4D97-AF65-F5344CB8AC3E}">
        <p14:creationId xmlns:p14="http://schemas.microsoft.com/office/powerpoint/2010/main" val="304201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887002" y="4137348"/>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Tree>
    <p:extLst>
      <p:ext uri="{BB962C8B-B14F-4D97-AF65-F5344CB8AC3E}">
        <p14:creationId xmlns:p14="http://schemas.microsoft.com/office/powerpoint/2010/main" val="38529889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REFLECTION EXAMPLE</a:t>
            </a:r>
          </a:p>
          <a:p>
            <a:pPr algn="ctr"/>
            <a:r>
              <a:rPr lang="en-GB" sz="2800" b="1" dirty="0"/>
              <a:t>Reviewing code and making suggestions with a final report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and USER.</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say that can be </a:t>
            </a:r>
            <a:r>
              <a:rPr lang="en-GB" sz="2800" b="1" dirty="0" err="1"/>
              <a:t>comined</a:t>
            </a:r>
            <a:r>
              <a:rPr lang="en-GB" sz="2800" b="1" dirty="0"/>
              <a:t> 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511</Words>
  <Application>Microsoft Office PowerPoint</Application>
  <PresentationFormat>Widescreen</PresentationFormat>
  <Paragraphs>60</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23</cp:revision>
  <dcterms:created xsi:type="dcterms:W3CDTF">2024-12-09T15:33:43Z</dcterms:created>
  <dcterms:modified xsi:type="dcterms:W3CDTF">2025-02-24T09:28:46Z</dcterms:modified>
</cp:coreProperties>
</file>