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72" r:id="rId4"/>
    <p:sldId id="271" r:id="rId5"/>
    <p:sldId id="265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44D5-1754-A877-F3B7-41E5FF36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7D9F8-9D69-96A6-DD88-761AEA18E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1DAE-1481-1616-42ED-D653D53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1B2C-9B93-4CCB-EFFA-4AA0C434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7983-397D-CE8B-5AE5-63959B3D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6638-7878-872D-7D75-79C0A10F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3DA3-FB0B-91B9-2337-97C1E4B5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5DAD-2117-DDE6-1954-5C52007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EC63-CED2-D8CA-7237-89132AC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26B3-1B25-92ED-7972-6D1FF21E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7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3EE73-BDDB-D118-71E1-5E637C686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1E2C-3A06-37D4-BC22-C8628038E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798A-E278-F951-9882-CF9EA45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CB54-DB5C-638D-FFC8-2E67610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DAEE-4765-237B-1157-A8FEEFBE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BE6A-07AB-04B2-92EA-4A2CAA39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9774-88B4-C66E-2AEB-F9D86D60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76C0-A4FB-B495-6495-28D8DEE8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8090-2966-71D3-69F1-16EDBFCE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B066-708C-62BE-FEF1-8DA32AB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99D6-DDD4-8E8D-7A26-D37E7C2D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E841-79BD-5581-2F17-EEEAE98D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5CBD-74D2-1B34-A9A3-2A033F9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C032-40B1-AA87-3A73-17F642FB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5359-99A7-A428-7FFA-C450CCA6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7F5C-29D7-FF32-BC66-2413AC49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41BA-34C4-2C35-E46A-0D23F9F5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875F3-2610-B169-233E-54DC6B0D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584D-FC20-B9B9-C5A4-ECC6CD8C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FCC-51AA-53D1-E4A4-7986BA5D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EF02-AE58-80BD-2B5E-E19DB8BB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0CE4-58A4-572B-DDA5-40F14C82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F18C-FB9A-1B1C-85BF-F1A022D6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3B6D-F9DE-07A4-5855-C5BE3EA5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6E201-4F5F-76FA-6C07-1446B971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E7D22-D994-6294-FE73-98D783121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0A417-92BF-B0F0-EF72-4EF19B7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BD6EB-EF63-FCD5-0C11-4AF235AC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D489-DEF5-6425-4035-73AC6F4D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401E-58B2-0422-046C-CFD437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62A2F-AA3C-CB6B-5BF9-1CA2C541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4F8-9430-8FCD-6C72-6F31BBA9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BA040-EAA4-B8D7-652E-4AB8C93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579B-3963-74B7-373E-84C19813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240CE-6B24-990F-BFCB-6240B973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91F3-E915-62BF-E9F9-5982767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9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8383-2548-9E5A-EC1E-0DC5A1C6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38D4-EC4F-9041-BDBF-BFCDBF77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97F59-DFF0-BA07-80DB-43B56423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4B9E-D294-1E75-6BAA-2F1DF654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DDD8C-48FC-8AF4-181E-39DCDBF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9F36-7284-7B6B-C91A-3C6F908A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A329-D2C9-B6D2-5643-EB5EA661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E1D4C-EDF1-733E-4BA7-6DD316ED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3581-37C0-48B1-5AFD-482271FD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E0094-3317-144F-3B7E-7B78FB63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AF592-0DD2-25C5-D69B-83ED2535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DFC72-FB1E-653B-D92A-D709983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69A3-14A2-7CE7-8C41-8593FA4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177E-632C-94BF-5556-7A54CBAD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46BF-40FD-AFD7-E98B-18EBB21FC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84A1A-F576-403E-81D7-74E1235F9109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268F-81DD-CF48-D8BC-7CEAABCC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E83B-6243-4846-6951-7B9CF3575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7BE3A-65B8-B231-93C7-FF71B2EE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03234F-5F47-255B-9628-F8292FAC5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550" y="1757309"/>
            <a:ext cx="9799875" cy="456305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Demystify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A bit of AI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Basic implementations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Libraries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C96C4-DDCC-5115-8FFF-76BCB1FD740B}"/>
              </a:ext>
            </a:extLst>
          </p:cNvPr>
          <p:cNvSpPr txBox="1"/>
          <p:nvPr/>
        </p:nvSpPr>
        <p:spPr>
          <a:xfrm>
            <a:off x="1854847" y="95316"/>
            <a:ext cx="927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>
                <a:solidFill>
                  <a:schemeClr val="bg1"/>
                </a:solidFill>
                <a:latin typeface="Avenir Next LT Pro" panose="020B0504020202020204" pitchFamily="34" charset="0"/>
              </a:rPr>
              <a:t>AI Agents from scratch</a:t>
            </a:r>
            <a:endParaRPr lang="en-GB" sz="4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47048-5E46-E0E6-6D72-7D919E58020C}"/>
              </a:ext>
            </a:extLst>
          </p:cNvPr>
          <p:cNvSpPr txBox="1"/>
          <p:nvPr/>
        </p:nvSpPr>
        <p:spPr>
          <a:xfrm>
            <a:off x="2131984" y="926313"/>
            <a:ext cx="87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Purpose of this talk</a:t>
            </a:r>
          </a:p>
        </p:txBody>
      </p:sp>
    </p:spTree>
    <p:extLst>
      <p:ext uri="{BB962C8B-B14F-4D97-AF65-F5344CB8AC3E}">
        <p14:creationId xmlns:p14="http://schemas.microsoft.com/office/powerpoint/2010/main" val="3042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A5C92-7C2C-C831-F0F9-721BABBF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59DF46-494E-5B17-DB61-6620DCC4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550" y="1757309"/>
            <a:ext cx="9799875" cy="456305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Who am I?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One of us…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Craig West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Brighton based AI Developer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All slides and code available at: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https://pytest-cookbook.com/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B3A28-EF72-BFC6-9F89-636488390B92}"/>
              </a:ext>
            </a:extLst>
          </p:cNvPr>
          <p:cNvSpPr txBox="1"/>
          <p:nvPr/>
        </p:nvSpPr>
        <p:spPr>
          <a:xfrm>
            <a:off x="1854847" y="95316"/>
            <a:ext cx="927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AI Agents from scratch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41A02-A1CD-3855-E829-3D0A5A9B672E}"/>
              </a:ext>
            </a:extLst>
          </p:cNvPr>
          <p:cNvSpPr txBox="1"/>
          <p:nvPr/>
        </p:nvSpPr>
        <p:spPr>
          <a:xfrm>
            <a:off x="2131984" y="926313"/>
            <a:ext cx="87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Python and Natural Language working together…</a:t>
            </a:r>
          </a:p>
        </p:txBody>
      </p:sp>
    </p:spTree>
    <p:extLst>
      <p:ext uri="{BB962C8B-B14F-4D97-AF65-F5344CB8AC3E}">
        <p14:creationId xmlns:p14="http://schemas.microsoft.com/office/powerpoint/2010/main" val="240798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E60990-1C90-AD09-E4DA-10B53AF62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8293C7-9BE2-1A51-4D7B-556379B69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550" y="1757309"/>
            <a:ext cx="9799875" cy="456305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Codebar</a:t>
            </a:r>
            <a:endParaRPr lang="en-GB" sz="2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Leo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https://pytest-cookbook.com/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https://ai-powered-knowledge-systems.netlify.app/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Links to repo on these sites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7BBB7-FF9D-3BC5-B872-2F373ED9C811}"/>
              </a:ext>
            </a:extLst>
          </p:cNvPr>
          <p:cNvSpPr txBox="1"/>
          <p:nvPr/>
        </p:nvSpPr>
        <p:spPr>
          <a:xfrm>
            <a:off x="1854847" y="95316"/>
            <a:ext cx="927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AI Agents from scratch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D6753-53E2-2FEF-43BB-A4B993558D55}"/>
              </a:ext>
            </a:extLst>
          </p:cNvPr>
          <p:cNvSpPr txBox="1"/>
          <p:nvPr/>
        </p:nvSpPr>
        <p:spPr>
          <a:xfrm>
            <a:off x="2131984" y="926313"/>
            <a:ext cx="87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Python and Natural Language working together…</a:t>
            </a:r>
          </a:p>
        </p:txBody>
      </p:sp>
    </p:spTree>
    <p:extLst>
      <p:ext uri="{BB962C8B-B14F-4D97-AF65-F5344CB8AC3E}">
        <p14:creationId xmlns:p14="http://schemas.microsoft.com/office/powerpoint/2010/main" val="190722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1EA89A-3222-2011-9DF3-194413161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E4FD5A-090C-7794-DD8D-4B8CC7761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550" y="1757309"/>
            <a:ext cx="9799875" cy="456305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Who am I?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One of us…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Craig West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Brighton based AI Developer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All slides and code available at: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https://pytest-cookbook.com/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6F7D-96BF-BF5D-0F11-D2FC0CD98BB8}"/>
              </a:ext>
            </a:extLst>
          </p:cNvPr>
          <p:cNvSpPr txBox="1"/>
          <p:nvPr/>
        </p:nvSpPr>
        <p:spPr>
          <a:xfrm>
            <a:off x="1854847" y="95316"/>
            <a:ext cx="927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AI Agents from scratch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B2982-0A23-1472-1327-61AEA9FF617D}"/>
              </a:ext>
            </a:extLst>
          </p:cNvPr>
          <p:cNvSpPr txBox="1"/>
          <p:nvPr/>
        </p:nvSpPr>
        <p:spPr>
          <a:xfrm>
            <a:off x="2131984" y="926313"/>
            <a:ext cx="87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Python and Natural Language working together…</a:t>
            </a:r>
          </a:p>
        </p:txBody>
      </p:sp>
    </p:spTree>
    <p:extLst>
      <p:ext uri="{BB962C8B-B14F-4D97-AF65-F5344CB8AC3E}">
        <p14:creationId xmlns:p14="http://schemas.microsoft.com/office/powerpoint/2010/main" val="375324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1F022E-96DB-6F11-970D-C9DF49D23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01243C-668A-CE4D-E78C-47CAE997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550" y="1757309"/>
            <a:ext cx="9799875" cy="456305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It might seem that AI programming is binary – we are either AI developers or ‘classic’ Python developers, possibly falling behind.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In this talk, the aim is SUBTRACTION - letting go of non-useful ideas about AI Agents and AI programming.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My journey and not necessarily everyone’s.</a:t>
            </a:r>
            <a:endParaRPr lang="en-GB" sz="2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F8F6F-DFA6-6E58-B64E-34C4BD3A5F2A}"/>
              </a:ext>
            </a:extLst>
          </p:cNvPr>
          <p:cNvSpPr txBox="1"/>
          <p:nvPr/>
        </p:nvSpPr>
        <p:spPr>
          <a:xfrm>
            <a:off x="1854847" y="95316"/>
            <a:ext cx="927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>
                <a:solidFill>
                  <a:schemeClr val="bg1"/>
                </a:solidFill>
                <a:latin typeface="Avenir Next LT Pro" panose="020B0504020202020204" pitchFamily="34" charset="0"/>
              </a:rPr>
              <a:t>AI Agents from scratch</a:t>
            </a:r>
            <a:endParaRPr lang="en-GB" sz="4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0A7E1-47C3-0C73-0593-8A829A535F84}"/>
              </a:ext>
            </a:extLst>
          </p:cNvPr>
          <p:cNvSpPr txBox="1"/>
          <p:nvPr/>
        </p:nvSpPr>
        <p:spPr>
          <a:xfrm>
            <a:off x="2131984" y="926313"/>
            <a:ext cx="87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Python and Natural Language working together…</a:t>
            </a:r>
          </a:p>
        </p:txBody>
      </p:sp>
    </p:spTree>
    <p:extLst>
      <p:ext uri="{BB962C8B-B14F-4D97-AF65-F5344CB8AC3E}">
        <p14:creationId xmlns:p14="http://schemas.microsoft.com/office/powerpoint/2010/main" val="211033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59F76-3358-860F-9FCE-61C6CD57A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65EE0F-DD9D-E2AB-77CA-3455CF93C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550" y="1757309"/>
            <a:ext cx="9799875" cy="456305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https://aiagentsdirectory.com/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DED53-0F48-6A39-DB1E-0486CA010234}"/>
              </a:ext>
            </a:extLst>
          </p:cNvPr>
          <p:cNvSpPr txBox="1"/>
          <p:nvPr/>
        </p:nvSpPr>
        <p:spPr>
          <a:xfrm>
            <a:off x="1854847" y="95316"/>
            <a:ext cx="927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>
                <a:solidFill>
                  <a:schemeClr val="bg1"/>
                </a:solidFill>
                <a:latin typeface="Avenir Next LT Pro" panose="020B0504020202020204" pitchFamily="34" charset="0"/>
              </a:rPr>
              <a:t>AI Agents from scratch</a:t>
            </a:r>
            <a:endParaRPr lang="en-GB" sz="4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52FBC-FF49-71FC-3571-50D86E55FEE6}"/>
              </a:ext>
            </a:extLst>
          </p:cNvPr>
          <p:cNvSpPr txBox="1"/>
          <p:nvPr/>
        </p:nvSpPr>
        <p:spPr>
          <a:xfrm>
            <a:off x="2131984" y="926313"/>
            <a:ext cx="87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Proliferation of agent frameworks</a:t>
            </a:r>
          </a:p>
        </p:txBody>
      </p:sp>
    </p:spTree>
    <p:extLst>
      <p:ext uri="{BB962C8B-B14F-4D97-AF65-F5344CB8AC3E}">
        <p14:creationId xmlns:p14="http://schemas.microsoft.com/office/powerpoint/2010/main" val="32903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2F0EC-3AF1-19DA-9510-CBDB032FD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E29B3D-C57B-FA32-D258-90DCECF37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550" y="1757309"/>
            <a:ext cx="9799875" cy="456305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Autonomy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Client side endpoints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Natural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D94EF-7921-6034-349B-BEAF5B33CB91}"/>
              </a:ext>
            </a:extLst>
          </p:cNvPr>
          <p:cNvSpPr txBox="1"/>
          <p:nvPr/>
        </p:nvSpPr>
        <p:spPr>
          <a:xfrm>
            <a:off x="1854847" y="95316"/>
            <a:ext cx="927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>
                <a:solidFill>
                  <a:schemeClr val="bg1"/>
                </a:solidFill>
                <a:latin typeface="Avenir Next LT Pro" panose="020B0504020202020204" pitchFamily="34" charset="0"/>
              </a:rPr>
              <a:t>AI Agents from scratch</a:t>
            </a:r>
            <a:endParaRPr lang="en-GB" sz="4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967FE-49CA-D6C2-DBF7-B0F4F55FC30C}"/>
              </a:ext>
            </a:extLst>
          </p:cNvPr>
          <p:cNvSpPr txBox="1"/>
          <p:nvPr/>
        </p:nvSpPr>
        <p:spPr>
          <a:xfrm>
            <a:off x="2131984" y="926313"/>
            <a:ext cx="87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Upside down mouse</a:t>
            </a:r>
          </a:p>
        </p:txBody>
      </p:sp>
    </p:spTree>
    <p:extLst>
      <p:ext uri="{BB962C8B-B14F-4D97-AF65-F5344CB8AC3E}">
        <p14:creationId xmlns:p14="http://schemas.microsoft.com/office/powerpoint/2010/main" val="128752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57807F-428C-918D-C272-7539BBE3D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CCC1BA-46DB-7599-8F19-E7B5A0815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550" y="1757309"/>
            <a:ext cx="9799875" cy="456305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Autonomy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Client side endpoints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Natural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4B0A1-DEC2-C62D-CB93-0B554C0DA4AC}"/>
              </a:ext>
            </a:extLst>
          </p:cNvPr>
          <p:cNvSpPr txBox="1"/>
          <p:nvPr/>
        </p:nvSpPr>
        <p:spPr>
          <a:xfrm>
            <a:off x="1854847" y="95316"/>
            <a:ext cx="927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>
                <a:solidFill>
                  <a:schemeClr val="bg1"/>
                </a:solidFill>
                <a:latin typeface="Avenir Next LT Pro" panose="020B0504020202020204" pitchFamily="34" charset="0"/>
              </a:rPr>
              <a:t>AI Agents from scratch</a:t>
            </a:r>
            <a:endParaRPr lang="en-GB" sz="4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28AA5-174F-DD29-5D8A-30454F3A551A}"/>
              </a:ext>
            </a:extLst>
          </p:cNvPr>
          <p:cNvSpPr txBox="1"/>
          <p:nvPr/>
        </p:nvSpPr>
        <p:spPr>
          <a:xfrm>
            <a:off x="2131984" y="926313"/>
            <a:ext cx="87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Code time…</a:t>
            </a:r>
          </a:p>
        </p:txBody>
      </p:sp>
    </p:spTree>
    <p:extLst>
      <p:ext uri="{BB962C8B-B14F-4D97-AF65-F5344CB8AC3E}">
        <p14:creationId xmlns:p14="http://schemas.microsoft.com/office/powerpoint/2010/main" val="169386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4219D4-3795-D31D-B671-A9B8FC681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A8B0F5-02DD-F67B-AAE8-D86DFFF3F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550" y="1757309"/>
            <a:ext cx="9799875" cy="456305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Autonomy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Client side endpoints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Natural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E46C4-7D2D-88EB-FE53-166659B88367}"/>
              </a:ext>
            </a:extLst>
          </p:cNvPr>
          <p:cNvSpPr txBox="1"/>
          <p:nvPr/>
        </p:nvSpPr>
        <p:spPr>
          <a:xfrm>
            <a:off x="1854847" y="95316"/>
            <a:ext cx="927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>
                <a:solidFill>
                  <a:schemeClr val="bg1"/>
                </a:solidFill>
                <a:latin typeface="Avenir Next LT Pro" panose="020B0504020202020204" pitchFamily="34" charset="0"/>
              </a:rPr>
              <a:t>AI Agents from scratch</a:t>
            </a:r>
            <a:endParaRPr lang="en-GB" sz="4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8582F-4AC0-F9DB-2200-26281E28A71E}"/>
              </a:ext>
            </a:extLst>
          </p:cNvPr>
          <p:cNvSpPr txBox="1"/>
          <p:nvPr/>
        </p:nvSpPr>
        <p:spPr>
          <a:xfrm>
            <a:off x="2131984" y="926313"/>
            <a:ext cx="872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venir Next LT Pro" panose="020B0504020202020204" pitchFamily="34" charset="0"/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91663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Avenir Next LT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7</cp:revision>
  <dcterms:created xsi:type="dcterms:W3CDTF">2024-12-09T15:33:43Z</dcterms:created>
  <dcterms:modified xsi:type="dcterms:W3CDTF">2025-01-12T16:03:28Z</dcterms:modified>
</cp:coreProperties>
</file>