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444D5-1754-A877-F3B7-41E5FF366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7D9F8-9D69-96A6-DD88-761AEA18E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F1DAE-1481-1616-42ED-D653D531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F1B2C-9B93-4CCB-EFFA-4AA0C4340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F7983-397D-CE8B-5AE5-63959B3D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74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66638-7878-872D-7D75-79C0A10F7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C3DA3-FB0B-91B9-2337-97C1E4B57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55DAD-2117-DDE6-1954-5C5200713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1EC63-CED2-D8CA-7237-89132ACD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726B3-1B25-92ED-7972-6D1FF21E2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579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63EE73-BDDB-D118-71E1-5E637C6869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91E2C-3A06-37D4-BC22-C8628038E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7798A-E278-F951-9882-CF9EA45E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9CB54-DB5C-638D-FFC8-2E676106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BDAEE-4765-237B-1157-A8FEEFBEB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59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BE6A-07AB-04B2-92EA-4A2CAA395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B9774-88B4-C66E-2AEB-F9D86D609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676C0-A4FB-B495-6495-28D8DEE8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D8090-2966-71D3-69F1-16EDBFCE0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CB066-708C-62BE-FEF1-8DA32AB6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6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399D6-DDD4-8E8D-7A26-D37E7C2D9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CE841-79BD-5581-2F17-EEEAE98D9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D5CBD-74D2-1B34-A9A3-2A033F964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FC032-40B1-AA87-3A73-17F642FB4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C5359-99A7-A428-7FFA-C450CCA6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100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A7F5C-29D7-FF32-BC66-2413AC496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741BA-34C4-2C35-E46A-0D23F9F5E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875F3-2610-B169-233E-54DC6B0D3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2584D-FC20-B9B9-C5A4-ECC6CD8C9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E2FCC-51AA-53D1-E4A4-7986BA5D8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1EF02-AE58-80BD-2B5E-E19DB8BB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0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40CE4-58A4-572B-DDA5-40F14C820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DF18C-FB9A-1B1C-85BF-F1A022D67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03B6D-F9DE-07A4-5855-C5BE3EA55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6E201-4F5F-76FA-6C07-1446B9716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1E7D22-D994-6294-FE73-98D783121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D0A417-92BF-B0F0-EF72-4EF19B78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ABD6EB-EF63-FCD5-0C11-4AF235AC3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2BD489-DEF5-6425-4035-73AC6F4DE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52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D401E-58B2-0422-046C-CFD43765A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562A2F-AA3C-CB6B-5BF9-1CA2C541F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D704F8-9430-8FCD-6C72-6F31BBA9B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BA040-EAA4-B8D7-652E-4AB8C93B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60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F579B-3963-74B7-373E-84C19813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240CE-6B24-990F-BFCB-6240B973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691F3-E915-62BF-E9F9-59827671A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192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D8383-2548-9E5A-EC1E-0DC5A1C6A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38D4-EC4F-9041-BDBF-BFCDBF77F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97F59-DFF0-BA07-80DB-43B56423C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D4B9E-D294-1E75-6BAA-2F1DF654D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DDD8C-48FC-8AF4-181E-39DCDBF7E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29F36-7284-7B6B-C91A-3C6F908A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5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A329-D2C9-B6D2-5643-EB5EA661C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5E1D4C-EDF1-733E-4BA7-6DD316EDF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E3581-37C0-48B1-5AFD-482271FD7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E0094-3317-144F-3B7E-7B78FB638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AF592-0DD2-25C5-D69B-83ED2535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DFC72-FB1E-653B-D92A-D70998324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83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C569A3-14A2-7CE7-8C41-8593FA4C2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7177E-632C-94BF-5556-7A54CBADE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746BF-40FD-AFD7-E98B-18EBB21FC6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984A1A-F576-403E-81D7-74E1235F9109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5268F-81DD-CF48-D8BC-7CEAABCCF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9E83B-6243-4846-6951-7B9CF3575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082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D054EC-C921-FB65-031A-6763C387B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C024C6-01C7-CAE3-0279-636137FD8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8550" y="1757309"/>
            <a:ext cx="9799875" cy="4563059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pPr marL="457200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Avenir Next LT Pro" panose="020B0504020202020204" pitchFamily="34" charset="0"/>
              </a:rPr>
              <a:t>Craig West</a:t>
            </a:r>
          </a:p>
          <a:p>
            <a:pPr marL="457200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Avenir Next LT Pro" panose="020B0504020202020204" pitchFamily="34" charset="0"/>
              </a:rPr>
              <a:t>Brighton based AI Developer</a:t>
            </a:r>
          </a:p>
          <a:p>
            <a:pPr marL="457200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Avenir Next LT Pro" panose="020B0504020202020204" pitchFamily="34" charset="0"/>
              </a:rPr>
              <a:t>All slides and code available at:</a:t>
            </a:r>
          </a:p>
          <a:p>
            <a:pPr marL="457200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Avenir Next LT Pro" panose="020B0504020202020204" pitchFamily="34" charset="0"/>
              </a:rPr>
              <a:t>https://pytest-cookbook.com/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3BB170-8F3D-1745-5897-598327A27B21}"/>
              </a:ext>
            </a:extLst>
          </p:cNvPr>
          <p:cNvSpPr txBox="1"/>
          <p:nvPr/>
        </p:nvSpPr>
        <p:spPr>
          <a:xfrm>
            <a:off x="1854847" y="95316"/>
            <a:ext cx="9275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Avenir Next LT Pro" panose="020B0504020202020204" pitchFamily="34" charset="0"/>
              </a:rPr>
              <a:t>AI Agents from scratch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345A44-8335-E4DE-A063-5436213A66D9}"/>
              </a:ext>
            </a:extLst>
          </p:cNvPr>
          <p:cNvSpPr txBox="1"/>
          <p:nvPr/>
        </p:nvSpPr>
        <p:spPr>
          <a:xfrm>
            <a:off x="2131984" y="926313"/>
            <a:ext cx="8720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Avenir Next LT Pro" panose="020B0504020202020204" pitchFamily="34" charset="0"/>
              </a:rPr>
              <a:t>Python and Natural Language working together…</a:t>
            </a:r>
          </a:p>
        </p:txBody>
      </p:sp>
    </p:spTree>
    <p:extLst>
      <p:ext uri="{BB962C8B-B14F-4D97-AF65-F5344CB8AC3E}">
        <p14:creationId xmlns:p14="http://schemas.microsoft.com/office/powerpoint/2010/main" val="3497632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1F022E-96DB-6F11-970D-C9DF49D23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801243C-668A-CE4D-E78C-47CAE9971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8550" y="1757309"/>
            <a:ext cx="9799875" cy="4563059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Avenir Next LT Pro" panose="020B0504020202020204" pitchFamily="34" charset="0"/>
              </a:rPr>
              <a:t>It might seem that AI programming is binary – we are either AI developers or ‘classic’ Python developers, possibly falling behind.</a:t>
            </a:r>
          </a:p>
          <a:p>
            <a:pPr marL="457200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Avenir Next LT Pro" panose="020B0504020202020204" pitchFamily="34" charset="0"/>
              </a:rPr>
              <a:t>In this talk, the aim is SUBTRACTION - letting go of non-useful ideas about AI Agents and AI programming.</a:t>
            </a:r>
          </a:p>
          <a:p>
            <a:pPr marL="457200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8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My journey and not necessarily everyone’s.</a:t>
            </a:r>
            <a:endParaRPr lang="en-GB" sz="28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EF8F6F-DFA6-6E58-B64E-34C4BD3A5F2A}"/>
              </a:ext>
            </a:extLst>
          </p:cNvPr>
          <p:cNvSpPr txBox="1"/>
          <p:nvPr/>
        </p:nvSpPr>
        <p:spPr>
          <a:xfrm>
            <a:off x="1854847" y="95316"/>
            <a:ext cx="9275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>
                <a:solidFill>
                  <a:schemeClr val="bg1"/>
                </a:solidFill>
                <a:latin typeface="Avenir Next LT Pro" panose="020B0504020202020204" pitchFamily="34" charset="0"/>
              </a:rPr>
              <a:t>AI Agents from scratch</a:t>
            </a:r>
            <a:endParaRPr lang="en-GB" sz="48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40A7E1-47C3-0C73-0593-8A829A535F84}"/>
              </a:ext>
            </a:extLst>
          </p:cNvPr>
          <p:cNvSpPr txBox="1"/>
          <p:nvPr/>
        </p:nvSpPr>
        <p:spPr>
          <a:xfrm>
            <a:off x="2131984" y="926313"/>
            <a:ext cx="8720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Avenir Next LT Pro" panose="020B0504020202020204" pitchFamily="34" charset="0"/>
              </a:rPr>
              <a:t>Python and Natural Language working together…</a:t>
            </a:r>
          </a:p>
        </p:txBody>
      </p:sp>
    </p:spTree>
    <p:extLst>
      <p:ext uri="{BB962C8B-B14F-4D97-AF65-F5344CB8AC3E}">
        <p14:creationId xmlns:p14="http://schemas.microsoft.com/office/powerpoint/2010/main" val="2110334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94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Avenir Next LT Pro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Craig West</dc:creator>
  <cp:lastModifiedBy>Craig West</cp:lastModifiedBy>
  <cp:revision>4</cp:revision>
  <dcterms:created xsi:type="dcterms:W3CDTF">2024-12-09T15:33:43Z</dcterms:created>
  <dcterms:modified xsi:type="dcterms:W3CDTF">2025-01-10T09:00:02Z</dcterms:modified>
</cp:coreProperties>
</file>