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76" r:id="rId5"/>
    <p:sldId id="277" r:id="rId6"/>
    <p:sldId id="279" r:id="rId7"/>
    <p:sldId id="278"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27/03/2025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27/03/2025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743164" y="437164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 </a:t>
            </a:r>
            <a:r>
              <a:rPr lang="en-GB" sz="2400" b="1" dirty="0" err="1"/>
              <a:t>LLm</a:t>
            </a:r>
            <a:r>
              <a:rPr lang="en-GB" sz="2400" b="1" dirty="0"/>
              <a:t>, 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743164" y="54915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994880"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a:t>
            </a:r>
            <a:r>
              <a:rPr lang="en-GB" sz="2400" b="1" dirty="0" err="1"/>
              <a:t>requireds</a:t>
            </a:r>
            <a:endParaRPr lang="en-GB" sz="2400" b="1" dirty="0"/>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349"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a:t>
            </a:r>
            <a:r>
              <a:rPr lang="en-GB" sz="2800" b="1"/>
              <a:t>select NEXT</a:t>
            </a:r>
            <a:endParaRPr lang="en-GB" sz="2800" b="1" dirty="0"/>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720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48</cp:revision>
  <dcterms:created xsi:type="dcterms:W3CDTF">2024-12-09T15:33:43Z</dcterms:created>
  <dcterms:modified xsi:type="dcterms:W3CDTF">2025-03-27T10:28:03Z</dcterms:modified>
</cp:coreProperties>
</file>