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67" r:id="rId4"/>
    <p:sldId id="268"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04/03/2025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04/03/2025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590</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35</cp:revision>
  <dcterms:created xsi:type="dcterms:W3CDTF">2024-12-09T15:33:43Z</dcterms:created>
  <dcterms:modified xsi:type="dcterms:W3CDTF">2025-03-04T04:57:01Z</dcterms:modified>
</cp:coreProperties>
</file>