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6" r:id="rId2"/>
    <p:sldId id="275" r:id="rId3"/>
    <p:sldId id="267" r:id="rId4"/>
    <p:sldId id="280" r:id="rId5"/>
    <p:sldId id="276" r:id="rId6"/>
    <p:sldId id="277" r:id="rId7"/>
    <p:sldId id="279" r:id="rId8"/>
    <p:sldId id="278" r:id="rId9"/>
    <p:sldId id="268" r:id="rId10"/>
    <p:sldId id="281"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08B94-CB06-4F20-9C5A-8C826F4D9DBD}" type="datetimeFigureOut">
              <a:rPr lang="en-GB" smtClean="0"/>
              <a:t>09/04/2025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BABD5-0960-4F26-8AE1-9C1EFC5E66DB}" type="slidenum">
              <a:rPr lang="en-GB" smtClean="0"/>
              <a:t>‹#›</a:t>
            </a:fld>
            <a:endParaRPr lang="en-GB"/>
          </a:p>
        </p:txBody>
      </p:sp>
    </p:spTree>
    <p:extLst>
      <p:ext uri="{BB962C8B-B14F-4D97-AF65-F5344CB8AC3E}">
        <p14:creationId xmlns:p14="http://schemas.microsoft.com/office/powerpoint/2010/main" val="405523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2BABD5-0960-4F26-8AE1-9C1EFC5E66DB}" type="slidenum">
              <a:rPr lang="en-GB" smtClean="0"/>
              <a:t>10</a:t>
            </a:fld>
            <a:endParaRPr lang="en-GB"/>
          </a:p>
        </p:txBody>
      </p:sp>
    </p:spTree>
    <p:extLst>
      <p:ext uri="{BB962C8B-B14F-4D97-AF65-F5344CB8AC3E}">
        <p14:creationId xmlns:p14="http://schemas.microsoft.com/office/powerpoint/2010/main" val="14079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09/04/2025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09/04/2025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E01F2CE-9F91-F1A6-9184-F13936C8E1A8}"/>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2E436CD-D070-C976-5702-8B7AF22066ED}"/>
              </a:ext>
            </a:extLst>
          </p:cNvPr>
          <p:cNvSpPr/>
          <p:nvPr/>
        </p:nvSpPr>
        <p:spPr>
          <a:xfrm>
            <a:off x="1825487" y="327622"/>
            <a:ext cx="23493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AI AGENT 1</a:t>
            </a:r>
          </a:p>
        </p:txBody>
      </p:sp>
      <p:sp>
        <p:nvSpPr>
          <p:cNvPr id="3" name="Rectangle: Rounded Corners 2">
            <a:extLst>
              <a:ext uri="{FF2B5EF4-FFF2-40B4-BE49-F238E27FC236}">
                <a16:creationId xmlns:a16="http://schemas.microsoft.com/office/drawing/2014/main" id="{C380ED4E-C4BF-8097-E2C0-891449F770E0}"/>
              </a:ext>
            </a:extLst>
          </p:cNvPr>
          <p:cNvSpPr/>
          <p:nvPr/>
        </p:nvSpPr>
        <p:spPr>
          <a:xfrm>
            <a:off x="5185137" y="327622"/>
            <a:ext cx="23493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AI AGENT 2</a:t>
            </a:r>
          </a:p>
        </p:txBody>
      </p:sp>
      <p:sp>
        <p:nvSpPr>
          <p:cNvPr id="4" name="Rectangle: Rounded Corners 3">
            <a:extLst>
              <a:ext uri="{FF2B5EF4-FFF2-40B4-BE49-F238E27FC236}">
                <a16:creationId xmlns:a16="http://schemas.microsoft.com/office/drawing/2014/main" id="{AC7ACAB1-7757-703C-34D2-B8D3170E005B}"/>
              </a:ext>
            </a:extLst>
          </p:cNvPr>
          <p:cNvSpPr/>
          <p:nvPr/>
        </p:nvSpPr>
        <p:spPr>
          <a:xfrm>
            <a:off x="8647528" y="327622"/>
            <a:ext cx="23493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AI AGENT 3</a:t>
            </a:r>
          </a:p>
        </p:txBody>
      </p:sp>
      <p:sp>
        <p:nvSpPr>
          <p:cNvPr id="5" name="Rectangle: Rounded Corners 4">
            <a:extLst>
              <a:ext uri="{FF2B5EF4-FFF2-40B4-BE49-F238E27FC236}">
                <a16:creationId xmlns:a16="http://schemas.microsoft.com/office/drawing/2014/main" id="{56E2B513-E2B9-F2FF-153B-338B507D5146}"/>
              </a:ext>
            </a:extLst>
          </p:cNvPr>
          <p:cNvSpPr/>
          <p:nvPr/>
        </p:nvSpPr>
        <p:spPr>
          <a:xfrm>
            <a:off x="911114" y="2057132"/>
            <a:ext cx="3756917"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Test input to each agent gets correct output and actions. </a:t>
            </a:r>
          </a:p>
        </p:txBody>
      </p:sp>
      <p:sp>
        <p:nvSpPr>
          <p:cNvPr id="10" name="Rectangle: Rounded Corners 9">
            <a:extLst>
              <a:ext uri="{FF2B5EF4-FFF2-40B4-BE49-F238E27FC236}">
                <a16:creationId xmlns:a16="http://schemas.microsoft.com/office/drawing/2014/main" id="{CC5B1039-0C0E-DAC5-7127-069BD81AFFAE}"/>
              </a:ext>
            </a:extLst>
          </p:cNvPr>
          <p:cNvSpPr/>
          <p:nvPr/>
        </p:nvSpPr>
        <p:spPr>
          <a:xfrm>
            <a:off x="5185137" y="1599905"/>
            <a:ext cx="23493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AI AGENT 4</a:t>
            </a:r>
          </a:p>
        </p:txBody>
      </p:sp>
      <p:sp>
        <p:nvSpPr>
          <p:cNvPr id="11" name="Rectangle: Rounded Corners 10">
            <a:extLst>
              <a:ext uri="{FF2B5EF4-FFF2-40B4-BE49-F238E27FC236}">
                <a16:creationId xmlns:a16="http://schemas.microsoft.com/office/drawing/2014/main" id="{EC169EAD-5C2E-99B7-6699-B341B03073E8}"/>
              </a:ext>
            </a:extLst>
          </p:cNvPr>
          <p:cNvSpPr/>
          <p:nvPr/>
        </p:nvSpPr>
        <p:spPr>
          <a:xfrm>
            <a:off x="7943747" y="2057132"/>
            <a:ext cx="3756917"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Check correct route taken </a:t>
            </a:r>
            <a:r>
              <a:rPr lang="en-GB" sz="2800" b="1" dirty="0" err="1"/>
              <a:t>throught</a:t>
            </a:r>
            <a:r>
              <a:rPr lang="en-GB" sz="2800" b="1" dirty="0"/>
              <a:t> workflow</a:t>
            </a:r>
          </a:p>
        </p:txBody>
      </p:sp>
      <p:sp>
        <p:nvSpPr>
          <p:cNvPr id="13" name="Arrow: Right 12">
            <a:extLst>
              <a:ext uri="{FF2B5EF4-FFF2-40B4-BE49-F238E27FC236}">
                <a16:creationId xmlns:a16="http://schemas.microsoft.com/office/drawing/2014/main" id="{666674B6-1240-7F62-AB5F-0A5A7D1C58AA}"/>
              </a:ext>
            </a:extLst>
          </p:cNvPr>
          <p:cNvSpPr/>
          <p:nvPr/>
        </p:nvSpPr>
        <p:spPr>
          <a:xfrm>
            <a:off x="4380326" y="617443"/>
            <a:ext cx="688369" cy="303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CB3EB39E-00A7-C8CC-BCA0-60F89E092907}"/>
              </a:ext>
            </a:extLst>
          </p:cNvPr>
          <p:cNvSpPr/>
          <p:nvPr/>
        </p:nvSpPr>
        <p:spPr>
          <a:xfrm rot="2326513">
            <a:off x="4323847" y="1514979"/>
            <a:ext cx="688369" cy="303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E483FC56-3DB0-F653-B2A8-CFEA361D37DB}"/>
              </a:ext>
            </a:extLst>
          </p:cNvPr>
          <p:cNvSpPr/>
          <p:nvPr/>
        </p:nvSpPr>
        <p:spPr>
          <a:xfrm>
            <a:off x="7700591" y="576558"/>
            <a:ext cx="688369" cy="303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F2FE73F8-EA6C-6172-2059-CF6615A95706}"/>
              </a:ext>
            </a:extLst>
          </p:cNvPr>
          <p:cNvSpPr/>
          <p:nvPr/>
        </p:nvSpPr>
        <p:spPr>
          <a:xfrm rot="19562171">
            <a:off x="7868028" y="1378934"/>
            <a:ext cx="688369" cy="3035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CE30C5F8-102B-E096-DA67-164487D96EE5}"/>
              </a:ext>
            </a:extLst>
          </p:cNvPr>
          <p:cNvSpPr/>
          <p:nvPr/>
        </p:nvSpPr>
        <p:spPr>
          <a:xfrm>
            <a:off x="911086" y="4065545"/>
            <a:ext cx="10897457" cy="239424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LLM as judge and also Domain Expert as Judge.</a:t>
            </a:r>
          </a:p>
          <a:p>
            <a:pPr algn="ctr"/>
            <a:r>
              <a:rPr lang="en-GB" sz="2800" b="1" dirty="0"/>
              <a:t>Is test output structured or unstructured?</a:t>
            </a:r>
          </a:p>
          <a:p>
            <a:pPr algn="ctr"/>
            <a:r>
              <a:rPr lang="en-GB" sz="2400" b="1" dirty="0"/>
              <a:t>https://ai-powered-knowledge-systems.netlify.app/evaluation/overview/</a:t>
            </a:r>
          </a:p>
        </p:txBody>
      </p:sp>
    </p:spTree>
    <p:extLst>
      <p:ext uri="{BB962C8B-B14F-4D97-AF65-F5344CB8AC3E}">
        <p14:creationId xmlns:p14="http://schemas.microsoft.com/office/powerpoint/2010/main" val="105665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D44F3F7-1152-8C9F-5954-746E6F67304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630CDF9-E16C-039C-05C2-2A127267B69A}"/>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A44FF371-FB4C-DF69-AB1D-74FA634418A6}"/>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2F4C1344-85EB-73D5-6DE1-7E8656E06371}"/>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678C6B32-4EA9-21B0-5A23-2464271C277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CFD7E4C0-B212-4709-79AE-445578644FC6}"/>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7F7830E2-702D-4684-7D59-F2C31C5D863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A8702D7-8F76-D335-FCDD-CDC7FDB6315A}"/>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CEEBC91C-E849-EA49-CE8F-957901306446}"/>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2D65243D-D41D-34A5-29E1-05E33B9EB31A}"/>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254904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743164" y="437164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 </a:t>
            </a:r>
            <a:r>
              <a:rPr lang="en-GB" sz="2400" b="1" dirty="0" err="1"/>
              <a:t>LLm</a:t>
            </a:r>
            <a:r>
              <a:rPr lang="en-GB" sz="2400" b="1" dirty="0"/>
              <a:t>, 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743164" y="54915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994880"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a:t>
            </a:r>
            <a:r>
              <a:rPr lang="en-GB" sz="2400" b="1" dirty="0" err="1"/>
              <a:t>requireds</a:t>
            </a:r>
            <a:endParaRPr lang="en-GB" sz="2400" b="1" dirty="0"/>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349"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a:t>
            </a:r>
            <a:r>
              <a:rPr lang="en-GB" sz="2800" b="1"/>
              <a:t>select NEXT</a:t>
            </a:r>
            <a:endParaRPr lang="en-GB" sz="2800" b="1" dirty="0"/>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842</Words>
  <Application>Microsoft Office PowerPoint</Application>
  <PresentationFormat>Widescreen</PresentationFormat>
  <Paragraphs>112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52</cp:revision>
  <dcterms:created xsi:type="dcterms:W3CDTF">2024-12-09T15:33:43Z</dcterms:created>
  <dcterms:modified xsi:type="dcterms:W3CDTF">2025-04-09T08:01:31Z</dcterms:modified>
</cp:coreProperties>
</file>