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6FAF1-F4E1-40E6-9530-12AC7A6EC234}" v="60" dt="2025-01-27T10:30:41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44D5-1754-A877-F3B7-41E5FF36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7D9F8-9D69-96A6-DD88-761AEA18E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1DAE-1481-1616-42ED-D653D53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1B2C-9B93-4CCB-EFFA-4AA0C434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7983-397D-CE8B-5AE5-63959B3D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6638-7878-872D-7D75-79C0A10F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3DA3-FB0B-91B9-2337-97C1E4B5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5DAD-2117-DDE6-1954-5C52007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EC63-CED2-D8CA-7237-89132AC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26B3-1B25-92ED-7972-6D1FF21E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7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3EE73-BDDB-D118-71E1-5E637C686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1E2C-3A06-37D4-BC22-C8628038E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798A-E278-F951-9882-CF9EA45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CB54-DB5C-638D-FFC8-2E67610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DAEE-4765-237B-1157-A8FEEFBE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BE6A-07AB-04B2-92EA-4A2CAA39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9774-88B4-C66E-2AEB-F9D86D60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76C0-A4FB-B495-6495-28D8DEE8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8090-2966-71D3-69F1-16EDBFCE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B066-708C-62BE-FEF1-8DA32AB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99D6-DDD4-8E8D-7A26-D37E7C2D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E841-79BD-5581-2F17-EEEAE98D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5CBD-74D2-1B34-A9A3-2A033F9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C032-40B1-AA87-3A73-17F642FB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5359-99A7-A428-7FFA-C450CCA6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7F5C-29D7-FF32-BC66-2413AC49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41BA-34C4-2C35-E46A-0D23F9F5E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875F3-2610-B169-233E-54DC6B0D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584D-FC20-B9B9-C5A4-ECC6CD8C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FCC-51AA-53D1-E4A4-7986BA5D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EF02-AE58-80BD-2B5E-E19DB8BB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0CE4-58A4-572B-DDA5-40F14C82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F18C-FB9A-1B1C-85BF-F1A022D6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3B6D-F9DE-07A4-5855-C5BE3EA5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6E201-4F5F-76FA-6C07-1446B971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E7D22-D994-6294-FE73-98D783121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0A417-92BF-B0F0-EF72-4EF19B7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BD6EB-EF63-FCD5-0C11-4AF235AC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BD489-DEF5-6425-4035-73AC6F4D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401E-58B2-0422-046C-CFD4376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62A2F-AA3C-CB6B-5BF9-1CA2C541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04F8-9430-8FCD-6C72-6F31BBA9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BA040-EAA4-B8D7-652E-4AB8C93B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F579B-3963-74B7-373E-84C19813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240CE-6B24-990F-BFCB-6240B973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91F3-E915-62BF-E9F9-5982767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9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8383-2548-9E5A-EC1E-0DC5A1C6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38D4-EC4F-9041-BDBF-BFCDBF77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97F59-DFF0-BA07-80DB-43B56423C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4B9E-D294-1E75-6BAA-2F1DF654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DDD8C-48FC-8AF4-181E-39DCDBF7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9F36-7284-7B6B-C91A-3C6F908A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A329-D2C9-B6D2-5643-EB5EA661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E1D4C-EDF1-733E-4BA7-6DD316ED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3581-37C0-48B1-5AFD-482271FD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E0094-3317-144F-3B7E-7B78FB63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AF592-0DD2-25C5-D69B-83ED2535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DFC72-FB1E-653B-D92A-D709983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69A3-14A2-7CE7-8C41-8593FA4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7177E-632C-94BF-5556-7A54CBAD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46BF-40FD-AFD7-E98B-18EBB21FC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84A1A-F576-403E-81D7-74E1235F9109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268F-81DD-CF48-D8BC-7CEAABCC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E83B-6243-4846-6951-7B9CF3575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7BE3A-65B8-B231-93C7-FF71B2EE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C96C4-DDCC-5115-8FFF-76BCB1FD740B}"/>
              </a:ext>
            </a:extLst>
          </p:cNvPr>
          <p:cNvSpPr txBox="1"/>
          <p:nvPr/>
        </p:nvSpPr>
        <p:spPr>
          <a:xfrm>
            <a:off x="744878" y="1295530"/>
            <a:ext cx="1127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Implementing Agentic AI Solutions in Django from scratch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C4A22-4902-4AB4-9C64-451F307316EF}"/>
              </a:ext>
            </a:extLst>
          </p:cNvPr>
          <p:cNvSpPr txBox="1"/>
          <p:nvPr/>
        </p:nvSpPr>
        <p:spPr>
          <a:xfrm>
            <a:off x="460625" y="360580"/>
            <a:ext cx="1127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250"/>
              </a:spcBef>
              <a:spcAft>
                <a:spcPts val="3750"/>
              </a:spcAft>
            </a:pPr>
            <a:r>
              <a:rPr lang="en-GB" sz="4800" b="0" i="0" u="none" strike="noStrike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DjangoCongress</a:t>
            </a:r>
            <a:r>
              <a:rPr lang="en-GB" sz="4800" b="0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JP</a:t>
            </a:r>
          </a:p>
        </p:txBody>
      </p:sp>
      <p:pic>
        <p:nvPicPr>
          <p:cNvPr id="9" name="Picture 8" descr="A person in a vest&#10;&#10;Description automatically generated">
            <a:extLst>
              <a:ext uri="{FF2B5EF4-FFF2-40B4-BE49-F238E27FC236}">
                <a16:creationId xmlns:a16="http://schemas.microsoft.com/office/drawing/2014/main" id="{CA4CBAF2-C371-3FAC-E5B8-14572812B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5" y="2069460"/>
            <a:ext cx="1904262" cy="1655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83477-21F8-2448-0727-4291162BD444}"/>
              </a:ext>
            </a:extLst>
          </p:cNvPr>
          <p:cNvSpPr txBox="1"/>
          <p:nvPr/>
        </p:nvSpPr>
        <p:spPr>
          <a:xfrm>
            <a:off x="2750051" y="2069461"/>
            <a:ext cx="412336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Craig West</a:t>
            </a:r>
          </a:p>
          <a:p>
            <a:pPr algn="l">
              <a:spcBef>
                <a:spcPts val="1500"/>
              </a:spcBef>
            </a:pPr>
            <a:r>
              <a:rPr lang="en-GB" sz="2800" dirty="0">
                <a:solidFill>
                  <a:schemeClr val="bg1"/>
                </a:solidFill>
                <a:latin typeface="Montserrat" panose="020F0502020204030204" pitchFamily="2" charset="0"/>
              </a:rPr>
              <a:t>Freelance Pythonista</a:t>
            </a:r>
          </a:p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Brighton, UK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C9B47-920B-FB3F-CD5B-E5EFBC5F301A}"/>
              </a:ext>
            </a:extLst>
          </p:cNvPr>
          <p:cNvSpPr txBox="1"/>
          <p:nvPr/>
        </p:nvSpPr>
        <p:spPr>
          <a:xfrm>
            <a:off x="619875" y="4089886"/>
            <a:ext cx="11111500" cy="242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GB" sz="24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GitHub Repo:</a:t>
            </a:r>
            <a:r>
              <a:rPr lang="en-GB" sz="2400" b="0" dirty="0">
                <a:solidFill>
                  <a:schemeClr val="bg1"/>
                </a:solidFill>
                <a:latin typeface="Montserrat" panose="020F0502020204030204" pitchFamily="2" charset="0"/>
              </a:rPr>
              <a:t>  </a:t>
            </a:r>
            <a:r>
              <a:rPr lang="en-GB" sz="320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https://pytest-cookbook.com/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endParaRPr lang="en-GB" dirty="0">
              <a:solidFill>
                <a:schemeClr val="bg1"/>
              </a:solidFill>
              <a:latin typeface="Montserrat" panose="020F0502020204030204" pitchFamily="2" charset="0"/>
            </a:endParaRP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https://ai-powered-knowledge-systems.netlify.app/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https://pytest-cookbook.com/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https://django-fullstack-testing.netlify.app/</a:t>
            </a:r>
          </a:p>
          <a:p>
            <a:pPr algn="l">
              <a:spcBef>
                <a:spcPts val="1500"/>
              </a:spcBef>
            </a:pPr>
            <a:endParaRPr lang="en-GB" sz="2400" b="0" i="0" dirty="0">
              <a:solidFill>
                <a:schemeClr val="bg1"/>
              </a:solidFill>
              <a:effectLst/>
              <a:latin typeface="Montserrat" panose="020F05020202040302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FCACE-B586-A62A-D015-C07742C7F02E}"/>
              </a:ext>
            </a:extLst>
          </p:cNvPr>
          <p:cNvSpPr txBox="1"/>
          <p:nvPr/>
        </p:nvSpPr>
        <p:spPr>
          <a:xfrm>
            <a:off x="6813835" y="1984822"/>
            <a:ext cx="4917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400" dirty="0">
                <a:solidFill>
                  <a:schemeClr val="bg1"/>
                </a:solidFill>
                <a:latin typeface="Montserrat" panose="020F0502020204030204" pitchFamily="2" charset="0"/>
              </a:rPr>
              <a:t>I am enjoying my new puppy, Leo, working in community kitchens and being a coach at codebar.io/</a:t>
            </a:r>
            <a:r>
              <a:rPr lang="en-GB" sz="2400" dirty="0" err="1">
                <a:solidFill>
                  <a:schemeClr val="bg1"/>
                </a:solidFill>
                <a:latin typeface="Montserrat" panose="020F0502020204030204" pitchFamily="2" charset="0"/>
              </a:rPr>
              <a:t>brighton</a:t>
            </a:r>
            <a:r>
              <a:rPr lang="en-GB" sz="2400" dirty="0">
                <a:solidFill>
                  <a:schemeClr val="bg1"/>
                </a:solidFill>
                <a:latin typeface="Montserrat" panose="020F0502020204030204" pitchFamily="2" charset="0"/>
              </a:rPr>
              <a:t>, which I find very rewarding.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0A8CCF-FC98-12DF-F924-6F8B0D86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7859" y="4756974"/>
            <a:ext cx="1242563" cy="1997180"/>
          </a:xfrm>
          <a:prstGeom prst="rect">
            <a:avLst/>
          </a:prstGeom>
        </p:spPr>
      </p:pic>
      <p:pic>
        <p:nvPicPr>
          <p:cNvPr id="18" name="Picture 17" descr="A group of people raising their hands&#10;&#10;Description automatically generated">
            <a:extLst>
              <a:ext uri="{FF2B5EF4-FFF2-40B4-BE49-F238E27FC236}">
                <a16:creationId xmlns:a16="http://schemas.microsoft.com/office/drawing/2014/main" id="{F16EBA66-3362-EE2D-2B5E-B60B219FB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13" y="5059444"/>
            <a:ext cx="3610515" cy="14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DE77D-A352-5669-61A2-29408C457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229D3C-0585-6C01-290D-2ECF669B679E}"/>
              </a:ext>
            </a:extLst>
          </p:cNvPr>
          <p:cNvSpPr/>
          <p:nvPr/>
        </p:nvSpPr>
        <p:spPr>
          <a:xfrm>
            <a:off x="976046" y="748299"/>
            <a:ext cx="3568557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QUERY1+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26876B-0B25-7EDB-4A9D-77789CFE9A5B}"/>
              </a:ext>
            </a:extLst>
          </p:cNvPr>
          <p:cNvSpPr/>
          <p:nvPr/>
        </p:nvSpPr>
        <p:spPr>
          <a:xfrm>
            <a:off x="5032198" y="774841"/>
            <a:ext cx="2803133" cy="7483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TO LLM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93ECB2-C5BA-6BE4-B413-B4301EFB4F38}"/>
              </a:ext>
            </a:extLst>
          </p:cNvPr>
          <p:cNvSpPr/>
          <p:nvPr/>
        </p:nvSpPr>
        <p:spPr>
          <a:xfrm>
            <a:off x="8322926" y="2757755"/>
            <a:ext cx="2601074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RESPONSE_2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B990AF5-4A6E-C44C-96A7-54B75F9EC9B5}"/>
              </a:ext>
            </a:extLst>
          </p:cNvPr>
          <p:cNvSpPr/>
          <p:nvPr/>
        </p:nvSpPr>
        <p:spPr>
          <a:xfrm>
            <a:off x="976046" y="2731213"/>
            <a:ext cx="3568558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QUERY2 + RESPONSE_1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EE99A5-B316-169C-7413-8FD41068EA81}"/>
              </a:ext>
            </a:extLst>
          </p:cNvPr>
          <p:cNvCxnSpPr>
            <a:cxnSpLocks/>
          </p:cNvCxnSpPr>
          <p:nvPr/>
        </p:nvCxnSpPr>
        <p:spPr>
          <a:xfrm flipH="1">
            <a:off x="4475254" y="1643434"/>
            <a:ext cx="3847672" cy="893851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DD5C95E-EBD4-E455-1B49-8A3AC52C8BD9}"/>
              </a:ext>
            </a:extLst>
          </p:cNvPr>
          <p:cNvSpPr/>
          <p:nvPr/>
        </p:nvSpPr>
        <p:spPr>
          <a:xfrm>
            <a:off x="8322926" y="696929"/>
            <a:ext cx="2601074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RESPONSE_1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F579E4F-6FE8-7E2A-1067-0478CABD245F}"/>
              </a:ext>
            </a:extLst>
          </p:cNvPr>
          <p:cNvSpPr/>
          <p:nvPr/>
        </p:nvSpPr>
        <p:spPr>
          <a:xfrm>
            <a:off x="5032198" y="2810839"/>
            <a:ext cx="2803133" cy="7483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TO LLM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8187F-F725-6BB4-5533-D203ED6ABEA9}"/>
              </a:ext>
            </a:extLst>
          </p:cNvPr>
          <p:cNvSpPr txBox="1"/>
          <p:nvPr/>
        </p:nvSpPr>
        <p:spPr>
          <a:xfrm>
            <a:off x="887002" y="4137348"/>
            <a:ext cx="107056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We change our query to carry out new instructions along with previous response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385298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9</cp:revision>
  <dcterms:created xsi:type="dcterms:W3CDTF">2024-12-09T15:33:43Z</dcterms:created>
  <dcterms:modified xsi:type="dcterms:W3CDTF">2025-02-17T09:48:48Z</dcterms:modified>
</cp:coreProperties>
</file>