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D6FAF1-F4E1-40E6-9530-12AC7A6EC234}" v="60" dt="2025-01-27T10:30:41.9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348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444D5-1754-A877-F3B7-41E5FF366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E7D9F8-9D69-96A6-DD88-761AEA18EE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FF1DAE-1481-1616-42ED-D653D531F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4A1A-F576-403E-81D7-74E1235F9109}" type="datetimeFigureOut">
              <a:rPr lang="en-GB" smtClean="0"/>
              <a:t>14/02/2025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F1B2C-9B93-4CCB-EFFA-4AA0C4340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F7983-397D-CE8B-5AE5-63959B3D6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A3404-B09D-4FCA-BEEF-B8F5A7C18D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4741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66638-7878-872D-7D75-79C0A10F7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7C3DA3-FB0B-91B9-2337-97C1E4B575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A55DAD-2117-DDE6-1954-5C5200713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4A1A-F576-403E-81D7-74E1235F9109}" type="datetimeFigureOut">
              <a:rPr lang="en-GB" smtClean="0"/>
              <a:t>14/02/2025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1EC63-CED2-D8CA-7237-89132ACD4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726B3-1B25-92ED-7972-6D1FF21E2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A3404-B09D-4FCA-BEEF-B8F5A7C18D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579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63EE73-BDDB-D118-71E1-5E637C6869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A91E2C-3A06-37D4-BC22-C8628038EB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67798A-E278-F951-9882-CF9EA45E9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4A1A-F576-403E-81D7-74E1235F9109}" type="datetimeFigureOut">
              <a:rPr lang="en-GB" smtClean="0"/>
              <a:t>14/02/2025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69CB54-DB5C-638D-FFC8-2E676106B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4BDAEE-4765-237B-1157-A8FEEFBEB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A3404-B09D-4FCA-BEEF-B8F5A7C18D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8599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6BE6A-07AB-04B2-92EA-4A2CAA395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B9774-88B4-C66E-2AEB-F9D86D609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676C0-A4FB-B495-6495-28D8DEE80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4A1A-F576-403E-81D7-74E1235F9109}" type="datetimeFigureOut">
              <a:rPr lang="en-GB" smtClean="0"/>
              <a:t>14/02/2025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D8090-2966-71D3-69F1-16EDBFCE0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CB066-708C-62BE-FEF1-8DA32AB69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A3404-B09D-4FCA-BEEF-B8F5A7C18D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160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399D6-DDD4-8E8D-7A26-D37E7C2D9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DCE841-79BD-5581-2F17-EEEAE98D9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D5CBD-74D2-1B34-A9A3-2A033F964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4A1A-F576-403E-81D7-74E1235F9109}" type="datetimeFigureOut">
              <a:rPr lang="en-GB" smtClean="0"/>
              <a:t>14/02/2025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FC032-40B1-AA87-3A73-17F642FB4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FC5359-99A7-A428-7FFA-C450CCA6F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A3404-B09D-4FCA-BEEF-B8F5A7C18D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6100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A7F5C-29D7-FF32-BC66-2413AC496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741BA-34C4-2C35-E46A-0D23F9F5E2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8875F3-2610-B169-233E-54DC6B0D3D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52584D-FC20-B9B9-C5A4-ECC6CD8C9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4A1A-F576-403E-81D7-74E1235F9109}" type="datetimeFigureOut">
              <a:rPr lang="en-GB" smtClean="0"/>
              <a:t>14/02/2025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4E2FCC-51AA-53D1-E4A4-7986BA5D8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01EF02-AE58-80BD-2B5E-E19DB8BB8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A3404-B09D-4FCA-BEEF-B8F5A7C18D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006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40CE4-58A4-572B-DDA5-40F14C820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1DF18C-FB9A-1B1C-85BF-F1A022D677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03B6D-F9DE-07A4-5855-C5BE3EA55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B6E201-4F5F-76FA-6C07-1446B9716C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1E7D22-D994-6294-FE73-98D783121E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D0A417-92BF-B0F0-EF72-4EF19B781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4A1A-F576-403E-81D7-74E1235F9109}" type="datetimeFigureOut">
              <a:rPr lang="en-GB" smtClean="0"/>
              <a:t>14/02/2025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ABD6EB-EF63-FCD5-0C11-4AF235AC3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2BD489-DEF5-6425-4035-73AC6F4DE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A3404-B09D-4FCA-BEEF-B8F5A7C18D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4523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D401E-58B2-0422-046C-CFD43765A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562A2F-AA3C-CB6B-5BF9-1CA2C541F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4A1A-F576-403E-81D7-74E1235F9109}" type="datetimeFigureOut">
              <a:rPr lang="en-GB" smtClean="0"/>
              <a:t>14/02/2025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D704F8-9430-8FCD-6C72-6F31BBA9B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5BA040-EAA4-B8D7-652E-4AB8C93BB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A3404-B09D-4FCA-BEEF-B8F5A7C18D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0603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AF579B-3963-74B7-373E-84C198136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4A1A-F576-403E-81D7-74E1235F9109}" type="datetimeFigureOut">
              <a:rPr lang="en-GB" smtClean="0"/>
              <a:t>14/02/2025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9240CE-6B24-990F-BFCB-6240B973F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E691F3-E915-62BF-E9F9-59827671A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A3404-B09D-4FCA-BEEF-B8F5A7C18D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9192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D8383-2548-9E5A-EC1E-0DC5A1C6A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E38D4-EC4F-9041-BDBF-BFCDBF77F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397F59-DFF0-BA07-80DB-43B56423CA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FD4B9E-D294-1E75-6BAA-2F1DF654D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4A1A-F576-403E-81D7-74E1235F9109}" type="datetimeFigureOut">
              <a:rPr lang="en-GB" smtClean="0"/>
              <a:t>14/02/2025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BDDD8C-48FC-8AF4-181E-39DCDBF7E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C29F36-7284-7B6B-C91A-3C6F908AE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A3404-B09D-4FCA-BEEF-B8F5A7C18D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3052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A329-D2C9-B6D2-5643-EB5EA661C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5E1D4C-EDF1-733E-4BA7-6DD316EDFF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CE3581-37C0-48B1-5AFD-482271FD76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CE0094-3317-144F-3B7E-7B78FB638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4A1A-F576-403E-81D7-74E1235F9109}" type="datetimeFigureOut">
              <a:rPr lang="en-GB" smtClean="0"/>
              <a:t>14/02/2025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AAF592-0DD2-25C5-D69B-83ED25354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CDFC72-FB1E-653B-D92A-D70998324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A3404-B09D-4FCA-BEEF-B8F5A7C18D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1835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C569A3-14A2-7CE7-8C41-8593FA4C2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D7177E-632C-94BF-5556-7A54CBADE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746BF-40FD-AFD7-E98B-18EBB21FC6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984A1A-F576-403E-81D7-74E1235F9109}" type="datetimeFigureOut">
              <a:rPr lang="en-GB" smtClean="0"/>
              <a:t>14/02/2025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55268F-81DD-CF48-D8BC-7CEAABCCF8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9E83B-6243-4846-6951-7B9CF35756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61A3404-B09D-4FCA-BEEF-B8F5A7C18D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5082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1A7BE3A-65B8-B231-93C7-FF71B2EE06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2C96C4-DDCC-5115-8FFF-76BCB1FD740B}"/>
              </a:ext>
            </a:extLst>
          </p:cNvPr>
          <p:cNvSpPr txBox="1"/>
          <p:nvPr/>
        </p:nvSpPr>
        <p:spPr>
          <a:xfrm>
            <a:off x="744878" y="1295530"/>
            <a:ext cx="11270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1500"/>
              </a:spcBef>
            </a:pPr>
            <a:r>
              <a:rPr lang="en-GB" sz="2800" b="0" i="0" dirty="0">
                <a:solidFill>
                  <a:schemeClr val="bg1"/>
                </a:solidFill>
                <a:effectLst/>
                <a:latin typeface="Montserrat" panose="020F0502020204030204" pitchFamily="2" charset="0"/>
              </a:rPr>
              <a:t>Implementing Agentic AI Solutions in Django from scratch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3C4A22-4902-4AB4-9C64-451F307316EF}"/>
              </a:ext>
            </a:extLst>
          </p:cNvPr>
          <p:cNvSpPr txBox="1"/>
          <p:nvPr/>
        </p:nvSpPr>
        <p:spPr>
          <a:xfrm>
            <a:off x="460625" y="360580"/>
            <a:ext cx="112707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2250"/>
              </a:spcBef>
              <a:spcAft>
                <a:spcPts val="3750"/>
              </a:spcAft>
            </a:pPr>
            <a:r>
              <a:rPr lang="en-GB" sz="4800" b="0" i="0" u="none" strike="noStrike" dirty="0" err="1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DjangoCongress</a:t>
            </a:r>
            <a:r>
              <a:rPr lang="en-GB" sz="4800" b="0" i="0" u="none" strike="noStrike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 JP</a:t>
            </a:r>
          </a:p>
        </p:txBody>
      </p:sp>
      <p:pic>
        <p:nvPicPr>
          <p:cNvPr id="9" name="Picture 8" descr="A person in a vest&#10;&#10;Description automatically generated">
            <a:extLst>
              <a:ext uri="{FF2B5EF4-FFF2-40B4-BE49-F238E27FC236}">
                <a16:creationId xmlns:a16="http://schemas.microsoft.com/office/drawing/2014/main" id="{CA4CBAF2-C371-3FAC-E5B8-14572812B8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75" y="2069460"/>
            <a:ext cx="1904262" cy="165576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7B83477-21F8-2448-0727-4291162BD444}"/>
              </a:ext>
            </a:extLst>
          </p:cNvPr>
          <p:cNvSpPr txBox="1"/>
          <p:nvPr/>
        </p:nvSpPr>
        <p:spPr>
          <a:xfrm>
            <a:off x="2750051" y="2069461"/>
            <a:ext cx="4123360" cy="176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1500"/>
              </a:spcBef>
            </a:pPr>
            <a:r>
              <a:rPr lang="en-GB" sz="2800" b="0" i="0" dirty="0">
                <a:solidFill>
                  <a:schemeClr val="bg1"/>
                </a:solidFill>
                <a:effectLst/>
                <a:latin typeface="Montserrat" panose="020F0502020204030204" pitchFamily="2" charset="0"/>
              </a:rPr>
              <a:t>Craig West</a:t>
            </a:r>
          </a:p>
          <a:p>
            <a:pPr algn="l">
              <a:spcBef>
                <a:spcPts val="1500"/>
              </a:spcBef>
            </a:pPr>
            <a:r>
              <a:rPr lang="en-GB" sz="2800" dirty="0">
                <a:solidFill>
                  <a:schemeClr val="bg1"/>
                </a:solidFill>
                <a:latin typeface="Montserrat" panose="020F0502020204030204" pitchFamily="2" charset="0"/>
              </a:rPr>
              <a:t>Freelance Pythonista</a:t>
            </a:r>
          </a:p>
          <a:p>
            <a:pPr algn="l">
              <a:spcBef>
                <a:spcPts val="1500"/>
              </a:spcBef>
            </a:pPr>
            <a:r>
              <a:rPr lang="en-GB" sz="2800" b="0" i="0" dirty="0">
                <a:solidFill>
                  <a:schemeClr val="bg1"/>
                </a:solidFill>
                <a:effectLst/>
                <a:latin typeface="Montserrat" panose="020F0502020204030204" pitchFamily="2" charset="0"/>
              </a:rPr>
              <a:t>Brighton, UK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6C9B47-920B-FB3F-CD5B-E5EFBC5F301A}"/>
              </a:ext>
            </a:extLst>
          </p:cNvPr>
          <p:cNvSpPr txBox="1"/>
          <p:nvPr/>
        </p:nvSpPr>
        <p:spPr>
          <a:xfrm>
            <a:off x="619875" y="4089886"/>
            <a:ext cx="11111500" cy="2428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500"/>
              </a:spcBef>
            </a:pPr>
            <a:r>
              <a:rPr lang="en-GB" sz="2400" b="0" i="0" dirty="0">
                <a:solidFill>
                  <a:schemeClr val="bg1"/>
                </a:solidFill>
                <a:effectLst/>
                <a:latin typeface="Montserrat" panose="020F0502020204030204" pitchFamily="2" charset="0"/>
              </a:rPr>
              <a:t>GitHub Repo:</a:t>
            </a:r>
            <a:r>
              <a:rPr lang="en-GB" sz="2400" b="0" dirty="0">
                <a:solidFill>
                  <a:schemeClr val="bg1"/>
                </a:solidFill>
                <a:latin typeface="Montserrat" panose="020F0502020204030204" pitchFamily="2" charset="0"/>
              </a:rPr>
              <a:t>  </a:t>
            </a:r>
            <a:r>
              <a:rPr lang="en-GB" sz="3200" i="0" dirty="0">
                <a:solidFill>
                  <a:schemeClr val="bg1"/>
                </a:solidFill>
                <a:effectLst/>
                <a:latin typeface="Montserrat" panose="020F0502020204030204" pitchFamily="2" charset="0"/>
              </a:rPr>
              <a:t>https://pytest-cookbook.com/</a:t>
            </a:r>
          </a:p>
          <a:p>
            <a:pPr algn="l">
              <a:lnSpc>
                <a:spcPts val="1000"/>
              </a:lnSpc>
              <a:spcBef>
                <a:spcPts val="1500"/>
              </a:spcBef>
            </a:pPr>
            <a:endParaRPr lang="en-GB" dirty="0">
              <a:solidFill>
                <a:schemeClr val="bg1"/>
              </a:solidFill>
              <a:latin typeface="Montserrat" panose="020F0502020204030204" pitchFamily="2" charset="0"/>
            </a:endParaRPr>
          </a:p>
          <a:p>
            <a:pPr algn="l">
              <a:lnSpc>
                <a:spcPts val="1000"/>
              </a:lnSpc>
              <a:spcBef>
                <a:spcPts val="1500"/>
              </a:spcBef>
            </a:pPr>
            <a:r>
              <a:rPr lang="en-GB" dirty="0">
                <a:solidFill>
                  <a:schemeClr val="bg1"/>
                </a:solidFill>
                <a:latin typeface="Montserrat" panose="020F0502020204030204" pitchFamily="2" charset="0"/>
              </a:rPr>
              <a:t>https://ai-powered-knowledge-systems.netlify.app/</a:t>
            </a:r>
          </a:p>
          <a:p>
            <a:pPr algn="l">
              <a:lnSpc>
                <a:spcPts val="1000"/>
              </a:lnSpc>
              <a:spcBef>
                <a:spcPts val="1500"/>
              </a:spcBef>
            </a:pPr>
            <a:r>
              <a:rPr lang="en-GB" dirty="0">
                <a:solidFill>
                  <a:schemeClr val="bg1"/>
                </a:solidFill>
                <a:latin typeface="Montserrat" panose="020F0502020204030204" pitchFamily="2" charset="0"/>
              </a:rPr>
              <a:t>https://pytest-cookbook.com/</a:t>
            </a:r>
          </a:p>
          <a:p>
            <a:pPr algn="l">
              <a:lnSpc>
                <a:spcPts val="1000"/>
              </a:lnSpc>
              <a:spcBef>
                <a:spcPts val="1500"/>
              </a:spcBef>
            </a:pPr>
            <a:r>
              <a:rPr lang="en-GB" dirty="0">
                <a:solidFill>
                  <a:schemeClr val="bg1"/>
                </a:solidFill>
                <a:latin typeface="Montserrat" panose="020F0502020204030204" pitchFamily="2" charset="0"/>
              </a:rPr>
              <a:t>https://django-fullstack-testing.netlify.app/</a:t>
            </a:r>
          </a:p>
          <a:p>
            <a:pPr algn="l">
              <a:spcBef>
                <a:spcPts val="1500"/>
              </a:spcBef>
            </a:pPr>
            <a:endParaRPr lang="en-GB" sz="2400" b="0" i="0" dirty="0">
              <a:solidFill>
                <a:schemeClr val="bg1"/>
              </a:solidFill>
              <a:effectLst/>
              <a:latin typeface="Montserrat" panose="020F0502020204030204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2FCACE-B586-A62A-D015-C07742C7F02E}"/>
              </a:ext>
            </a:extLst>
          </p:cNvPr>
          <p:cNvSpPr txBox="1"/>
          <p:nvPr/>
        </p:nvSpPr>
        <p:spPr>
          <a:xfrm>
            <a:off x="6813835" y="1984822"/>
            <a:ext cx="49175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1500"/>
              </a:spcBef>
            </a:pPr>
            <a:r>
              <a:rPr lang="en-GB" sz="2400" dirty="0">
                <a:solidFill>
                  <a:schemeClr val="bg1"/>
                </a:solidFill>
                <a:latin typeface="Montserrat" panose="020F0502020204030204" pitchFamily="2" charset="0"/>
              </a:rPr>
              <a:t>I am enjoying my new puppy, Leo, working in community kitchens and being a coach at codebar.io/</a:t>
            </a:r>
            <a:r>
              <a:rPr lang="en-GB" sz="2400" dirty="0" err="1">
                <a:solidFill>
                  <a:schemeClr val="bg1"/>
                </a:solidFill>
                <a:latin typeface="Montserrat" panose="020F0502020204030204" pitchFamily="2" charset="0"/>
              </a:rPr>
              <a:t>brighton</a:t>
            </a:r>
            <a:r>
              <a:rPr lang="en-GB" sz="2400" dirty="0">
                <a:solidFill>
                  <a:schemeClr val="bg1"/>
                </a:solidFill>
                <a:latin typeface="Montserrat" panose="020F0502020204030204" pitchFamily="2" charset="0"/>
              </a:rPr>
              <a:t>, which I find very rewarding.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90A8CCF-FC98-12DF-F924-6F8B0D86A8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17859" y="4756974"/>
            <a:ext cx="1242563" cy="1997180"/>
          </a:xfrm>
          <a:prstGeom prst="rect">
            <a:avLst/>
          </a:prstGeom>
        </p:spPr>
      </p:pic>
      <p:pic>
        <p:nvPicPr>
          <p:cNvPr id="18" name="Picture 17" descr="A group of people raising their hands&#10;&#10;Description automatically generated">
            <a:extLst>
              <a:ext uri="{FF2B5EF4-FFF2-40B4-BE49-F238E27FC236}">
                <a16:creationId xmlns:a16="http://schemas.microsoft.com/office/drawing/2014/main" id="{F16EBA66-3362-EE2D-2B5E-B60B219FBB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5113" y="5059444"/>
            <a:ext cx="3610515" cy="1437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01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78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Montserrat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Craig West</dc:creator>
  <cp:lastModifiedBy>Craig West</cp:lastModifiedBy>
  <cp:revision>6</cp:revision>
  <dcterms:created xsi:type="dcterms:W3CDTF">2024-12-09T15:33:43Z</dcterms:created>
  <dcterms:modified xsi:type="dcterms:W3CDTF">2025-02-14T09:22:47Z</dcterms:modified>
</cp:coreProperties>
</file>