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71" r:id="rId10"/>
    <p:sldId id="27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76767"/>
    <a:srgbClr val="FAF0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41D-C48A-EAEF-C81C-A8436A66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0243-B3F6-EB2E-31F9-22051F8B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49C5-0E4F-9E60-7B47-BBB40AE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D28-C6ED-1568-F8AF-3FFA865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145-53CC-3B1D-015F-B17A59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11-65D8-ADB6-8A49-C20D82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0C-B9BC-E6AD-B22B-EC6198CD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FCFC-DC56-E823-8D98-00A7E7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9225-10F7-DE8B-5506-69149B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D5F7-EE72-95F9-E215-2760F71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0A7-10A5-EB91-C4A4-E9710B5B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12AB-D2FD-BF8F-78B9-D73C2507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04CE-3906-0838-B1C1-D5D3F5B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D754-CAB9-A4E0-8283-D0CB956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AFC-0AC4-DE2E-2973-FA47D1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941-8402-9FA5-6CAA-6FBDAF7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27-4CB8-F13D-040F-A734CF7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61A-FBA5-164D-F4D8-EEFF766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070-1C89-053C-F77D-8F749F0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C556-DEDF-1889-A606-5B4AED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2CE-CE86-501D-D574-EAD49A14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754-4D74-3776-BD68-41D984B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6EC-49F9-4525-C22A-15DE545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EBF-C6DF-14B3-2F27-56BD51A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B6B-1B7E-5C71-AB60-E65FF6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B18-F254-EE52-9926-04C2F393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B536-B9A1-852F-350E-22A5906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50BC-551E-40EA-83F4-5543F996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A376-9215-F411-5C25-7769A98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6E61-1D23-33AD-5399-91F8B16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90AB-BA98-5EF4-1D6D-0765E4CC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011-D64D-090C-079F-89425C85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502D-4955-FDA4-3A6D-DF8A7838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B6FF-3C06-3FE1-A4E2-919C5FD1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3819-8EA2-7FCC-A3B2-6167CC6E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F454-E36C-9D63-FF02-109B2752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BB636-3CFC-80A3-B778-D327ECCB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3C15-8C7D-CDE8-BB53-C18E0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C6D5-A43B-3F7D-2C39-5AC7119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1E6-B11B-73B5-44BD-A1B5544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EE820-462E-3882-2FB8-BD8C66B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1C54-F33D-8002-442C-77B0A82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F52C-7267-5988-077E-F89EAD2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54D5-4248-E9AB-B909-7EE4113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3759-FC42-D9A9-6AEF-E3F23A1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67ED-3667-39A4-5734-9BE60A3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BE0-EA29-5C38-A587-FA74AB2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BFD-494B-F83B-287A-A94D65E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F074-F04E-8282-8AEC-189DF0F5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FE1-AE60-6DFC-2433-A8F3D07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EE8E-8218-6F94-2BF2-7A17766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D638-11FD-AA1B-1BC4-FE1620D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08D-FDF1-1E2D-63E2-E4E71B1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146BF-5314-23ED-5D37-98EB4F4A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5A6-08E9-62E2-FC17-0528F612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BBC-6369-E192-9B29-CAD2DA9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A36D-7668-2AA5-EA45-0059BE8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D1F9-75B6-4D84-0A59-34F94D7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687E-E14D-5B06-488A-4DAC540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B3DC-1FFC-7596-6D00-12C5081D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B98D-A2B3-C56E-D0EB-5EF295B2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02A21-FE86-45F5-9B8B-75D343822DB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F6E5-AEA1-0818-5E83-CC0E17BB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8594-1EB3-2176-4D4B-E66BE62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Python-Test-Engineer/earl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188-6D11-9393-FF28-09CC4D2E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AI Agents in the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17B-6C60-689B-D97F-62DAE026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Talk Slides and Repo: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A3A3A"/>
                </a:solidFill>
                <a:hlinkClick r:id="rId2"/>
              </a:rPr>
              <a:t>https://github.com/Python-Test-Engineer/earl2025</a:t>
            </a:r>
            <a:endParaRPr lang="en-GB" sz="20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This also contains links to a video of the BrighonPy talk/workshop 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‘AI as API’ and the repo for the PyData Southampton Meetup ‘AI Agents in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The Data Pipeline’ as well as additional resources.</a:t>
            </a:r>
          </a:p>
          <a:p>
            <a:endParaRPr lang="en-GB" dirty="0"/>
          </a:p>
        </p:txBody>
      </p:sp>
      <p:pic>
        <p:nvPicPr>
          <p:cNvPr id="5" name="Picture 4" descr="A person in a vest&#10;&#10;AI-generated content may be incorrect.">
            <a:extLst>
              <a:ext uri="{FF2B5EF4-FFF2-40B4-BE49-F238E27FC236}">
                <a16:creationId xmlns:a16="http://schemas.microsoft.com/office/drawing/2014/main" id="{C5699462-BEF0-2C2F-B977-80AD8BEDB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3" y="1413031"/>
            <a:ext cx="2309351" cy="200798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A413D5-91FF-176F-D188-6D08F0B8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96" y="3677264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C89B4-C6A1-AA4A-4E2A-549D68FA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115-D35C-4044-C78F-3FECEDE4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(2)</a:t>
            </a:r>
          </a:p>
        </p:txBody>
      </p:sp>
      <p:pic>
        <p:nvPicPr>
          <p:cNvPr id="6" name="Content Placeholder 5" descr="A diagram of a call center&#10;&#10;AI-generated content may be incorrect.">
            <a:extLst>
              <a:ext uri="{FF2B5EF4-FFF2-40B4-BE49-F238E27FC236}">
                <a16:creationId xmlns:a16="http://schemas.microsoft.com/office/drawing/2014/main" id="{40876E72-6B84-D798-A97E-4351441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4" y="2040763"/>
            <a:ext cx="5106033" cy="2573088"/>
          </a:xfrm>
        </p:spPr>
      </p:pic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5F084771-CD9C-05A7-DA66-86BFA2BF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2040763"/>
            <a:ext cx="6174769" cy="2571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98EEC-4177-D5BB-1978-219FCEA5B31F}"/>
              </a:ext>
            </a:extLst>
          </p:cNvPr>
          <p:cNvSpPr txBox="1"/>
          <p:nvPr/>
        </p:nvSpPr>
        <p:spPr>
          <a:xfrm>
            <a:off x="3277456" y="4767916"/>
            <a:ext cx="6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https://www.anthropic.com/engineering/building-effective-agents</a:t>
            </a:r>
          </a:p>
        </p:txBody>
      </p:sp>
    </p:spTree>
    <p:extLst>
      <p:ext uri="{BB962C8B-B14F-4D97-AF65-F5344CB8AC3E}">
        <p14:creationId xmlns:p14="http://schemas.microsoft.com/office/powerpoint/2010/main" val="12121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91B-8DEA-52AA-EE90-B39E7103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80D4-47D2-5718-8DC0-05BF3D23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Model costs</a:t>
            </a:r>
          </a:p>
        </p:txBody>
      </p:sp>
      <p:pic>
        <p:nvPicPr>
          <p:cNvPr id="4" name="Content Placeholder 3" descr="A graph with colored lines and numbers&#10;&#10;AI-generated content may be incorrect.">
            <a:extLst>
              <a:ext uri="{FF2B5EF4-FFF2-40B4-BE49-F238E27FC236}">
                <a16:creationId xmlns:a16="http://schemas.microsoft.com/office/drawing/2014/main" id="{C05A1683-F503-D79D-B919-D7BBD1D7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80" y="1314038"/>
            <a:ext cx="8717668" cy="51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583BB-A0FB-CF49-992D-EACA12E9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D57F-D071-1261-777E-70463D0A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599F-F9E0-56D0-48D6-18BF3922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6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C0DD9-54D0-8094-782E-FC61A05A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D40-FA5F-10FF-8715-DCEC72D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B0A6-D1CF-DAFA-F9DD-82A1E099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Cline to create a complete pipeline…</a:t>
            </a:r>
          </a:p>
        </p:txBody>
      </p:sp>
    </p:spTree>
    <p:extLst>
      <p:ext uri="{BB962C8B-B14F-4D97-AF65-F5344CB8AC3E}">
        <p14:creationId xmlns:p14="http://schemas.microsoft.com/office/powerpoint/2010/main" val="390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DEFFD-A2FE-30E5-893E-3C2041517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7CE8-D822-4E3C-B4E3-94D64D28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Agent2Agent Protocol (A2A)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0CF9-F89F-23C8-1390-1C06752D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688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C2438-6F39-1E74-B87F-C7E70AB4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777-B841-1FE9-B5E3-7E294CD7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872-4B2A-7D41-78EA-741C2586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7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BE0FD-ADCA-CCF5-0B57-5D8DF560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6C-A5C9-AA8F-EEF2-77BEE78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Desired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BD8-BC61-C573-3980-DB156FB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better understand the Agent Landscape, its terminology, basis and uses.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see the uses of AI Agents in the Data Pipeline and the likely future of Data Pipeline applications.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This is a ‘fly by’ rather than ‘deep dive’. The repo has more detailed examples and links to help you go  further and deeper.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04B2-BE35-5A3B-426A-8BDDD656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709-02C1-27DD-6DDD-01E0B83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58F-F0A1-CB43-82E4-BA6F9A5F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AI Agents from scratch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Tool/Function calling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Agentic Patterns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Reporting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D35A-679B-5D25-0499-0D916F1F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B67-651D-2392-DB3C-75C209C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41A9-B252-F37E-2C82-4F8D8F3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Text2SQL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Image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Agents that write code to carry out ETL, Data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MCP – Model Context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A2A – Agent to Agent protocol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CAD92-64A2-9E64-259C-D0FEF3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965-CBD5-3274-6734-01C0F3F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4D5-40EE-1AD6-45EB-531902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computer…</a:t>
            </a:r>
          </a:p>
          <a:p>
            <a:pPr marL="0" indent="0">
              <a:buNone/>
            </a:pPr>
            <a:r>
              <a:rPr lang="en-GB" dirty="0"/>
              <a:t>Live in Brighton with Leo…</a:t>
            </a:r>
          </a:p>
          <a:p>
            <a:pPr marL="0" indent="0">
              <a:buNone/>
            </a:pPr>
            <a:r>
              <a:rPr lang="en-GB" dirty="0"/>
              <a:t>Evaluating AI Agents</a:t>
            </a:r>
          </a:p>
          <a:p>
            <a:pPr marL="0" indent="0">
              <a:buNone/>
            </a:pPr>
            <a:r>
              <a:rPr lang="en-GB" dirty="0"/>
              <a:t>Codebar.io/</a:t>
            </a:r>
            <a:r>
              <a:rPr lang="en-GB" dirty="0" err="1"/>
              <a:t>brighton</a:t>
            </a:r>
            <a:r>
              <a:rPr lang="en-GB" dirty="0"/>
              <a:t> – basis for some of </a:t>
            </a:r>
            <a:r>
              <a:rPr lang="en-GB"/>
              <a:t>the examples…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5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564E-77B5-A1B3-4D8A-5BB5653D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5CE4-27DE-F4A8-F6E6-AB0BFE9E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an AI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A91-6209-B679-70F3-6475420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21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CA5E2-0CDB-C361-B62D-BAE7C3C3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03C-6A5E-9972-FCE5-6D8AFA7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Prompt/Context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F4FE-0FC2-94FC-9560-4EB76E3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0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A3AD7-012D-83EA-2CB2-072646D1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49D9-BE82-BB4F-0187-B6AD05A1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1442-8ED6-7227-DC19-D4B84CE7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427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951BD-BBFB-2FFF-6008-EF1837E9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BA6-7FBD-0694-7DE0-BE40A1E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D89EA-0176-8874-8FF5-C7CBDB54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3475" y="1427616"/>
            <a:ext cx="8326012" cy="4877481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365831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AI Agents in the Data Pipeline</vt:lpstr>
      <vt:lpstr>Desired Outcomes</vt:lpstr>
      <vt:lpstr>Agenda (1)</vt:lpstr>
      <vt:lpstr>Agenda (2)</vt:lpstr>
      <vt:lpstr>About me</vt:lpstr>
      <vt:lpstr>What is an AI Agent?</vt:lpstr>
      <vt:lpstr>What is Prompt/Context Engineering?</vt:lpstr>
      <vt:lpstr>What is Tool/Function calling?</vt:lpstr>
      <vt:lpstr>Agentic Patterns (1)</vt:lpstr>
      <vt:lpstr>Agentic Patterns (2)</vt:lpstr>
      <vt:lpstr>Model costs</vt:lpstr>
      <vt:lpstr>What is the Model Context Protocol (MCP)?</vt:lpstr>
      <vt:lpstr>A complete demo</vt:lpstr>
      <vt:lpstr>What is the Agent2Agent Protocol (A2A)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28</cp:revision>
  <dcterms:created xsi:type="dcterms:W3CDTF">2025-08-05T17:00:53Z</dcterms:created>
  <dcterms:modified xsi:type="dcterms:W3CDTF">2025-08-10T08:40:47Z</dcterms:modified>
</cp:coreProperties>
</file>