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676767"/>
    <a:srgbClr val="FAF0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441D-C48A-EAEF-C81C-A8436A666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90243-B3F6-EB2E-31F9-22051F8B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049C5-0E4F-9E60-7B47-BBB40AE7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0D28-C6ED-1568-F8AF-3FFA8651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7B145-53CC-3B1D-015F-B17A59CC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96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AA11-65D8-ADB6-8A49-C20D82A8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8F60C-B9BC-E6AD-B22B-EC6198CDF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7FCFC-DC56-E823-8D98-00A7E7FA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49225-10F7-DE8B-5506-69149BB8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8D5F7-EE72-95F9-E215-2760F715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32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E90A7-10A5-EB91-C4A4-E9710B5B7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F12AB-D2FD-BF8F-78B9-D73C25074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604CE-3906-0838-B1C1-D5D3F5B3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DD754-CAB9-A4E0-8283-D0CB956D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1CAFC-0AC4-DE2E-2973-FA47D1F8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5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8941-8402-9FA5-6CAA-6FBDAF79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C6C27-4CB8-F13D-040F-A734CF7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1461A-FBA5-164D-F4D8-EEFF7665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5F070-1C89-053C-F77D-8F749F06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8C556-DEDF-1889-A606-5B4AED56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5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82CE-CE86-501D-D574-EAD49A14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02754-4D74-3776-BD68-41D984B3F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5F6EC-49F9-4525-C22A-15DE545F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E6EBF-C6DF-14B3-2F27-56BD51A9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E9B6B-1B7E-5C71-AB60-E65FF643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04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9B18-F254-EE52-9926-04C2F393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8B536-B9A1-852F-350E-22A590687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F50BC-551E-40EA-83F4-5543F996A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4A376-9215-F411-5C25-7769A986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36E61-1D23-33AD-5399-91F8B16C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E90AB-BA98-5EF4-1D6D-0765E4CC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25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FF011-D64D-090C-079F-89425C85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502D-4955-FDA4-3A6D-DF8A78384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7B6FF-3C06-3FE1-A4E2-919C5FD1F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83819-8EA2-7FCC-A3B2-6167CC6EE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9F454-E36C-9D63-FF02-109B27525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EBB636-3CFC-80A3-B778-D327ECCB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A3C15-8C7D-CDE8-BB53-C18E078A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9C6D5-A43B-3F7D-2C39-5AC71192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83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B1E6-B11B-73B5-44BD-A1B55449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EE820-462E-3882-2FB8-BD8C66B6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61C54-F33D-8002-442C-77B0A828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2F52C-7267-5988-077E-F89EAD29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39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254D5-4248-E9AB-B909-7EE41138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C93759-FC42-D9A9-6AEF-E3F23A104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667ED-3667-39A4-5734-9BE60A39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30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3BE0-EA29-5C38-A587-FA74AB2E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9BFD-494B-F83B-287A-A94D65E0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EF074-F04E-8282-8AEC-189DF0F52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1BFE1-AE60-6DFC-2433-A8F3D071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DEE8E-8218-6F94-2BF2-7A17766E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ED638-11FD-AA1B-1BC4-FE1620DE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83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308D-FDF1-1E2D-63E2-E4E71B11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5146BF-5314-23ED-5D37-98EB4F4AF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B35A6-08E9-62E2-FC17-0528F6126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9ABBC-6369-E192-9B29-CAD2DA93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6A36D-7668-2AA5-EA45-0059BE8E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7D1F9-75B6-4D84-0A59-34F94D74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0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4A687E-E14D-5B06-488A-4DAC5404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2B3DC-1FFC-7596-6D00-12C5081D9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1B98D-A2B3-C56E-D0EB-5EF295B23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B02A21-FE86-45F5-9B8B-75D343822DB2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AF6E5-AEA1-0818-5E83-CC0E17BBC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38594-1EB3-2176-4D4B-E66BE62EF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67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2188-6D11-9393-FF28-09CC4D2E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AI Agents in the Data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6217B-6C60-689B-D97F-62DAE026B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Craig West</a:t>
            </a:r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https://craig-west.netlify.app/</a:t>
            </a:r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https://evaluating-ai-agents.com/</a:t>
            </a:r>
          </a:p>
          <a:p>
            <a:pPr marL="0" indent="0">
              <a:buNone/>
            </a:pPr>
            <a:endParaRPr lang="en-GB" dirty="0">
              <a:solidFill>
                <a:srgbClr val="3A3A3A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Talk Slides and Repo: </a:t>
            </a:r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https://github.com/Python-Test-Engineer/earl2025</a:t>
            </a:r>
          </a:p>
          <a:p>
            <a:endParaRPr lang="en-GB" dirty="0"/>
          </a:p>
        </p:txBody>
      </p:sp>
      <p:pic>
        <p:nvPicPr>
          <p:cNvPr id="5" name="Picture 4" descr="A person in a vest&#10;&#10;AI-generated content may be incorrect.">
            <a:extLst>
              <a:ext uri="{FF2B5EF4-FFF2-40B4-BE49-F238E27FC236}">
                <a16:creationId xmlns:a16="http://schemas.microsoft.com/office/drawing/2014/main" id="{C5699462-BEF0-2C2F-B977-80AD8BEDB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523" y="1413031"/>
            <a:ext cx="2309351" cy="2007989"/>
          </a:xfrm>
          <a:prstGeom prst="rect">
            <a:avLst/>
          </a:prstGeom>
        </p:spPr>
      </p:pic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3A413D5-91FF-176F-D188-6D08F0B88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496" y="3677264"/>
            <a:ext cx="2642419" cy="264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BE0FD-ADCA-CCF5-0B57-5D8DF5605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156C-A5C9-AA8F-EEF2-77BEE786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Desired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B9BD8-BC61-C573-3980-DB156FB91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3A3A3A"/>
                </a:solidFill>
              </a:rPr>
              <a:t>To better understand the Agent Landscape, its terminology, basis and uses.</a:t>
            </a:r>
          </a:p>
          <a:p>
            <a:pPr marL="0" indent="0">
              <a:buNone/>
            </a:pPr>
            <a:endParaRPr lang="en-GB" sz="3200" dirty="0">
              <a:solidFill>
                <a:srgbClr val="3A3A3A"/>
              </a:solidFill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3A3A3A"/>
                </a:solidFill>
              </a:rPr>
              <a:t>To see the uses of AI Agents in the Data Pipeline and the likely future of Data Pipeline applications.</a:t>
            </a:r>
          </a:p>
          <a:p>
            <a:pPr marL="0" indent="0">
              <a:buNone/>
            </a:pPr>
            <a:endParaRPr lang="en-GB" sz="3200" dirty="0">
              <a:solidFill>
                <a:srgbClr val="3A3A3A"/>
              </a:solidFill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3A3A3A"/>
                </a:solidFill>
              </a:rPr>
              <a:t>This is a ‘fly by’ rather than ‘deep dive’. The repo has more detailed examples and links to help you go  further and deeper.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04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D404B2-BE35-5A3B-426A-8BDDD656B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5709-02C1-27DD-6DDD-01E0B838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Agenda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2258F-F0A1-CB43-82E4-BA6F9A5F3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3A3A3A"/>
                </a:solidFill>
              </a:rPr>
              <a:t>With code examples where appropriate:</a:t>
            </a:r>
          </a:p>
          <a:p>
            <a:pPr marL="0" indent="0">
              <a:buNone/>
            </a:pPr>
            <a:endParaRPr lang="en-GB" dirty="0">
              <a:solidFill>
                <a:srgbClr val="3A3A3A"/>
              </a:solidFill>
            </a:endParaRP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AI Agents from scratch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Tool/Function calling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Agentic Patterns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Reporting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91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27D35A-679B-5D25-0499-0D916F1FC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9B67-651D-2392-DB3C-75C209C3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Agenda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41A9-B252-F37E-2C82-4F8D8F3C0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3A3A3A"/>
                </a:solidFill>
              </a:rPr>
              <a:t>With code examples where appropriate:</a:t>
            </a:r>
          </a:p>
          <a:p>
            <a:pPr marL="0" indent="0">
              <a:buNone/>
            </a:pPr>
            <a:endParaRPr lang="en-GB" dirty="0">
              <a:solidFill>
                <a:srgbClr val="3A3A3A"/>
              </a:solidFill>
            </a:endParaRP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Text2SQL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Image Analysis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Agents that write code to carry out ETL, Data Analysis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MCP – Model Context Protocol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A2A – Agent to Agent protocol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220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3CAD92-64A2-9E64-259C-D0FEF3A00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9965-CBD5-3274-6734-01C0F3F1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ED4D5-40EE-1AD6-45EB-5319021B1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First computer…</a:t>
            </a:r>
          </a:p>
          <a:p>
            <a:pPr marL="0" indent="0">
              <a:buNone/>
            </a:pPr>
            <a:r>
              <a:rPr lang="en-GB" dirty="0"/>
              <a:t>Live in Brighton with Leo…</a:t>
            </a:r>
          </a:p>
          <a:p>
            <a:pPr marL="0" indent="0">
              <a:buNone/>
            </a:pPr>
            <a:r>
              <a:rPr lang="en-GB" dirty="0"/>
              <a:t>Evaluating AI Agents</a:t>
            </a:r>
          </a:p>
          <a:p>
            <a:pPr marL="0" indent="0">
              <a:buNone/>
            </a:pPr>
            <a:r>
              <a:rPr lang="en-GB" dirty="0"/>
              <a:t>Codebar.io/</a:t>
            </a:r>
            <a:r>
              <a:rPr lang="en-GB" dirty="0" err="1"/>
              <a:t>brighton</a:t>
            </a:r>
            <a:r>
              <a:rPr lang="en-GB" dirty="0"/>
              <a:t> – basis for some of </a:t>
            </a:r>
            <a:r>
              <a:rPr lang="en-GB"/>
              <a:t>the examples…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058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184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AI Agents in the Data Pipeline</vt:lpstr>
      <vt:lpstr>Desired Outcomes</vt:lpstr>
      <vt:lpstr>Agenda (1)</vt:lpstr>
      <vt:lpstr>Agenda (2)</vt:lpstr>
      <vt:lpstr>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Craig West</dc:creator>
  <cp:lastModifiedBy>Craig West</cp:lastModifiedBy>
  <cp:revision>12</cp:revision>
  <dcterms:created xsi:type="dcterms:W3CDTF">2025-08-05T17:00:53Z</dcterms:created>
  <dcterms:modified xsi:type="dcterms:W3CDTF">2025-08-05T17:23:41Z</dcterms:modified>
</cp:coreProperties>
</file>