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286" r:id="rId5"/>
    <p:sldId id="279" r:id="rId6"/>
    <p:sldId id="376" r:id="rId7"/>
    <p:sldId id="349" r:id="rId8"/>
    <p:sldId id="380" r:id="rId9"/>
    <p:sldId id="285" r:id="rId10"/>
    <p:sldId id="284" r:id="rId11"/>
    <p:sldId id="382" r:id="rId12"/>
    <p:sldId id="384" r:id="rId13"/>
    <p:sldId id="383" r:id="rId14"/>
    <p:sldId id="287" r:id="rId15"/>
    <p:sldId id="321" r:id="rId16"/>
    <p:sldId id="288" r:id="rId17"/>
    <p:sldId id="320" r:id="rId18"/>
    <p:sldId id="337" r:id="rId19"/>
    <p:sldId id="372" r:id="rId20"/>
    <p:sldId id="341" r:id="rId21"/>
    <p:sldId id="374" r:id="rId22"/>
    <p:sldId id="368" r:id="rId23"/>
    <p:sldId id="375" r:id="rId24"/>
    <p:sldId id="370" r:id="rId25"/>
    <p:sldId id="350" r:id="rId26"/>
    <p:sldId id="351" r:id="rId27"/>
    <p:sldId id="369" r:id="rId28"/>
    <p:sldId id="352" r:id="rId29"/>
    <p:sldId id="356" r:id="rId30"/>
    <p:sldId id="358" r:id="rId31"/>
    <p:sldId id="373" r:id="rId32"/>
    <p:sldId id="359" r:id="rId33"/>
    <p:sldId id="357" r:id="rId34"/>
    <p:sldId id="360" r:id="rId35"/>
    <p:sldId id="355" r:id="rId36"/>
    <p:sldId id="367" r:id="rId37"/>
    <p:sldId id="371" r:id="rId38"/>
    <p:sldId id="378" r:id="rId39"/>
    <p:sldId id="377" r:id="rId40"/>
    <p:sldId id="354" r:id="rId41"/>
    <p:sldId id="381" r:id="rId42"/>
    <p:sldId id="361" r:id="rId43"/>
    <p:sldId id="362" r:id="rId44"/>
    <p:sldId id="353" r:id="rId45"/>
    <p:sldId id="363" r:id="rId46"/>
    <p:sldId id="364" r:id="rId47"/>
    <p:sldId id="365" r:id="rId48"/>
    <p:sldId id="379" r:id="rId49"/>
    <p:sldId id="36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376"/>
            <p14:sldId id="349"/>
            <p14:sldId id="380"/>
            <p14:sldId id="285"/>
            <p14:sldId id="284"/>
            <p14:sldId id="382"/>
            <p14:sldId id="384"/>
            <p14:sldId id="383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67"/>
            <p14:sldId id="371"/>
            <p14:sldId id="378"/>
            <p14:sldId id="377"/>
            <p14:sldId id="354"/>
            <p14:sldId id="381"/>
            <p14:sldId id="361"/>
            <p14:sldId id="362"/>
            <p14:sldId id="353"/>
            <p14:sldId id="363"/>
            <p14:sldId id="364"/>
            <p14:sldId id="365"/>
            <p14:sldId id="379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7gBVTsEa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fundamentals/web-components" TargetMode="External"/><Relationship Id="rId3" Type="http://schemas.openxmlformats.org/officeDocument/2006/relationships/hyperlink" Target="https://coryrylan.com/blog/using-web-components-in-angular-video-tutorial" TargetMode="External"/><Relationship Id="rId7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coryrylan.com/blog/using-web-components-in-react-video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mponents.dev/" TargetMode="External"/><Relationship Id="rId5" Type="http://schemas.openxmlformats.org/officeDocument/2006/relationships/hyperlink" Target="https://stenciljs.com/docs/overview" TargetMode="External"/><Relationship Id="rId4" Type="http://schemas.openxmlformats.org/officeDocument/2006/relationships/hyperlink" Target="https://coryrylan.com/blog/using-web-components-in-vu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test/mobile-friendly" TargetMode="External"/><Relationship Id="rId2" Type="http://schemas.openxmlformats.org/officeDocument/2006/relationships/hyperlink" Target="https://www.youtube.com/watch?v=3B7gBVTsEa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pic>
        <p:nvPicPr>
          <p:cNvPr id="4" name="Content Placeholder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D954D4-C226-4034-BDA3-152C750C2F9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064093" y="1427921"/>
            <a:ext cx="10222215" cy="5095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028FB-D5E0-47E8-8CE3-A978A88F1C56}"/>
              </a:ext>
            </a:extLst>
          </p:cNvPr>
          <p:cNvSpPr txBox="1"/>
          <p:nvPr/>
        </p:nvSpPr>
        <p:spPr>
          <a:xfrm>
            <a:off x="1419497" y="1175757"/>
            <a:ext cx="6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https://www.youtube.com/watch?v=3B7gBVTsEaE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6033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06-library/01-ndc-show-post/showPost.js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 - WP-HTML: The marriage of WP and JS Frameworks for expansion, ubiquity and profit - WordCamp Vienna February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WORKSHOP: Web Components Workshop (2hrs) - NDC Oslo June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Unifying frameworks with Web Components - Brighton AsyncJS, Nov 2020.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as Micro Apps - NDC London, Jan 2021</a:t>
            </a:r>
          </a:p>
          <a:p>
            <a:pPr lvl="1">
              <a:lnSpc>
                <a:spcPts val="3000"/>
              </a:lnSpc>
            </a:pPr>
            <a:r>
              <a:rPr lang="en-GB" sz="1800" dirty="0">
                <a:latin typeface="Avenir Next LT Pro" panose="020B0504020202020204" pitchFamily="34" charset="0"/>
              </a:rPr>
              <a:t>TALK: Web Components in WP, Gutenberg and as HTML plugins - WordCamp Northeast Ohio May 2021.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0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272062C-F409-43F8-9C97-ABA172A3A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" y="1455491"/>
            <a:ext cx="10177780" cy="4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4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Lifecycles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7A3A2C-7C3E-4967-A116-9E637F7C3D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7" y="1455491"/>
            <a:ext cx="9440727" cy="49788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A48B060-CB9A-4DA7-904D-8CD40306B3E3}"/>
              </a:ext>
            </a:extLst>
          </p:cNvPr>
          <p:cNvSpPr/>
          <p:nvPr/>
        </p:nvSpPr>
        <p:spPr>
          <a:xfrm>
            <a:off x="541609" y="5677988"/>
            <a:ext cx="1095602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165E5-CEA7-4660-9AFC-4E9CB65F045F}"/>
              </a:ext>
            </a:extLst>
          </p:cNvPr>
          <p:cNvSpPr txBox="1"/>
          <p:nvPr/>
        </p:nvSpPr>
        <p:spPr>
          <a:xfrm>
            <a:off x="354057" y="5963585"/>
            <a:ext cx="18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Seldom used…</a:t>
            </a:r>
          </a:p>
        </p:txBody>
      </p:sp>
    </p:spTree>
    <p:extLst>
      <p:ext uri="{BB962C8B-B14F-4D97-AF65-F5344CB8AC3E}">
        <p14:creationId xmlns:p14="http://schemas.microsoft.com/office/powerpoint/2010/main" val="3745728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20,000+, GitHub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WordPress Full Site Editing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000"/>
              </a:lnSpc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0F64189-908D-45E9-8369-B11FE7FF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8" y="1725369"/>
            <a:ext cx="11556274" cy="3970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DDB52-1F05-444A-8C5E-D9B93CCC6BB3}"/>
              </a:ext>
            </a:extLst>
          </p:cNvPr>
          <p:cNvSpPr txBox="1"/>
          <p:nvPr/>
        </p:nvSpPr>
        <p:spPr>
          <a:xfrm>
            <a:off x="4830972" y="2691344"/>
            <a:ext cx="6176662" cy="47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Comments used as component identifiers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73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375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give context to the workshop: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Business case (1) site: WordPress converted to Micro Apps.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(in repo)</a:t>
            </a: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Conference app: MVP of many frameworks working together as separate </a:t>
            </a: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independent Micro Apps.</a:t>
            </a:r>
            <a:endParaRPr lang="en-GB" sz="2800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links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342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https://coryrylan.com/blog/using-web-components-in-react-video-tutorial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https://coryrylan.com/blog/using-web-components-in-angular-video-tutorial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https://coryrylan.com/blog/using-web-components-in-vue</a:t>
            </a:r>
            <a:endParaRPr lang="en-GB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https://stenciljs.com/docs/overview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https://webcomponents.dev/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https://custom-elements-everywhere.com/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https://developers.google.com/web/fundamentals/web-components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6D55-7E6D-479C-868D-D75427CD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for the day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D1979-1846-4765-8E4E-42F49A9E8111}"/>
              </a:ext>
            </a:extLst>
          </p:cNvPr>
          <p:cNvSpPr/>
          <p:nvPr/>
        </p:nvSpPr>
        <p:spPr>
          <a:xfrm>
            <a:off x="2926081" y="4633945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Deploying components between frameworks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B847C2-FAB8-4757-8F0D-592406DF3A1D}"/>
              </a:ext>
            </a:extLst>
          </p:cNvPr>
          <p:cNvSpPr/>
          <p:nvPr/>
        </p:nvSpPr>
        <p:spPr>
          <a:xfrm>
            <a:off x="2926081" y="218063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Work through scaffolded lessons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1C8B8-267F-4892-B704-0070ECA33089}"/>
              </a:ext>
            </a:extLst>
          </p:cNvPr>
          <p:cNvSpPr/>
          <p:nvPr/>
        </p:nvSpPr>
        <p:spPr>
          <a:xfrm>
            <a:off x="2926081" y="5467678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Wrap 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0D83-E767-45AC-894B-B02BCE2E3E0D}"/>
              </a:ext>
            </a:extLst>
          </p:cNvPr>
          <p:cNvSpPr/>
          <p:nvPr/>
        </p:nvSpPr>
        <p:spPr>
          <a:xfrm>
            <a:off x="2926081" y="298726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Create highly functional components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706925-F0F1-47C9-A49D-16D1C92C3142}"/>
              </a:ext>
            </a:extLst>
          </p:cNvPr>
          <p:cNvSpPr/>
          <p:nvPr/>
        </p:nvSpPr>
        <p:spPr>
          <a:xfrm>
            <a:off x="2926081" y="1397618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Introduction and overview of Web Components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DBD13A-643A-4C3B-9022-F9CEB89893B7}"/>
              </a:ext>
            </a:extLst>
          </p:cNvPr>
          <p:cNvSpPr/>
          <p:nvPr/>
        </p:nvSpPr>
        <p:spPr>
          <a:xfrm>
            <a:off x="2926081" y="3793890"/>
            <a:ext cx="5643154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Build tools, NPM and libraries</a:t>
            </a:r>
          </a:p>
        </p:txBody>
      </p:sp>
    </p:spTree>
    <p:extLst>
      <p:ext uri="{BB962C8B-B14F-4D97-AF65-F5344CB8AC3E}">
        <p14:creationId xmlns:p14="http://schemas.microsoft.com/office/powerpoint/2010/main" val="35450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0C4A48-8FCF-40CD-AA96-3B756D9B9801}"/>
              </a:ext>
            </a:extLst>
          </p:cNvPr>
          <p:cNvSpPr/>
          <p:nvPr/>
        </p:nvSpPr>
        <p:spPr>
          <a:xfrm>
            <a:off x="6235338" y="1375955"/>
            <a:ext cx="5146765" cy="8447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Useful links at end of slides…</a:t>
            </a: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https://www.youtube.com/watch?v=3B7gBVTsEaE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Martin Splitt - Technical SEO 101 for React Developers | React Next 2019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https://search.google.com/test/mobile-friendly</a:t>
            </a: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test if app is mobile friendly but also the HTML that the Search Bot sees. It will show that SEO bots see the rendered HTML from the Web Component.</a:t>
            </a:r>
          </a:p>
          <a:p>
            <a:pPr lvl="1">
              <a:lnSpc>
                <a:spcPts val="4000"/>
              </a:lnSpc>
            </a:pPr>
            <a:r>
              <a:rPr lang="en-US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Linking pages, use links not buttons as Bot does not do ‘clicks’. No # but use history. Only submit quality pages and a site map of important links.</a:t>
            </a:r>
          </a:p>
        </p:txBody>
      </p:sp>
    </p:spTree>
    <p:extLst>
      <p:ext uri="{BB962C8B-B14F-4D97-AF65-F5344CB8AC3E}">
        <p14:creationId xmlns:p14="http://schemas.microsoft.com/office/powerpoint/2010/main" val="26984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and SEO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Give good description about your lists.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helmet, use canonical links for legacy routes. OK to say do not crawl.</a:t>
            </a: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data application/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ld+json</a:t>
            </a:r>
            <a:endParaRPr lang="en-GB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g.co/</a:t>
            </a:r>
            <a:r>
              <a:rPr lang="en-GB" sz="112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searchconsole</a:t>
            </a: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1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510</TotalTime>
  <Words>1956</Words>
  <Application>Microsoft Office PowerPoint</Application>
  <PresentationFormat>Widescreen</PresentationFormat>
  <Paragraphs>272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Avenir Next LT Pro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Web Components as Micro Apps</vt:lpstr>
      <vt:lpstr>PowerPoint Presentation</vt:lpstr>
      <vt:lpstr>Roadmap for the day</vt:lpstr>
      <vt:lpstr>Already built in to HTML5</vt:lpstr>
      <vt:lpstr>In this talk…</vt:lpstr>
      <vt:lpstr>Web Components and SEO</vt:lpstr>
      <vt:lpstr>Web Components and SEO</vt:lpstr>
      <vt:lpstr>Web Components and SEO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Shadow DOM – explained more fully later…</vt:lpstr>
      <vt:lpstr>Lifecycles</vt:lpstr>
      <vt:lpstr>Who uses Web Components?</vt:lpstr>
      <vt:lpstr>WordPress Full Site Editing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Useful links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172</cp:revision>
  <dcterms:created xsi:type="dcterms:W3CDTF">2021-01-18T09:21:23Z</dcterms:created>
  <dcterms:modified xsi:type="dcterms:W3CDTF">2021-06-12T09:28:17Z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