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6"/>
  </p:notesMasterIdLst>
  <p:handoutMasterIdLst>
    <p:handoutMasterId r:id="rId47"/>
  </p:handoutMasterIdLst>
  <p:sldIdLst>
    <p:sldId id="286" r:id="rId5"/>
    <p:sldId id="279" r:id="rId6"/>
    <p:sldId id="376" r:id="rId7"/>
    <p:sldId id="285" r:id="rId8"/>
    <p:sldId id="284" r:id="rId9"/>
    <p:sldId id="287" r:id="rId10"/>
    <p:sldId id="321" r:id="rId11"/>
    <p:sldId id="288" r:id="rId12"/>
    <p:sldId id="320" r:id="rId13"/>
    <p:sldId id="337" r:id="rId14"/>
    <p:sldId id="372" r:id="rId15"/>
    <p:sldId id="341" r:id="rId16"/>
    <p:sldId id="374" r:id="rId17"/>
    <p:sldId id="349" r:id="rId18"/>
    <p:sldId id="368" r:id="rId19"/>
    <p:sldId id="375" r:id="rId20"/>
    <p:sldId id="370" r:id="rId21"/>
    <p:sldId id="350" r:id="rId22"/>
    <p:sldId id="351" r:id="rId23"/>
    <p:sldId id="369" r:id="rId24"/>
    <p:sldId id="352" r:id="rId25"/>
    <p:sldId id="356" r:id="rId26"/>
    <p:sldId id="358" r:id="rId27"/>
    <p:sldId id="373" r:id="rId28"/>
    <p:sldId id="359" r:id="rId29"/>
    <p:sldId id="357" r:id="rId30"/>
    <p:sldId id="360" r:id="rId31"/>
    <p:sldId id="355" r:id="rId32"/>
    <p:sldId id="367" r:id="rId33"/>
    <p:sldId id="371" r:id="rId34"/>
    <p:sldId id="378" r:id="rId35"/>
    <p:sldId id="377" r:id="rId36"/>
    <p:sldId id="354" r:id="rId37"/>
    <p:sldId id="361" r:id="rId38"/>
    <p:sldId id="362" r:id="rId39"/>
    <p:sldId id="353" r:id="rId40"/>
    <p:sldId id="363" r:id="rId41"/>
    <p:sldId id="364" r:id="rId42"/>
    <p:sldId id="365" r:id="rId43"/>
    <p:sldId id="379" r:id="rId44"/>
    <p:sldId id="36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376"/>
            <p14:sldId id="285"/>
            <p14:sldId id="284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49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78"/>
            <p14:sldId id="377"/>
            <p14:sldId id="354"/>
            <p14:sldId id="361"/>
            <p14:sldId id="362"/>
            <p14:sldId id="353"/>
            <p14:sldId id="363"/>
            <p14:sldId id="364"/>
            <p14:sldId id="365"/>
            <p14:sldId id="379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</a:t>
            </a: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independent Micro Apps.</a:t>
            </a:r>
            <a:endParaRPr lang="en-GB" sz="2800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8" y="1375955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388</TotalTime>
  <Words>1748</Words>
  <Application>Microsoft Office PowerPoint</Application>
  <PresentationFormat>Widescreen</PresentationFormat>
  <Paragraphs>251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PowerPoint Presentation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Shadow DOM – explained more fully later…</vt:lpstr>
      <vt:lpstr>Lifecycles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Useful links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164</cp:revision>
  <dcterms:created xsi:type="dcterms:W3CDTF">2021-01-18T09:21:23Z</dcterms:created>
  <dcterms:modified xsi:type="dcterms:W3CDTF">2021-06-09T05:28:12Z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