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CSS can be tricky with </a:t>
            </a:r>
            <a:r>
              <a:rPr lang="en-GB" dirty="0">
                <a:latin typeface="Avenir Next LT Pro" panose="020B0504020202020204" pitchFamily="34" charset="0"/>
              </a:rPr>
              <a:t>all its rules. We will have many focussed templates to see the </a:t>
            </a:r>
            <a:r>
              <a:rPr lang="en-GB">
                <a:latin typeface="Avenir Next LT Pro" panose="020B0504020202020204" pitchFamily="34" charset="0"/>
              </a:rPr>
              <a:t>rules.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inside component? &lt;style&gt;&lt;/style&gt;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How to allow customisation from outside? CSS Variables and ::part. 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</a:t>
            </a:r>
            <a:r>
              <a:rPr lang="en-GB" dirty="0">
                <a:latin typeface="Avenir Next LT Pro" panose="020B0504020202020204" pitchFamily="34" charset="0"/>
              </a:rPr>
              <a:t>to use enterprise wide styling? </a:t>
            </a:r>
          </a:p>
          <a:p>
            <a:pPr marL="457200" lvl="1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JS import as &lt;link&gt; an anti-pattern due to FOUC.</a:t>
            </a:r>
          </a:p>
          <a:p>
            <a:pPr marL="457200" lvl="1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We can use CSS imported in via a js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component based on props in Light DO</a:t>
            </a:r>
            <a:r>
              <a:rPr lang="en-GB" dirty="0">
                <a:latin typeface="Avenir Next LT Pro" panose="020B0504020202020204" pitchFamily="34" charset="0"/>
              </a:rPr>
              <a:t>M and context where component is?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:host() and :host(context) enable a component to see what CSS props it has in its tag in the Light DOM.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::slotted() and slot[name=first] can be used to detect props at page level.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Diagram on next slide will help…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A80A56-FCFE-4C7F-93EE-73BB47DA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9" y="1144587"/>
            <a:ext cx="9459892" cy="5075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0F590-CABE-471D-AD3D-4B09D24BD972}"/>
              </a:ext>
            </a:extLst>
          </p:cNvPr>
          <p:cNvSpPr txBox="1"/>
          <p:nvPr/>
        </p:nvSpPr>
        <p:spPr>
          <a:xfrm>
            <a:off x="1358538" y="303929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also ::part from Light CSS to part=first in component HTML.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Web Components and CSS</vt:lpstr>
      <vt:lpstr>Web Components and CSS</vt:lpstr>
      <vt:lpstr>Web Components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24</cp:revision>
  <dcterms:created xsi:type="dcterms:W3CDTF">2021-06-08T05:24:48Z</dcterms:created>
  <dcterms:modified xsi:type="dcterms:W3CDTF">2021-06-14T12:46:24Z</dcterms:modified>
</cp:coreProperties>
</file>