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1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are HTML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&lt;my-component </a:t>
            </a:r>
            <a:r>
              <a:rPr lang="en-GB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b="0" dirty="0">
                <a:effectLst/>
                <a:latin typeface="Consolas" panose="020B0609020204030204" pitchFamily="49" charset="0"/>
              </a:rPr>
              <a:t>="alert('Event Click’)”&gt;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&lt;/my-component&gt;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All regular HTML ‘things’ work on Web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Web Components as a Class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4F0804E6-128E-4A38-BF45-B3B77C39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29" y="1122835"/>
            <a:ext cx="8933541" cy="548134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710372" y="4996501"/>
            <a:ext cx="4626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General rule is ‘PROPS DOWN – EVENTS UP’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/>
              <a:t>attributeChangedCallback()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4EA3E83-054E-4FD2-9C32-30D4069B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1527678"/>
            <a:ext cx="10450383" cy="4172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217D5-1BDA-4C78-B749-F171122C70A6}"/>
              </a:ext>
            </a:extLst>
          </p:cNvPr>
          <p:cNvSpPr txBox="1"/>
          <p:nvPr/>
        </p:nvSpPr>
        <p:spPr>
          <a:xfrm>
            <a:off x="7105650" y="21050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80939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JS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801DEF-2D79-45EB-AC6E-E70D8471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99" y="1077912"/>
            <a:ext cx="8749276" cy="54819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878C2-AE74-4925-876F-59BB96DF9DC6}"/>
              </a:ext>
            </a:extLst>
          </p:cNvPr>
          <p:cNvCxnSpPr>
            <a:cxnSpLocks/>
          </p:cNvCxnSpPr>
          <p:nvPr/>
        </p:nvCxnSpPr>
        <p:spPr>
          <a:xfrm flipH="1" flipV="1">
            <a:off x="4319451" y="4110446"/>
            <a:ext cx="583476" cy="5225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Custom Events in Web Components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F27824D-BB60-42B7-B224-E498D28DF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191"/>
            <a:ext cx="10666544" cy="3771284"/>
          </a:xfr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16B932EB-0DCE-449E-A77E-211231DA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45" y="3656984"/>
            <a:ext cx="429241" cy="429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7392D-1953-4394-9C6B-23FCDBDA79C6}"/>
              </a:ext>
            </a:extLst>
          </p:cNvPr>
          <p:cNvSpPr txBox="1"/>
          <p:nvPr/>
        </p:nvSpPr>
        <p:spPr>
          <a:xfrm>
            <a:off x="2009775" y="4686300"/>
            <a:ext cx="84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See 15-child-to-parent.html – seems to work with no composed: 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BF1EBD-C3AA-4382-A64F-EC9559835F0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642363" y="4086226"/>
            <a:ext cx="367412" cy="78474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0B8576-4D87-4D44-93D1-1D1393AF4B19}"/>
              </a:ext>
            </a:extLst>
          </p:cNvPr>
          <p:cNvSpPr txBox="1"/>
          <p:nvPr/>
        </p:nvSpPr>
        <p:spPr>
          <a:xfrm>
            <a:off x="1217373" y="2335006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Detail is payload</a:t>
            </a:r>
          </a:p>
        </p:txBody>
      </p:sp>
    </p:spTree>
    <p:extLst>
      <p:ext uri="{BB962C8B-B14F-4D97-AF65-F5344CB8AC3E}">
        <p14:creationId xmlns:p14="http://schemas.microsoft.com/office/powerpoint/2010/main" val="18338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05035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933" y="1186546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6357393" y="3116716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something…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PARENT COMMUNICATION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D4835BA-1FBD-4900-A1F2-A011DAAE693A}"/>
              </a:ext>
            </a:extLst>
          </p:cNvPr>
          <p:cNvSpPr/>
          <p:nvPr/>
        </p:nvSpPr>
        <p:spPr>
          <a:xfrm>
            <a:off x="6593840" y="1991815"/>
            <a:ext cx="917303" cy="10816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418A85-031C-4758-BB04-F6063790EE24}"/>
              </a:ext>
            </a:extLst>
          </p:cNvPr>
          <p:cNvSpPr/>
          <p:nvPr/>
        </p:nvSpPr>
        <p:spPr>
          <a:xfrm>
            <a:off x="1419225" y="4305300"/>
            <a:ext cx="3571875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venir Next LT Pro" panose="020B0504020202020204" pitchFamily="34" charset="0"/>
              </a:rPr>
              <a:t>CHILD ONE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582821-2129-4CDA-9D6C-70640BF16E66}"/>
              </a:ext>
            </a:extLst>
          </p:cNvPr>
          <p:cNvSpPr/>
          <p:nvPr/>
        </p:nvSpPr>
        <p:spPr>
          <a:xfrm>
            <a:off x="3844562" y="1191985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PARENT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D31A38-B046-40D3-B8CA-0FA1157822F1}"/>
              </a:ext>
            </a:extLst>
          </p:cNvPr>
          <p:cNvSpPr/>
          <p:nvPr/>
        </p:nvSpPr>
        <p:spPr>
          <a:xfrm>
            <a:off x="6917767" y="4389348"/>
            <a:ext cx="35718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prop=Y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AE41A0A-CFF5-4854-B4DC-AB2144A3959C}"/>
              </a:ext>
            </a:extLst>
          </p:cNvPr>
          <p:cNvSpPr/>
          <p:nvPr/>
        </p:nvSpPr>
        <p:spPr>
          <a:xfrm>
            <a:off x="4066903" y="2035084"/>
            <a:ext cx="470263" cy="218911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4169A66-3F07-4714-A4A0-3FC6D6F65697}"/>
              </a:ext>
            </a:extLst>
          </p:cNvPr>
          <p:cNvSpPr/>
          <p:nvPr/>
        </p:nvSpPr>
        <p:spPr>
          <a:xfrm rot="8392876">
            <a:off x="7799497" y="1734305"/>
            <a:ext cx="470263" cy="2908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F5398-A840-48EC-A74F-9AFC5F6154DB}"/>
              </a:ext>
            </a:extLst>
          </p:cNvPr>
          <p:cNvSpPr/>
          <p:nvPr/>
        </p:nvSpPr>
        <p:spPr>
          <a:xfrm>
            <a:off x="2579914" y="2924626"/>
            <a:ext cx="344424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venir Next LT Pro" panose="020B0504020202020204" pitchFamily="34" charset="0"/>
              </a:rPr>
              <a:t>Custom Event: &lt;name&gt;</a:t>
            </a:r>
          </a:p>
          <a:p>
            <a:pPr algn="ctr"/>
            <a:r>
              <a:rPr lang="en-GB" b="1" dirty="0">
                <a:latin typeface="Avenir Next LT Pro" panose="020B0504020202020204" pitchFamily="34" charset="0"/>
              </a:rPr>
              <a:t>Payload: {data}</a:t>
            </a:r>
          </a:p>
        </p:txBody>
      </p:sp>
      <p:pic>
        <p:nvPicPr>
          <p:cNvPr id="11" name="Graphic 10" descr="Ear with solid fill">
            <a:extLst>
              <a:ext uri="{FF2B5EF4-FFF2-40B4-BE49-F238E27FC236}">
                <a16:creationId xmlns:a16="http://schemas.microsoft.com/office/drawing/2014/main" id="{2B408096-FEEA-4270-B08E-E64FC99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620" y="1177469"/>
            <a:ext cx="762000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0467D-84E6-46AF-A76E-8B55463A229F}"/>
              </a:ext>
            </a:extLst>
          </p:cNvPr>
          <p:cNvSpPr/>
          <p:nvPr/>
        </p:nvSpPr>
        <p:spPr>
          <a:xfrm>
            <a:off x="7867650" y="1969312"/>
            <a:ext cx="3248025" cy="6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setAtrribute(‘prop’: 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833D-CF4C-4CE6-A039-217B7E24D356}"/>
              </a:ext>
            </a:extLst>
          </p:cNvPr>
          <p:cNvSpPr/>
          <p:nvPr/>
        </p:nvSpPr>
        <p:spPr>
          <a:xfrm>
            <a:off x="1087120" y="172720"/>
            <a:ext cx="1002855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CHILD TO CHILD COMMUNICATION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2B1CBF-2E7A-4E8A-A8AD-D415AC78168E}"/>
              </a:ext>
            </a:extLst>
          </p:cNvPr>
          <p:cNvSpPr/>
          <p:nvPr/>
        </p:nvSpPr>
        <p:spPr>
          <a:xfrm>
            <a:off x="6917767" y="4347799"/>
            <a:ext cx="35718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CHILD TWO       </a:t>
            </a:r>
            <a:r>
              <a:rPr lang="en-GB" sz="24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prop=X</a:t>
            </a:r>
            <a:endParaRPr lang="en-GB" sz="2000" b="1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A9BE3FBF-40FB-44BC-B742-C8B04DD941E6}"/>
              </a:ext>
            </a:extLst>
          </p:cNvPr>
          <p:cNvSpPr/>
          <p:nvPr/>
        </p:nvSpPr>
        <p:spPr>
          <a:xfrm>
            <a:off x="6922711" y="5185040"/>
            <a:ext cx="987452" cy="8534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82DA-BD4E-4B33-A6B5-33CD97BBF59E}"/>
              </a:ext>
            </a:extLst>
          </p:cNvPr>
          <p:cNvSpPr txBox="1"/>
          <p:nvPr/>
        </p:nvSpPr>
        <p:spPr>
          <a:xfrm>
            <a:off x="7680960" y="5427094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rerender</a:t>
            </a:r>
            <a:r>
              <a:rPr lang="en-GB" dirty="0">
                <a:latin typeface="Avenir Next LT Pro" panose="020B0504020202020204" pitchFamily="34" charset="0"/>
              </a:rPr>
              <a:t> – on </a:t>
            </a:r>
            <a:r>
              <a:rPr lang="en-GB" dirty="0" err="1">
                <a:latin typeface="Avenir Next LT Pro" panose="020B0504020202020204" pitchFamily="34" charset="0"/>
              </a:rPr>
              <a:t>attributeChangeCallback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4" grpId="1" animBg="1"/>
      <p:bldP spid="6" grpId="0" animBg="1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Consolas</vt:lpstr>
      <vt:lpstr>Office Theme</vt:lpstr>
      <vt:lpstr>Web Components are HTML</vt:lpstr>
      <vt:lpstr>Web Components as a Class Instance</vt:lpstr>
      <vt:lpstr>attributeChangedCallback()</vt:lpstr>
      <vt:lpstr>Custom Events in JS</vt:lpstr>
      <vt:lpstr>Custom Events in Web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23</cp:revision>
  <dcterms:created xsi:type="dcterms:W3CDTF">2021-06-08T05:24:48Z</dcterms:created>
  <dcterms:modified xsi:type="dcterms:W3CDTF">2021-06-14T12:50:53Z</dcterms:modified>
</cp:coreProperties>
</file>