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4"/>
  </p:notesMasterIdLst>
  <p:handoutMasterIdLst>
    <p:handoutMasterId r:id="rId55"/>
  </p:handoutMasterIdLst>
  <p:sldIdLst>
    <p:sldId id="286" r:id="rId5"/>
    <p:sldId id="279" r:id="rId6"/>
    <p:sldId id="376" r:id="rId7"/>
    <p:sldId id="349" r:id="rId8"/>
    <p:sldId id="380" r:id="rId9"/>
    <p:sldId id="387" r:id="rId10"/>
    <p:sldId id="285" r:id="rId11"/>
    <p:sldId id="388" r:id="rId12"/>
    <p:sldId id="284" r:id="rId13"/>
    <p:sldId id="382" r:id="rId14"/>
    <p:sldId id="384" r:id="rId15"/>
    <p:sldId id="383" r:id="rId16"/>
    <p:sldId id="386" r:id="rId17"/>
    <p:sldId id="287" r:id="rId18"/>
    <p:sldId id="321" r:id="rId19"/>
    <p:sldId id="288" r:id="rId20"/>
    <p:sldId id="320" r:id="rId21"/>
    <p:sldId id="337" r:id="rId22"/>
    <p:sldId id="372" r:id="rId23"/>
    <p:sldId id="341" r:id="rId24"/>
    <p:sldId id="374" r:id="rId25"/>
    <p:sldId id="368" r:id="rId26"/>
    <p:sldId id="375" r:id="rId27"/>
    <p:sldId id="370" r:id="rId28"/>
    <p:sldId id="350" r:id="rId29"/>
    <p:sldId id="351" r:id="rId30"/>
    <p:sldId id="369" r:id="rId31"/>
    <p:sldId id="352" r:id="rId32"/>
    <p:sldId id="356" r:id="rId33"/>
    <p:sldId id="358" r:id="rId34"/>
    <p:sldId id="373" r:id="rId35"/>
    <p:sldId id="359" r:id="rId36"/>
    <p:sldId id="357" r:id="rId37"/>
    <p:sldId id="360" r:id="rId38"/>
    <p:sldId id="355" r:id="rId39"/>
    <p:sldId id="379" r:id="rId40"/>
    <p:sldId id="367" r:id="rId41"/>
    <p:sldId id="371" r:id="rId42"/>
    <p:sldId id="378" r:id="rId43"/>
    <p:sldId id="377" r:id="rId44"/>
    <p:sldId id="354" r:id="rId45"/>
    <p:sldId id="381" r:id="rId46"/>
    <p:sldId id="361" r:id="rId47"/>
    <p:sldId id="362" r:id="rId48"/>
    <p:sldId id="353" r:id="rId49"/>
    <p:sldId id="363" r:id="rId50"/>
    <p:sldId id="364" r:id="rId51"/>
    <p:sldId id="365" r:id="rId52"/>
    <p:sldId id="36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376"/>
            <p14:sldId id="349"/>
            <p14:sldId id="380"/>
            <p14:sldId id="387"/>
            <p14:sldId id="285"/>
            <p14:sldId id="388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YouTube videos in my channel.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Components.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OK for Web Components to be just client-side with static HTML served initially.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037480"/>
            <a:ext cx="10356444" cy="5250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58950" y="2512989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1810554" y="2892016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</a:t>
            </a: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independent Micro Apps.</a:t>
            </a:r>
            <a:endParaRPr lang="en-GB" sz="2800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921829" y="4668779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921829" y="221546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921829" y="55025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921829" y="302209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921829" y="143245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921829" y="38287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050" y="1181813"/>
            <a:ext cx="2067302" cy="2067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627017" y="3043049"/>
            <a:ext cx="5059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I like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modularity.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Declarative style.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Focus on what the app does rather than how.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Universal use – JS, NPM, UNPKG.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return to the simplicity of HTML/CSS/JS.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is always backward compatible – code from 20 years ago works today.</a:t>
            </a: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8" y="1375955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549</TotalTime>
  <Words>2249</Words>
  <Application>Microsoft Office PowerPoint</Application>
  <PresentationFormat>Widescreen</PresentationFormat>
  <Paragraphs>304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Web Components as Micro Apps</vt:lpstr>
      <vt:lpstr>PowerPoint Presentation</vt:lpstr>
      <vt:lpstr>I do a lot of courses…what I like is…</vt:lpstr>
      <vt:lpstr>Roadmap for the day</vt:lpstr>
      <vt:lpstr>Why do I like Web Components?</vt:lpstr>
      <vt:lpstr>Already built in to HTML5</vt:lpstr>
      <vt:lpstr>In this talk…</vt:lpstr>
      <vt:lpstr>Web Components and SEO</vt:lpstr>
      <vt:lpstr>Web Components and 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196</cp:revision>
  <dcterms:created xsi:type="dcterms:W3CDTF">2021-01-18T09:21:23Z</dcterms:created>
  <dcterms:modified xsi:type="dcterms:W3CDTF">2021-06-15T14:45:36Z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