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5FE-7BF0-4362-BAAF-4160339F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08FA-1345-4849-BAB8-7E86C6E8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0AE-2BBB-4CCA-B276-6565F47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2E84-B193-4374-AF4E-BE73791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97-D8DA-42B4-BD9A-2FFCB54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798-8139-41E4-B36D-9657C4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6704-F2B3-4724-8236-8341A38E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48C0-89AE-4FE2-B09C-250D127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83F-DECF-4313-9CE9-ACEF2C2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061-F05A-4B91-ACF5-AD6F51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3380-82AF-4D9E-9586-8F46956E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DF75-1A92-4176-8C98-88883C7A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3B8A-C13E-4610-8374-00F97F0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1F8-34D2-4EC9-879A-8FCCB37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08D-6986-4662-AE87-A2B4455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E48-BBC0-4F0E-B971-B6D59A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5B3-8A45-415F-B133-BBDF3451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EF31-0EBD-4D72-9829-94A023D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147-F627-4F1E-86B0-FA3D3E1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88-9449-4231-846D-2122F19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68C-5E43-4A03-89DA-CAC5926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05E3-0226-48DD-811D-522DD72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775-7EF8-45A8-BD84-3A096FF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2240-7C4A-4838-9B47-7DDAAF6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6DE-EF0D-4EFA-9771-8E97F5D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1E5-345B-464E-B367-986A40F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933-E233-4E3D-9647-1EBCFE4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B477-A214-46F0-8477-DF9ACC3A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FD73-F62D-432F-A1A9-D496C85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EDE5-03EE-453D-9ED2-3BB37A2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E42-D8AD-482A-AC43-1B78BC2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075-DC57-4158-8D9B-99E80C6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757-B7AC-455D-8C41-2C68C2BC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CE52-5CF1-49FE-807C-A366CFB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3A1A-52D5-4EF9-9D64-C32266C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3755-96D6-475A-8F4C-66D7BAB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098A-2F8C-408A-A657-0232E4D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294C-32D5-442F-8953-CE1E2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21AE-EFF2-4B08-AC2D-CB6B939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196-54B0-43A8-9C07-038C30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8B55-E106-413B-9334-BC6A6BD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43EA-3DB0-4E36-A6AC-5EE797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E100-91DE-46A2-8D8C-467D0642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626-D452-4F63-9070-DD9F65F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24DD-938A-4144-B1E1-3D4697C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4903-DEF0-4E33-936F-3458B74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6381-ADB1-415E-8B28-B5813A64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E8-FEE8-439F-9235-DBE25452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5DEA-6999-4E93-B88F-B3305362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94AE-9627-4D8E-8627-FAB1CB5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035B-5DDA-41C6-B23C-18AD273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EDC9-3C21-4FEC-ADB5-6AC1F6B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8EB-6627-4798-AFE9-025B0F4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F158-5E18-41A6-9854-815936D5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E89-E75B-43DC-804D-C9452DB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B80-1CE2-4826-94D9-058D465A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6A6B-9DFB-4198-B8DD-BA2713E6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99D-6F7B-4378-866D-24E48EA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075B-B928-4C31-B7B4-0F77D63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8DEB-7147-4D95-BAFA-84F738F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1B74-48C9-4CA8-810C-90DE31BF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6997-79AD-4D1C-A007-438D6E7A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28D5-6EBC-40C9-A52A-F6B90390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are HTML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&lt;my-component </a:t>
            </a:r>
            <a:r>
              <a:rPr lang="en-GB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b="0" dirty="0">
                <a:effectLst/>
                <a:latin typeface="Consolas" panose="020B0609020204030204" pitchFamily="49" charset="0"/>
              </a:rPr>
              <a:t>="alert('Event Click’)”&gt;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&lt;/my-component&gt;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All regular HTML ‘things’ work on Web Components.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Web Components as a Class Instance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878C2-AE74-4925-876F-59BB96DF9DC6}"/>
              </a:ext>
            </a:extLst>
          </p:cNvPr>
          <p:cNvCxnSpPr>
            <a:cxnSpLocks/>
          </p:cNvCxnSpPr>
          <p:nvPr/>
        </p:nvCxnSpPr>
        <p:spPr>
          <a:xfrm flipH="1" flipV="1">
            <a:off x="4319451" y="4110446"/>
            <a:ext cx="583476" cy="5225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4F0804E6-128E-4A38-BF45-B3B77C399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29" y="1122835"/>
            <a:ext cx="8933541" cy="548134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396864" y="5135000"/>
            <a:ext cx="46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</p:spTree>
    <p:extLst>
      <p:ext uri="{BB962C8B-B14F-4D97-AF65-F5344CB8AC3E}">
        <p14:creationId xmlns:p14="http://schemas.microsoft.com/office/powerpoint/2010/main" val="32688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Custom Events in JS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801DEF-2D79-45EB-AC6E-E70D8471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99" y="1077912"/>
            <a:ext cx="8749276" cy="548191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878C2-AE74-4925-876F-59BB96DF9DC6}"/>
              </a:ext>
            </a:extLst>
          </p:cNvPr>
          <p:cNvCxnSpPr>
            <a:cxnSpLocks/>
          </p:cNvCxnSpPr>
          <p:nvPr/>
        </p:nvCxnSpPr>
        <p:spPr>
          <a:xfrm flipH="1" flipV="1">
            <a:off x="4319451" y="4110446"/>
            <a:ext cx="583476" cy="5225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9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Custom Events in Web Components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F27824D-BB60-42B7-B224-E498D28DF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3191"/>
            <a:ext cx="10666544" cy="3771284"/>
          </a:xfrm>
        </p:spPr>
      </p:pic>
      <p:pic>
        <p:nvPicPr>
          <p:cNvPr id="12" name="Graphic 11" descr="Badge Question Mark with solid fill">
            <a:extLst>
              <a:ext uri="{FF2B5EF4-FFF2-40B4-BE49-F238E27FC236}">
                <a16:creationId xmlns:a16="http://schemas.microsoft.com/office/drawing/2014/main" id="{16B932EB-0DCE-449E-A77E-211231DA6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8845" y="3656984"/>
            <a:ext cx="429241" cy="429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D7392D-1953-4394-9C6B-23FCDBDA79C6}"/>
              </a:ext>
            </a:extLst>
          </p:cNvPr>
          <p:cNvSpPr txBox="1"/>
          <p:nvPr/>
        </p:nvSpPr>
        <p:spPr>
          <a:xfrm>
            <a:off x="2009775" y="4686300"/>
            <a:ext cx="84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See 15-child-to-parent.html – seems to work with no composed: true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BF1EBD-C3AA-4382-A64F-EC9559835F0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642363" y="4086226"/>
            <a:ext cx="367412" cy="78474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18A85-031C-4758-BB04-F6063790EE24}"/>
              </a:ext>
            </a:extLst>
          </p:cNvPr>
          <p:cNvSpPr/>
          <p:nvPr/>
        </p:nvSpPr>
        <p:spPr>
          <a:xfrm>
            <a:off x="1419225" y="4305300"/>
            <a:ext cx="3571875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venir Next LT Pro" panose="020B0504020202020204" pitchFamily="34" charset="0"/>
              </a:rPr>
              <a:t>CHILD ONE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582821-2129-4CDA-9D6C-70640BF16E66}"/>
              </a:ext>
            </a:extLst>
          </p:cNvPr>
          <p:cNvSpPr/>
          <p:nvPr/>
        </p:nvSpPr>
        <p:spPr>
          <a:xfrm>
            <a:off x="3844562" y="1191985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PARENT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AE41A0A-CFF5-4854-B4DC-AB2144A3959C}"/>
              </a:ext>
            </a:extLst>
          </p:cNvPr>
          <p:cNvSpPr/>
          <p:nvPr/>
        </p:nvSpPr>
        <p:spPr>
          <a:xfrm>
            <a:off x="4066903" y="2035084"/>
            <a:ext cx="470263" cy="218911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F5398-A840-48EC-A74F-9AFC5F6154DB}"/>
              </a:ext>
            </a:extLst>
          </p:cNvPr>
          <p:cNvSpPr/>
          <p:nvPr/>
        </p:nvSpPr>
        <p:spPr>
          <a:xfrm>
            <a:off x="2579914" y="2905035"/>
            <a:ext cx="344424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Custom Event: &lt;name&gt;</a:t>
            </a:r>
          </a:p>
          <a:p>
            <a:pPr algn="ctr"/>
            <a:r>
              <a:rPr lang="en-GB" b="1" dirty="0">
                <a:latin typeface="Avenir Next LT Pro" panose="020B0504020202020204" pitchFamily="34" charset="0"/>
              </a:rPr>
              <a:t>Payload: {data}</a:t>
            </a:r>
          </a:p>
        </p:txBody>
      </p:sp>
      <p:pic>
        <p:nvPicPr>
          <p:cNvPr id="11" name="Graphic 10" descr="Ear with solid fill">
            <a:extLst>
              <a:ext uri="{FF2B5EF4-FFF2-40B4-BE49-F238E27FC236}">
                <a16:creationId xmlns:a16="http://schemas.microsoft.com/office/drawing/2014/main" id="{2B408096-FEEA-4270-B08E-E64FC99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933" y="1186546"/>
            <a:ext cx="762000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0467D-84E6-46AF-A76E-8B55463A229F}"/>
              </a:ext>
            </a:extLst>
          </p:cNvPr>
          <p:cNvSpPr/>
          <p:nvPr/>
        </p:nvSpPr>
        <p:spPr>
          <a:xfrm>
            <a:off x="6357393" y="3116716"/>
            <a:ext cx="3248025" cy="6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Does something…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A833D-CF4C-4CE6-A039-217B7E24D356}"/>
              </a:ext>
            </a:extLst>
          </p:cNvPr>
          <p:cNvSpPr/>
          <p:nvPr/>
        </p:nvSpPr>
        <p:spPr>
          <a:xfrm>
            <a:off x="1087120" y="172720"/>
            <a:ext cx="1002855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CHILD TO PARENT COMMUNICATION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D4835BA-1FBD-4900-A1F2-A011DAAE693A}"/>
              </a:ext>
            </a:extLst>
          </p:cNvPr>
          <p:cNvSpPr/>
          <p:nvPr/>
        </p:nvSpPr>
        <p:spPr>
          <a:xfrm>
            <a:off x="6593840" y="1991815"/>
            <a:ext cx="917303" cy="10816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18A85-031C-4758-BB04-F6063790EE24}"/>
              </a:ext>
            </a:extLst>
          </p:cNvPr>
          <p:cNvSpPr/>
          <p:nvPr/>
        </p:nvSpPr>
        <p:spPr>
          <a:xfrm>
            <a:off x="1419225" y="4305300"/>
            <a:ext cx="3571875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venir Next LT Pro" panose="020B0504020202020204" pitchFamily="34" charset="0"/>
              </a:rPr>
              <a:t>CHILD ONE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582821-2129-4CDA-9D6C-70640BF16E66}"/>
              </a:ext>
            </a:extLst>
          </p:cNvPr>
          <p:cNvSpPr/>
          <p:nvPr/>
        </p:nvSpPr>
        <p:spPr>
          <a:xfrm>
            <a:off x="3844562" y="1191985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PARENT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D31A38-B046-40D3-B8CA-0FA1157822F1}"/>
              </a:ext>
            </a:extLst>
          </p:cNvPr>
          <p:cNvSpPr/>
          <p:nvPr/>
        </p:nvSpPr>
        <p:spPr>
          <a:xfrm>
            <a:off x="6917767" y="4389348"/>
            <a:ext cx="35718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CHILD TWO       </a:t>
            </a:r>
            <a:r>
              <a:rPr lang="en-GB" sz="24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prop=Y</a:t>
            </a:r>
            <a:endParaRPr lang="en-GB" sz="2000" b="1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AE41A0A-CFF5-4854-B4DC-AB2144A3959C}"/>
              </a:ext>
            </a:extLst>
          </p:cNvPr>
          <p:cNvSpPr/>
          <p:nvPr/>
        </p:nvSpPr>
        <p:spPr>
          <a:xfrm>
            <a:off x="4066903" y="2035084"/>
            <a:ext cx="470263" cy="218911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4169A66-3F07-4714-A4A0-3FC6D6F65697}"/>
              </a:ext>
            </a:extLst>
          </p:cNvPr>
          <p:cNvSpPr/>
          <p:nvPr/>
        </p:nvSpPr>
        <p:spPr>
          <a:xfrm rot="8392876">
            <a:off x="7799497" y="1734305"/>
            <a:ext cx="470263" cy="29084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F5398-A840-48EC-A74F-9AFC5F6154DB}"/>
              </a:ext>
            </a:extLst>
          </p:cNvPr>
          <p:cNvSpPr/>
          <p:nvPr/>
        </p:nvSpPr>
        <p:spPr>
          <a:xfrm>
            <a:off x="2579914" y="2924626"/>
            <a:ext cx="344424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Custom Event: &lt;name&gt;</a:t>
            </a:r>
          </a:p>
          <a:p>
            <a:pPr algn="ctr"/>
            <a:r>
              <a:rPr lang="en-GB" b="1" dirty="0">
                <a:latin typeface="Avenir Next LT Pro" panose="020B0504020202020204" pitchFamily="34" charset="0"/>
              </a:rPr>
              <a:t>Payload: {data}</a:t>
            </a:r>
          </a:p>
        </p:txBody>
      </p:sp>
      <p:pic>
        <p:nvPicPr>
          <p:cNvPr id="11" name="Graphic 10" descr="Ear with solid fill">
            <a:extLst>
              <a:ext uri="{FF2B5EF4-FFF2-40B4-BE49-F238E27FC236}">
                <a16:creationId xmlns:a16="http://schemas.microsoft.com/office/drawing/2014/main" id="{2B408096-FEEA-4270-B08E-E64FC99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5620" y="1177469"/>
            <a:ext cx="762000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0467D-84E6-46AF-A76E-8B55463A229F}"/>
              </a:ext>
            </a:extLst>
          </p:cNvPr>
          <p:cNvSpPr/>
          <p:nvPr/>
        </p:nvSpPr>
        <p:spPr>
          <a:xfrm>
            <a:off x="7867650" y="1969312"/>
            <a:ext cx="3248025" cy="6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setAtrribute(‘prop’: 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A833D-CF4C-4CE6-A039-217B7E24D356}"/>
              </a:ext>
            </a:extLst>
          </p:cNvPr>
          <p:cNvSpPr/>
          <p:nvPr/>
        </p:nvSpPr>
        <p:spPr>
          <a:xfrm>
            <a:off x="1087120" y="172720"/>
            <a:ext cx="1002855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CHILD TO CHILD COMMUNICATION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2B1CBF-2E7A-4E8A-A8AD-D415AC78168E}"/>
              </a:ext>
            </a:extLst>
          </p:cNvPr>
          <p:cNvSpPr/>
          <p:nvPr/>
        </p:nvSpPr>
        <p:spPr>
          <a:xfrm>
            <a:off x="6917767" y="4349661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CHILD TWO       </a:t>
            </a:r>
            <a:r>
              <a:rPr lang="en-GB" sz="24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prop=X</a:t>
            </a:r>
            <a:endParaRPr lang="en-GB" sz="2000" b="1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A9BE3FBF-40FB-44BC-B742-C8B04DD941E6}"/>
              </a:ext>
            </a:extLst>
          </p:cNvPr>
          <p:cNvSpPr/>
          <p:nvPr/>
        </p:nvSpPr>
        <p:spPr>
          <a:xfrm>
            <a:off x="6922711" y="5185040"/>
            <a:ext cx="987452" cy="85344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82DA-BD4E-4B33-A6B5-33CD97BBF59E}"/>
              </a:ext>
            </a:extLst>
          </p:cNvPr>
          <p:cNvSpPr txBox="1"/>
          <p:nvPr/>
        </p:nvSpPr>
        <p:spPr>
          <a:xfrm>
            <a:off x="7680960" y="5427094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Avenir Next LT Pro" panose="020B0504020202020204" pitchFamily="34" charset="0"/>
              </a:rPr>
              <a:t>rerender</a:t>
            </a:r>
            <a:r>
              <a:rPr lang="en-GB" dirty="0">
                <a:latin typeface="Avenir Next LT Pro" panose="020B0504020202020204" pitchFamily="34" charset="0"/>
              </a:rPr>
              <a:t> – on </a:t>
            </a:r>
            <a:r>
              <a:rPr lang="en-GB" dirty="0" err="1">
                <a:latin typeface="Avenir Next LT Pro" panose="020B0504020202020204" pitchFamily="34" charset="0"/>
              </a:rPr>
              <a:t>attributeChangeCallback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  <p:bldP spid="14" grpId="0" animBg="1"/>
      <p:bldP spid="14" grpId="1" animBg="1"/>
      <p:bldP spid="6" grpId="0" animBg="1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Consolas</vt:lpstr>
      <vt:lpstr>Office Theme</vt:lpstr>
      <vt:lpstr>Web Components are HTML</vt:lpstr>
      <vt:lpstr>Web Components as a Class Instance</vt:lpstr>
      <vt:lpstr>Custom Events in JS</vt:lpstr>
      <vt:lpstr>Custom Events in Web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19</cp:revision>
  <dcterms:created xsi:type="dcterms:W3CDTF">2021-06-08T05:24:48Z</dcterms:created>
  <dcterms:modified xsi:type="dcterms:W3CDTF">2021-06-08T08:58:34Z</dcterms:modified>
</cp:coreProperties>
</file>