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inside component? &lt;style&gt;&lt;/style&gt;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How to allow customisation from outside? </a:t>
            </a:r>
            <a:r>
              <a:rPr lang="en-GB">
                <a:latin typeface="Avenir Next LT Pro" panose="020B0504020202020204" pitchFamily="34" charset="0"/>
              </a:rPr>
              <a:t>CSS Variables and ::part. </a:t>
            </a:r>
            <a:r>
              <a:rPr lang="en-GB" dirty="0">
                <a:latin typeface="Avenir Next LT Pro" panose="020B0504020202020204" pitchFamily="34" charset="0"/>
              </a:rPr>
              <a:t>Remember too that Light CSS trumps Component CSS.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</a:t>
            </a:r>
            <a:r>
              <a:rPr lang="en-GB" dirty="0">
                <a:latin typeface="Avenir Next LT Pro" panose="020B0504020202020204" pitchFamily="34" charset="0"/>
              </a:rPr>
              <a:t>to use enterprise wide styling? JS import as &lt;link&gt; an anti-pattern due to FOUC.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component based on props in Light DO</a:t>
            </a:r>
            <a:r>
              <a:rPr lang="en-GB" dirty="0">
                <a:latin typeface="Avenir Next LT Pro" panose="020B0504020202020204" pitchFamily="34" charset="0"/>
              </a:rPr>
              <a:t>M and context where component is? :host and :host context. SLOT styling possible too…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DA80A56-FCFE-4C7F-93EE-73BB47DA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43" y="1144588"/>
            <a:ext cx="9459892" cy="5075237"/>
          </a:xfrm>
        </p:spPr>
      </p:pic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Office Theme</vt:lpstr>
      <vt:lpstr>Web Components and CSS</vt:lpstr>
      <vt:lpstr>Web Components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21</cp:revision>
  <dcterms:created xsi:type="dcterms:W3CDTF">2021-06-08T05:24:48Z</dcterms:created>
  <dcterms:modified xsi:type="dcterms:W3CDTF">2021-06-08T12:08:09Z</dcterms:modified>
</cp:coreProperties>
</file>