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45FE-7BF0-4362-BAAF-4160339F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08FA-1345-4849-BAB8-7E86C6E8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40AE-2BBB-4CCA-B276-6565F478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2E84-B193-4374-AF4E-BE73791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397-D8DA-42B4-BD9A-2FFCB54E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798-8139-41E4-B36D-9657C48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76704-F2B3-4724-8236-8341A38E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48C0-89AE-4FE2-B09C-250D127C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183F-DECF-4313-9CE9-ACEF2C20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3061-F05A-4B91-ACF5-AD6F519C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6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3380-82AF-4D9E-9586-8F46956E7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4DF75-1A92-4176-8C98-88883C7A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3B8A-C13E-4610-8374-00F97F0B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51F8-34D2-4EC9-879A-8FCCB37A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A08D-6986-4662-AE87-A2B4455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8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9E48-BBC0-4F0E-B971-B6D59A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F5B3-8A45-415F-B133-BBDF3451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EF31-0EBD-4D72-9829-94A023D4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147-F627-4F1E-86B0-FA3D3E19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88-9449-4231-846D-2122F19D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4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B68C-5E43-4A03-89DA-CAC5926B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505E3-0226-48DD-811D-522DD728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775-7EF8-45A8-BD84-3A096FFF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2240-7C4A-4838-9B47-7DDAAF6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E6DE-EF0D-4EFA-9771-8E97F5D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2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1E5-345B-464E-B367-986A40FB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3933-E233-4E3D-9647-1EBCFE4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B477-A214-46F0-8477-DF9ACC3A9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5FD73-F62D-432F-A1A9-D496C85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EDE5-03EE-453D-9ED2-3BB37A2A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4E42-D8AD-482A-AC43-1B78BC2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7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1075-DC57-4158-8D9B-99E80C65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B757-B7AC-455D-8C41-2C68C2BC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7CE52-5CF1-49FE-807C-A366CFB0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53A1A-52D5-4EF9-9D64-C32266C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B3755-96D6-475A-8F4C-66D7BABA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098A-2F8C-408A-A657-0232E4D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294C-32D5-442F-8953-CE1E2E6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21AE-EFF2-4B08-AC2D-CB6B939A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196-54B0-43A8-9C07-038C30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8B55-E106-413B-9334-BC6A6BDF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43EA-3DB0-4E36-A6AC-5EE797FD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EE100-91DE-46A2-8D8C-467D0642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D4626-D452-4F63-9070-DD9F65F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24DD-938A-4144-B1E1-3D4697C4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4903-DEF0-4E33-936F-3458B74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6381-ADB1-415E-8B28-B5813A64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2FE8-FEE8-439F-9235-DBE25452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5DEA-6999-4E93-B88F-B3305362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94AE-9627-4D8E-8627-FAB1CB55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D035B-5DDA-41C6-B23C-18AD273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EDC9-3C21-4FEC-ADB5-6AC1F6B1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A8EB-6627-4798-AFE9-025B0F4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DF158-5E18-41A6-9854-815936D5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E89-E75B-43DC-804D-C9452DB1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4B80-1CE2-4826-94D9-058D465A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6A6B-9DFB-4198-B8DD-BA2713E6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B599D-6F7B-4378-866D-24E48EAB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075B-B928-4C31-B7B4-0F77D630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58DEB-7147-4D95-BAFA-84F738F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1B74-48C9-4CA8-810C-90DE31BFE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AD51-66E8-41A2-B234-7784E7DEEE75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6997-79AD-4D1C-A007-438D6E7AC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28D5-6EBC-40C9-A52A-F6B90390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BC2F-CFDD-4354-A06A-10CB8E267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CSS can be tricky with </a:t>
            </a:r>
            <a:r>
              <a:rPr lang="en-GB" dirty="0">
                <a:latin typeface="Avenir Next LT Pro" panose="020B0504020202020204" pitchFamily="34" charset="0"/>
              </a:rPr>
              <a:t>all its rules. We will have many focussed templates to see the rules.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Rule of thumb: 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The Shadow DOM gets flattened and is part of the overall DOM so general CSS inheritance applies.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Page CSS can target overall selector &lt;my-component&gt; but not inside (except new ::part)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CSS in component have higher priority in accordance with CSS inheritance rules.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When it comes to the tag and slot in the page, the user has the final say if we are using :host and </a:t>
            </a:r>
            <a:r>
              <a:rPr lang="en-GB">
                <a:latin typeface="Avenir Next LT Pro" panose="020B0504020202020204" pitchFamily="34" charset="0"/>
              </a:rPr>
              <a:t>::slotted.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inside component? &lt;style&gt;&lt;/style&gt;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venir Next LT Pro" panose="020B0504020202020204" pitchFamily="34" charset="0"/>
              </a:rPr>
              <a:t>How to allow customisation from outside? CSS Variables and ::part.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Use :host, ::slotted, </a:t>
            </a:r>
            <a:r>
              <a:rPr lang="en-GB" dirty="0">
                <a:latin typeface="Avenir Next LT Pro" panose="020B0504020202020204" pitchFamily="34" charset="0"/>
              </a:rPr>
              <a:t>slot for specific uses (next slide).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</a:t>
            </a:r>
            <a:r>
              <a:rPr lang="en-GB" dirty="0">
                <a:latin typeface="Avenir Next LT Pro" panose="020B0504020202020204" pitchFamily="34" charset="0"/>
              </a:rPr>
              <a:t>to use enterprise wide styling? 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JS import as &lt;link&gt; an anti-pattern due to FOUC.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We can use CSS imported in via a js file.</a:t>
            </a:r>
          </a:p>
          <a:p>
            <a:pPr marL="457200" lvl="1" indent="0">
              <a:buNone/>
            </a:pPr>
            <a:endParaRPr lang="en-GB" dirty="0"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9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5B032E1-6360-4962-AD7F-CAE1C1D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1481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0" dirty="0">
                <a:effectLst/>
                <a:latin typeface="Avenir Next LT Pro" panose="020B0504020202020204" pitchFamily="34" charset="0"/>
              </a:rPr>
              <a:t>How to style component based on props in Light DO</a:t>
            </a:r>
            <a:r>
              <a:rPr lang="en-GB" dirty="0">
                <a:latin typeface="Avenir Next LT Pro" panose="020B0504020202020204" pitchFamily="34" charset="0"/>
              </a:rPr>
              <a:t>M and context where component is?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:host() and :host(context) enable a component to see what CSS props it has in its tag in the Light DOM. </a:t>
            </a: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::slotted() and slot[name=first] can be used to detect props at page level.</a:t>
            </a:r>
          </a:p>
          <a:p>
            <a:pPr marL="0" indent="0">
              <a:buNone/>
            </a:pPr>
            <a:endParaRPr lang="en-GB" b="0" dirty="0"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venir Next LT Pro" panose="020B0504020202020204" pitchFamily="34" charset="0"/>
              </a:rPr>
              <a:t>Diagram on next slide will help…</a:t>
            </a:r>
            <a:endParaRPr lang="en-GB" b="0" dirty="0">
              <a:effectLst/>
              <a:latin typeface="Avenir Next LT Pro" panose="020B05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D54B-786F-4FBA-A65C-349B226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Web Components and CSS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7D6D-E87F-488F-9904-85B270FACA5D}"/>
              </a:ext>
            </a:extLst>
          </p:cNvPr>
          <p:cNvSpPr txBox="1"/>
          <p:nvPr/>
        </p:nvSpPr>
        <p:spPr>
          <a:xfrm>
            <a:off x="5396864" y="5135000"/>
            <a:ext cx="462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design choice if you want colleagues/clients to access methods and properties directly or whether you restrict to props only.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DA80A56-FCFE-4C7F-93EE-73BB47DA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69" y="1144587"/>
            <a:ext cx="9459892" cy="5075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0F590-CABE-471D-AD3D-4B09D24BD972}"/>
              </a:ext>
            </a:extLst>
          </p:cNvPr>
          <p:cNvSpPr txBox="1"/>
          <p:nvPr/>
        </p:nvSpPr>
        <p:spPr>
          <a:xfrm>
            <a:off x="1358538" y="303929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There is also ::part from Light CSS to part=first in component HTML.</a:t>
            </a:r>
          </a:p>
        </p:txBody>
      </p:sp>
    </p:spTree>
    <p:extLst>
      <p:ext uri="{BB962C8B-B14F-4D97-AF65-F5344CB8AC3E}">
        <p14:creationId xmlns:p14="http://schemas.microsoft.com/office/powerpoint/2010/main" val="32688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Web Components and CSS</vt:lpstr>
      <vt:lpstr>Web Components and CSS</vt:lpstr>
      <vt:lpstr>Web Components and CSS</vt:lpstr>
      <vt:lpstr>Web Components and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33</cp:revision>
  <dcterms:created xsi:type="dcterms:W3CDTF">2021-06-08T05:24:48Z</dcterms:created>
  <dcterms:modified xsi:type="dcterms:W3CDTF">2021-06-24T06:03:15Z</dcterms:modified>
</cp:coreProperties>
</file>