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4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5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6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7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8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9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0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2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3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4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5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16.xml" ContentType="application/vnd.openxmlformats-officedocument.presentationml.notesSlide+xml"/>
  <Override PartName="/ppt/tags/tag83.xml" ContentType="application/vnd.openxmlformats-officedocument.presentationml.tags+xml"/>
  <Override PartName="/ppt/notesSlides/notesSlide17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268" r:id="rId4"/>
    <p:sldId id="258" r:id="rId5"/>
    <p:sldId id="298" r:id="rId6"/>
    <p:sldId id="284" r:id="rId7"/>
    <p:sldId id="295" r:id="rId8"/>
    <p:sldId id="299" r:id="rId9"/>
    <p:sldId id="259" r:id="rId10"/>
    <p:sldId id="290" r:id="rId11"/>
    <p:sldId id="291" r:id="rId12"/>
    <p:sldId id="292" r:id="rId13"/>
    <p:sldId id="293" r:id="rId14"/>
    <p:sldId id="300" r:id="rId15"/>
    <p:sldId id="296" r:id="rId16"/>
    <p:sldId id="297" r:id="rId17"/>
    <p:sldId id="301" r:id="rId18"/>
    <p:sldId id="28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339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882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116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877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31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4B4DBD-8860-4F2B-88FB-BEC0446BDA86}" type="slidenum">
              <a:rPr lang="zh-CN" altLang="en-US" smtClean="0">
                <a:latin typeface="Calibri" pitchFamily="34" charset="0"/>
                <a:ea typeface="宋体" charset="-122"/>
              </a:rPr>
              <a:t>14</a:t>
            </a:fld>
            <a:endParaRPr lang="zh-CN" altLang="en-US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341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967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583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676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9pPr>
          </a:lstStyle>
          <a:p>
            <a:fld id="{AB7CD191-66E7-4640-A4E8-AB9557495B84}" type="slidenum">
              <a:rPr lang="zh-CN" altLang="en-US" smtClean="0">
                <a:latin typeface="Calibri" pitchFamily="34" charset="0"/>
              </a:rPr>
              <a:t>2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4B4DBD-8860-4F2B-88FB-BEC0446BDA86}" type="slidenum">
              <a:rPr lang="zh-CN" altLang="en-US" smtClean="0">
                <a:latin typeface="Calibri" pitchFamily="34" charset="0"/>
                <a:ea typeface="宋体" charset="-122"/>
              </a:rPr>
              <a:t>3</a:t>
            </a:fld>
            <a:endParaRPr lang="zh-CN" altLang="en-US"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4B4DBD-8860-4F2B-88FB-BEC0446BDA86}" type="slidenum">
              <a:rPr lang="zh-CN" altLang="en-US" smtClean="0">
                <a:latin typeface="Calibri" pitchFamily="34" charset="0"/>
                <a:ea typeface="宋体" charset="-122"/>
              </a:rPr>
              <a:t>5</a:t>
            </a:fld>
            <a:endParaRPr lang="zh-CN" altLang="en-US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548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452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961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4B4DBD-8860-4F2B-88FB-BEC0446BDA86}" type="slidenum">
              <a:rPr lang="zh-CN" altLang="en-US" smtClean="0">
                <a:latin typeface="Calibri" pitchFamily="34" charset="0"/>
                <a:ea typeface="宋体" charset="-122"/>
              </a:rPr>
              <a:t>8</a:t>
            </a:fld>
            <a:endParaRPr lang="zh-CN" altLang="en-US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9663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6229" y="1683656"/>
            <a:ext cx="4717142" cy="198845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6229" y="3904342"/>
            <a:ext cx="4717142" cy="116477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1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1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628650" y="522288"/>
            <a:ext cx="7886700" cy="5675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1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0686" y="1511141"/>
            <a:ext cx="4296230" cy="1600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5238" y="3549387"/>
            <a:ext cx="4499430" cy="95004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1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3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" y="3330563"/>
            <a:ext cx="6115049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4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3805238" y="3368062"/>
            <a:ext cx="5338761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54629"/>
            <a:ext cx="3886200" cy="452233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54629"/>
            <a:ext cx="3886200" cy="452233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1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14934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1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182" y="2920794"/>
            <a:ext cx="6773636" cy="101641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1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1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14391" y="733425"/>
            <a:ext cx="4478400" cy="54036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6EF2F5ED-D19D-4097-92A9-D6092B3D6E68}" type="datetime1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7AAEAA2-D029-4D23-B6D5-DE004B8B3E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1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6"/>
            <a:ext cx="7886700" cy="1016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649896"/>
            <a:ext cx="7886700" cy="4527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0064-1D3A-4468-A1B1-52CF93AA3DB0}" type="datetime1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image" Target="../media/image5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5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62.xml"/><Relationship Id="rId7" Type="http://schemas.openxmlformats.org/officeDocument/2006/relationships/image" Target="../media/image6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63.xml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66.xml"/><Relationship Id="rId7" Type="http://schemas.openxmlformats.org/officeDocument/2006/relationships/image" Target="../media/image9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67.xml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70.xml"/><Relationship Id="rId7" Type="http://schemas.openxmlformats.org/officeDocument/2006/relationships/image" Target="../media/image12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4.xml"/><Relationship Id="rId10" Type="http://schemas.openxmlformats.org/officeDocument/2006/relationships/image" Target="../media/image15.png"/><Relationship Id="rId4" Type="http://schemas.openxmlformats.org/officeDocument/2006/relationships/tags" Target="../tags/tag71.xml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77.xml"/><Relationship Id="rId7" Type="http://schemas.openxmlformats.org/officeDocument/2006/relationships/image" Target="../media/image16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notesSlide" Target="../notesSlides/notesSlide15.xml"/><Relationship Id="rId11" Type="http://schemas.openxmlformats.org/officeDocument/2006/relationships/image" Target="../media/image20.png"/><Relationship Id="rId5" Type="http://schemas.openxmlformats.org/officeDocument/2006/relationships/slideLayout" Target="../slideLayouts/slideLayout4.xml"/><Relationship Id="rId10" Type="http://schemas.openxmlformats.org/officeDocument/2006/relationships/image" Target="../media/image19.png"/><Relationship Id="rId4" Type="http://schemas.openxmlformats.org/officeDocument/2006/relationships/tags" Target="../tags/tag78.xml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7" Type="http://schemas.openxmlformats.org/officeDocument/2006/relationships/image" Target="../media/image21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8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21" Type="http://schemas.openxmlformats.org/officeDocument/2006/relationships/tags" Target="../tags/tag28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5" Type="http://schemas.openxmlformats.org/officeDocument/2006/relationships/notesSlide" Target="../notesSlides/notesSlide2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tags" Target="../tags/tag27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24" Type="http://schemas.openxmlformats.org/officeDocument/2006/relationships/slideLayout" Target="../slideLayouts/slideLayout7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23" Type="http://schemas.openxmlformats.org/officeDocument/2006/relationships/tags" Target="../tags/tag30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4.xml"/><Relationship Id="rId7" Type="http://schemas.openxmlformats.org/officeDocument/2006/relationships/image" Target="../media/image3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296229" y="1177629"/>
            <a:ext cx="4717142" cy="1988457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樱花四季</a:t>
            </a:r>
            <a:b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sz="2700" dirty="0">
                <a:latin typeface="方正姚体" panose="02010601030101010101" pitchFamily="2" charset="-122"/>
                <a:ea typeface="方正姚体" panose="02010601030101010101" pitchFamily="2" charset="-122"/>
              </a:rPr>
              <a:t>——python</a:t>
            </a:r>
            <a:r>
              <a:rPr lang="zh-CN" altLang="en-US" sz="2700" dirty="0">
                <a:latin typeface="方正姚体" panose="02010601030101010101" pitchFamily="2" charset="-122"/>
                <a:ea typeface="方正姚体" panose="02010601030101010101" pitchFamily="2" charset="-122"/>
              </a:rPr>
              <a:t>期末课程设计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组长：魏梓琪</a:t>
            </a:r>
            <a:endParaRPr lang="en-US" altLang="zh-CN" dirty="0"/>
          </a:p>
          <a:p>
            <a:r>
              <a:rPr lang="zh-CN" altLang="en-US" dirty="0"/>
              <a:t>组员：蔡永珍  李欣萍  </a:t>
            </a:r>
            <a:endParaRPr lang="en-US" altLang="zh-CN" dirty="0"/>
          </a:p>
          <a:p>
            <a:r>
              <a:rPr lang="zh-CN" altLang="en-US" dirty="0"/>
              <a:t>张夏怡  王珮雯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ii</a:t>
            </a: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r>
              <a:rPr lang="zh-CN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在本程序中，樱花树上的</a:t>
            </a:r>
            <a:r>
              <a:rPr lang="zh-CN" altLang="zh-CN" sz="2000" b="1" u="sng" dirty="0">
                <a:solidFill>
                  <a:schemeClr val="accent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花和叶子</a:t>
            </a:r>
            <a:r>
              <a:rPr lang="zh-CN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也利用绘制树枝的代码进行绘制，实现方法为设置分支结构，如果</a:t>
            </a:r>
            <a:r>
              <a:rPr lang="en-US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branch</a:t>
            </a:r>
            <a:r>
              <a:rPr lang="zh-CN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（树枝）的长度在</a:t>
            </a:r>
            <a:r>
              <a:rPr lang="en-US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到</a:t>
            </a:r>
            <a:r>
              <a:rPr lang="en-US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12</a:t>
            </a:r>
            <a:r>
              <a:rPr lang="zh-CN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像素之间，当作花（或者树叶）绘制，设置颜色为花（叶子）的颜色即可，长度大于</a:t>
            </a:r>
            <a:r>
              <a:rPr lang="en-US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12</a:t>
            </a:r>
            <a:r>
              <a:rPr lang="zh-CN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像素的</a:t>
            </a:r>
            <a:r>
              <a:rPr lang="en-US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branch</a:t>
            </a:r>
            <a:r>
              <a:rPr lang="zh-CN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当作真正的树枝绘制，设置颜色为树干的颜色。本软件代码中对于绘制樱花树定义的函数，采用了</a:t>
            </a:r>
            <a:r>
              <a:rPr lang="zh-CN" altLang="zh-CN" sz="2000" b="1" u="sng" dirty="0">
                <a:solidFill>
                  <a:schemeClr val="accent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递归</a:t>
            </a:r>
            <a:r>
              <a:rPr lang="zh-CN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的方法，直至</a:t>
            </a:r>
            <a:r>
              <a:rPr lang="en-US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branch</a:t>
            </a:r>
            <a:r>
              <a:rPr lang="zh-CN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长度小于</a:t>
            </a:r>
            <a:r>
              <a:rPr lang="en-US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像素，停止樱花树的绘制。</a:t>
            </a:r>
          </a:p>
          <a:p>
            <a:pPr lvl="0">
              <a:lnSpc>
                <a:spcPts val="3000"/>
              </a:lnSpc>
            </a:pPr>
            <a:endParaRPr lang="zh-CN" altLang="zh-CN" sz="2000" b="1" dirty="0">
              <a:solidFill>
                <a:schemeClr val="tx1">
                  <a:lumMod val="7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628650" y="1354961"/>
            <a:ext cx="78867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>
            <a:extLst>
              <a:ext uri="{FF2B5EF4-FFF2-40B4-BE49-F238E27FC236}">
                <a16:creationId xmlns:a16="http://schemas.microsoft.com/office/drawing/2014/main" id="{E00C260D-D932-4C20-B8AA-FC321145CF04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21254" y="366601"/>
            <a:ext cx="7886700" cy="1016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03 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关键技术和技术难点及其解决方案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58AB37-CB72-41EB-B37F-616CB0FCA968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765643" y="2099590"/>
            <a:ext cx="3543855" cy="34034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5588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iii</a:t>
            </a: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r>
              <a:rPr lang="zh-CN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本软件为了实现季节转变时</a:t>
            </a:r>
            <a:r>
              <a:rPr lang="zh-CN" altLang="zh-CN" sz="2000" b="1" u="sng" dirty="0">
                <a:solidFill>
                  <a:schemeClr val="accent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樱花树上樱花变成绿叶，再变成黄色的枯叶</a:t>
            </a:r>
            <a:r>
              <a:rPr lang="zh-CN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，最终变成积雪的效果，实际上</a:t>
            </a:r>
            <a:r>
              <a:rPr lang="zh-CN" altLang="zh-CN" sz="2000" b="1" u="sng" dirty="0">
                <a:solidFill>
                  <a:schemeClr val="accent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重复了绘画樱花树的过程</a:t>
            </a:r>
            <a:r>
              <a:rPr lang="zh-CN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，只是修改了对应位置颜色的设置。由于</a:t>
            </a:r>
            <a:r>
              <a:rPr lang="en-US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turtle</a:t>
            </a:r>
            <a:r>
              <a:rPr lang="zh-CN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库绘画的过程是动态的，在软件中的效果展示为樱花逐渐变成绿叶，绿叶逐渐变黄，黄色的叶子变成积雪的过程。</a:t>
            </a:r>
          </a:p>
          <a:p>
            <a:pPr lvl="0">
              <a:lnSpc>
                <a:spcPts val="2800"/>
              </a:lnSpc>
            </a:pPr>
            <a:endParaRPr lang="zh-CN" altLang="zh-CN" sz="2000" b="1" dirty="0">
              <a:solidFill>
                <a:schemeClr val="tx1">
                  <a:lumMod val="7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628650" y="1354961"/>
            <a:ext cx="78867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>
            <a:extLst>
              <a:ext uri="{FF2B5EF4-FFF2-40B4-BE49-F238E27FC236}">
                <a16:creationId xmlns:a16="http://schemas.microsoft.com/office/drawing/2014/main" id="{E00C260D-D932-4C20-B8AA-FC321145CF04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21254" y="366601"/>
            <a:ext cx="7886700" cy="1016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03 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关键技术和技术难点及其解决方案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E8F6D78-503B-4311-8EFF-7A06E95897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7675" y="1654629"/>
            <a:ext cx="1981372" cy="181371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905C971-C56D-42EB-88E7-9FBB35F64B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5884" y="3310454"/>
            <a:ext cx="1836579" cy="167654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A0A1C93-B1DF-4ECB-B095-A6B84E18E5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96263" y="4624925"/>
            <a:ext cx="1981372" cy="18191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9666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lvl="0">
              <a:lnSpc>
                <a:spcPts val="28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iv</a:t>
            </a: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r>
              <a:rPr lang="zh-CN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本软件对于地上掉落的樱花，也采用了</a:t>
            </a:r>
            <a:r>
              <a:rPr lang="en-US" altLang="zh-CN" sz="2000" b="1" u="sng" dirty="0">
                <a:solidFill>
                  <a:schemeClr val="accent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random</a:t>
            </a:r>
            <a:r>
              <a:rPr lang="zh-CN" altLang="zh-CN" sz="2000" b="1" u="sng" dirty="0">
                <a:solidFill>
                  <a:schemeClr val="accent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函数实现随机掉落的效果</a:t>
            </a:r>
            <a:r>
              <a:rPr lang="zh-CN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。地上的樱花在夏天消失，也采用了与樱花树叶子和花变化的原理，用背景色对地上的樱花进行了</a:t>
            </a:r>
            <a:r>
              <a:rPr lang="zh-CN" altLang="zh-CN" sz="2000" b="1" u="sng" dirty="0">
                <a:solidFill>
                  <a:schemeClr val="accent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覆盖</a:t>
            </a:r>
            <a:r>
              <a:rPr lang="zh-CN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000" b="1" dirty="0">
              <a:solidFill>
                <a:schemeClr val="tx1">
                  <a:lumMod val="7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628650" y="1354961"/>
            <a:ext cx="78867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>
            <a:extLst>
              <a:ext uri="{FF2B5EF4-FFF2-40B4-BE49-F238E27FC236}">
                <a16:creationId xmlns:a16="http://schemas.microsoft.com/office/drawing/2014/main" id="{E00C260D-D932-4C20-B8AA-FC321145CF04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21254" y="366601"/>
            <a:ext cx="7886700" cy="1016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03 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关键技术和技术难点及其解决方案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A05ECC-32F2-415A-8866-1341F7BF9ABA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944618" y="1782889"/>
            <a:ext cx="2400300" cy="6953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F0202D-6C3E-409E-927C-13DF5968E363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4944618" y="2841513"/>
            <a:ext cx="2438400" cy="736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B673C1-97B4-428F-9BD8-E413A2A466A2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4944618" y="3936713"/>
            <a:ext cx="2470150" cy="742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88408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lvl="0">
              <a:lnSpc>
                <a:spcPts val="28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v</a:t>
            </a: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r>
              <a:rPr lang="zh-CN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本软件还绘制了燕子、青蛙、稻草堆和雪人这些</a:t>
            </a:r>
            <a:r>
              <a:rPr lang="zh-CN" altLang="zh-CN" sz="2000" b="1" u="sng" dirty="0">
                <a:solidFill>
                  <a:schemeClr val="accent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不同季节的景物</a:t>
            </a:r>
            <a:r>
              <a:rPr lang="zh-CN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，依然使用</a:t>
            </a:r>
            <a:r>
              <a:rPr lang="en-US" altLang="zh-CN" sz="2000" b="1" u="sng" dirty="0">
                <a:solidFill>
                  <a:schemeClr val="accent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turtle</a:t>
            </a:r>
            <a:r>
              <a:rPr lang="zh-CN" altLang="zh-CN" sz="2000" b="1" u="sng" dirty="0">
                <a:solidFill>
                  <a:schemeClr val="accent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绘制</a:t>
            </a:r>
            <a:r>
              <a:rPr lang="zh-CN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。代码较为简单，不予以赘述。</a:t>
            </a:r>
            <a:endParaRPr lang="en-US" altLang="zh-CN" sz="2000" b="1" dirty="0">
              <a:solidFill>
                <a:schemeClr val="tx1">
                  <a:lumMod val="7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lvl="0" indent="0">
              <a:lnSpc>
                <a:spcPts val="2800"/>
              </a:lnSpc>
              <a:buNone/>
            </a:pPr>
            <a:endParaRPr lang="zh-CN" altLang="zh-CN" sz="2000" b="1" dirty="0">
              <a:solidFill>
                <a:schemeClr val="tx1">
                  <a:lumMod val="7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>
              <a:lnSpc>
                <a:spcPts val="28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vi</a:t>
            </a: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r>
              <a:rPr lang="zh-CN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燕子、青蛙、稻草堆和雪人的消失也采用了</a:t>
            </a:r>
            <a:r>
              <a:rPr lang="zh-CN" altLang="zh-CN" sz="2000" b="1" u="sng" dirty="0">
                <a:solidFill>
                  <a:schemeClr val="accent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覆盖绘制的原理</a:t>
            </a:r>
            <a:r>
              <a:rPr lang="zh-CN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，用背景色重新绘制了这些景物，制造出这些景物消失的效果。</a:t>
            </a:r>
          </a:p>
          <a:p>
            <a:pPr>
              <a:lnSpc>
                <a:spcPts val="2800"/>
              </a:lnSpc>
            </a:pPr>
            <a:endParaRPr lang="zh-CN" altLang="zh-CN" sz="2000" b="1" dirty="0">
              <a:solidFill>
                <a:schemeClr val="tx1">
                  <a:lumMod val="7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628650" y="1354961"/>
            <a:ext cx="78867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>
            <a:extLst>
              <a:ext uri="{FF2B5EF4-FFF2-40B4-BE49-F238E27FC236}">
                <a16:creationId xmlns:a16="http://schemas.microsoft.com/office/drawing/2014/main" id="{E00C260D-D932-4C20-B8AA-FC321145CF04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21254" y="366601"/>
            <a:ext cx="7886700" cy="1016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03 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关键技术和技术难点及其解决方案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FEA594-FB0D-454E-859D-97D867E9AC6A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910833" y="1869578"/>
            <a:ext cx="1347924" cy="13707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3E27442-CB3C-47CD-BAEF-3000B783665D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6525087" y="2051006"/>
            <a:ext cx="1508463" cy="11893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F781F9D-3073-4520-A246-6B8ED16B0177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4861079" y="3939132"/>
            <a:ext cx="1397678" cy="137077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E052DA4-70DB-4F5E-BD02-3134BC91A3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12762" y="3666303"/>
            <a:ext cx="1493649" cy="19432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78305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文本占位符 4"/>
          <p:cNvSpPr txBox="1"/>
          <p:nvPr>
            <p:custDataLst>
              <p:tags r:id="rId2"/>
            </p:custDataLst>
          </p:nvPr>
        </p:nvSpPr>
        <p:spPr bwMode="auto">
          <a:xfrm>
            <a:off x="848273" y="1683657"/>
            <a:ext cx="1172113" cy="211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357505" indent="-28575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spcBef>
                <a:spcPts val="570"/>
              </a:spcBef>
              <a:buClr>
                <a:srgbClr val="C94D4D"/>
              </a:buClr>
              <a:buSzPct val="60000"/>
              <a:buNone/>
            </a:pPr>
            <a:r>
              <a:rPr lang="en-US" altLang="zh-CN" sz="14900" i="1" dirty="0">
                <a:solidFill>
                  <a:schemeClr val="accent1"/>
                </a:solidFill>
                <a:latin typeface="+mn-lt"/>
                <a:ea typeface="+mn-ea"/>
              </a:rPr>
              <a:t>4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220686" y="1511141"/>
            <a:ext cx="3283470" cy="16006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已完成的改进和存在的问题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8BC01C-E069-4829-94B8-5CEE2E612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3280088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lvl="0">
              <a:lnSpc>
                <a:spcPts val="28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已完成的改进</a:t>
            </a:r>
            <a:endParaRPr lang="en-US" altLang="zh-CN" sz="2000" b="1" dirty="0">
              <a:solidFill>
                <a:schemeClr val="tx1">
                  <a:lumMod val="7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28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r>
              <a:rPr lang="zh-CN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由于</a:t>
            </a:r>
            <a:r>
              <a:rPr lang="en-US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random</a:t>
            </a:r>
            <a:r>
              <a:rPr lang="zh-CN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的随机导致每次生成的樱花树不一样，我们采用</a:t>
            </a:r>
            <a:r>
              <a:rPr lang="zh-CN" altLang="zh-CN" sz="2000" b="1" u="sng" dirty="0">
                <a:solidFill>
                  <a:schemeClr val="accent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固定随机种子来控制树的整体形状</a:t>
            </a:r>
            <a:r>
              <a:rPr lang="zh-CN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000" b="1" dirty="0">
              <a:solidFill>
                <a:schemeClr val="tx1">
                  <a:lumMod val="7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>
              <a:lnSpc>
                <a:spcPts val="2800"/>
              </a:lnSpc>
              <a:buNone/>
            </a:pPr>
            <a:endParaRPr lang="en-US" altLang="zh-CN" sz="2000" b="1" dirty="0">
              <a:solidFill>
                <a:schemeClr val="tx1">
                  <a:lumMod val="7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>
              <a:lnSpc>
                <a:spcPts val="2800"/>
              </a:lnSpc>
              <a:buNone/>
            </a:pPr>
            <a:endParaRPr lang="en-US" altLang="zh-CN" sz="2000" b="1" dirty="0">
              <a:solidFill>
                <a:schemeClr val="tx1">
                  <a:lumMod val="7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28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ii</a:t>
            </a: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r>
              <a:rPr lang="zh-CN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避免树的颜色太过单一，</a:t>
            </a:r>
            <a:r>
              <a:rPr lang="zh-CN" altLang="zh-CN" sz="2000" b="1" u="sng" dirty="0">
                <a:solidFill>
                  <a:schemeClr val="accent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不同长度范围内的树叶设置成不同颜色</a:t>
            </a:r>
            <a:r>
              <a:rPr lang="zh-CN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  <a:p>
            <a:pPr lvl="0">
              <a:lnSpc>
                <a:spcPts val="2800"/>
              </a:lnSpc>
            </a:pPr>
            <a:endParaRPr lang="zh-CN" altLang="zh-CN" sz="2000" b="1" dirty="0">
              <a:solidFill>
                <a:schemeClr val="tx1">
                  <a:lumMod val="7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628650" y="1354961"/>
            <a:ext cx="78867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>
            <a:extLst>
              <a:ext uri="{FF2B5EF4-FFF2-40B4-BE49-F238E27FC236}">
                <a16:creationId xmlns:a16="http://schemas.microsoft.com/office/drawing/2014/main" id="{E00C260D-D932-4C20-B8AA-FC321145CF04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21254" y="366601"/>
            <a:ext cx="7886700" cy="1016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04 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已完成的改进和存在的问题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630442-2B80-4128-A288-8A8F355ECA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9352" y="1654629"/>
            <a:ext cx="3232852" cy="26985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9873BC0-5E97-469D-A730-874EDECBF7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1417" y="4961972"/>
            <a:ext cx="708721" cy="5410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FBF8A56-D78D-4F03-8005-4D7BD15721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2566" y="4955313"/>
            <a:ext cx="861135" cy="99068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3EFEF0A-AA82-4BDC-97A0-C554B7AE84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87854" y="4913399"/>
            <a:ext cx="1135478" cy="107451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C349C3F-0F13-4D99-9270-F0BF675CD9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96141" y="5553534"/>
            <a:ext cx="1059272" cy="4343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7246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lvl="0">
              <a:lnSpc>
                <a:spcPts val="28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存在的问题</a:t>
            </a:r>
            <a:endParaRPr lang="en-US" altLang="zh-CN" sz="2000" b="1" dirty="0">
              <a:solidFill>
                <a:schemeClr val="tx1">
                  <a:lumMod val="7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/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sz="2000" b="1" dirty="0" err="1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r>
              <a:rPr lang="zh-CN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绘画樱花树以外事物的水平较低，导致出来的成品与意境较为不符。</a:t>
            </a:r>
            <a:endParaRPr lang="en-US" altLang="zh-CN" sz="2000" b="1" dirty="0">
              <a:solidFill>
                <a:schemeClr val="tx1">
                  <a:lumMod val="7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/>
            <a:endParaRPr lang="zh-CN" altLang="zh-CN" sz="2000" b="1" dirty="0">
              <a:solidFill>
                <a:schemeClr val="tx1">
                  <a:lumMod val="7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/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ii</a:t>
            </a: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r>
              <a:rPr lang="zh-CN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每个季节衔接比较生硬，事物消失的不够自然。</a:t>
            </a:r>
          </a:p>
          <a:p>
            <a:pPr lvl="0">
              <a:lnSpc>
                <a:spcPts val="2800"/>
              </a:lnSpc>
            </a:pPr>
            <a:endParaRPr lang="zh-CN" altLang="zh-CN" sz="2000" b="1" dirty="0">
              <a:solidFill>
                <a:schemeClr val="tx1">
                  <a:lumMod val="7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628650" y="1354961"/>
            <a:ext cx="78867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>
            <a:extLst>
              <a:ext uri="{FF2B5EF4-FFF2-40B4-BE49-F238E27FC236}">
                <a16:creationId xmlns:a16="http://schemas.microsoft.com/office/drawing/2014/main" id="{E00C260D-D932-4C20-B8AA-FC321145CF04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21254" y="366601"/>
            <a:ext cx="7886700" cy="1016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04 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已完成的改进和存在的问题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77330F-3E34-409A-A00D-75F67AB642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0376" y="1733793"/>
            <a:ext cx="3437060" cy="29047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0856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2D257EB-3983-47F6-BEDA-0002B2B4E0E3}"/>
              </a:ext>
            </a:extLst>
          </p:cNvPr>
          <p:cNvSpPr txBox="1"/>
          <p:nvPr/>
        </p:nvSpPr>
        <p:spPr>
          <a:xfrm>
            <a:off x="3098307" y="2413337"/>
            <a:ext cx="3355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方正姚体" panose="02010601030101010101" pitchFamily="2" charset="-122"/>
                <a:ea typeface="方正姚体" panose="02010601030101010101" pitchFamily="2" charset="-122"/>
              </a:rPr>
              <a:t>项目展示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8893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>
            <p:custDataLst>
              <p:tags r:id="rId2"/>
            </p:custDataLst>
          </p:nvPr>
        </p:nvSpPr>
        <p:spPr>
          <a:xfrm rot="3131087" flipV="1">
            <a:off x="3125082" y="1326081"/>
            <a:ext cx="3184125" cy="4004301"/>
          </a:xfrm>
          <a:custGeom>
            <a:avLst/>
            <a:gdLst>
              <a:gd name="connsiteX0" fmla="*/ 1588293 w 3925991"/>
              <a:gd name="connsiteY0" fmla="*/ 2290541 h 4937492"/>
              <a:gd name="connsiteX1" fmla="*/ 2063727 w 3925991"/>
              <a:gd name="connsiteY1" fmla="*/ 1821287 h 4937492"/>
              <a:gd name="connsiteX2" fmla="*/ 2189212 w 3925991"/>
              <a:gd name="connsiteY2" fmla="*/ 2081910 h 4937492"/>
              <a:gd name="connsiteX3" fmla="*/ 1526366 w 3925991"/>
              <a:gd name="connsiteY3" fmla="*/ 2351663 h 4937492"/>
              <a:gd name="connsiteX4" fmla="*/ 1573848 w 3925991"/>
              <a:gd name="connsiteY4" fmla="*/ 2304798 h 4937492"/>
              <a:gd name="connsiteX5" fmla="*/ 2654669 w 3925991"/>
              <a:gd name="connsiteY5" fmla="*/ 2121927 h 4937492"/>
              <a:gd name="connsiteX6" fmla="*/ 2607219 w 3925991"/>
              <a:gd name="connsiteY6" fmla="*/ 1936784 h 4937492"/>
              <a:gd name="connsiteX7" fmla="*/ 2413412 w 3925991"/>
              <a:gd name="connsiteY7" fmla="*/ 2004071 h 4937492"/>
              <a:gd name="connsiteX8" fmla="*/ 2124688 w 3925991"/>
              <a:gd name="connsiteY8" fmla="*/ 1761118 h 4937492"/>
              <a:gd name="connsiteX9" fmla="*/ 2347705 w 3925991"/>
              <a:gd name="connsiteY9" fmla="*/ 1540999 h 4937492"/>
              <a:gd name="connsiteX10" fmla="*/ 2119430 w 3925991"/>
              <a:gd name="connsiteY10" fmla="*/ 1361689 h 4937492"/>
              <a:gd name="connsiteX11" fmla="*/ 1556336 w 3925991"/>
              <a:gd name="connsiteY11" fmla="*/ 2301636 h 4937492"/>
              <a:gd name="connsiteX12" fmla="*/ 1521924 w 3925991"/>
              <a:gd name="connsiteY12" fmla="*/ 2313583 h 4937492"/>
              <a:gd name="connsiteX13" fmla="*/ 1552253 w 3925991"/>
              <a:gd name="connsiteY13" fmla="*/ 2308452 h 4937492"/>
              <a:gd name="connsiteX14" fmla="*/ 0 w 3925991"/>
              <a:gd name="connsiteY14" fmla="*/ 534139 h 4937492"/>
              <a:gd name="connsiteX15" fmla="*/ 748392 w 3925991"/>
              <a:gd name="connsiteY15" fmla="*/ 1253112 h 4937492"/>
              <a:gd name="connsiteX16" fmla="*/ 430781 w 3925991"/>
              <a:gd name="connsiteY16" fmla="*/ 691321 h 4937492"/>
              <a:gd name="connsiteX17" fmla="*/ 1327878 w 3925991"/>
              <a:gd name="connsiteY17" fmla="*/ 298905 h 4937492"/>
              <a:gd name="connsiteX18" fmla="*/ 1138066 w 3925991"/>
              <a:gd name="connsiteY18" fmla="*/ 0 h 4937492"/>
              <a:gd name="connsiteX19" fmla="*/ 403558 w 3925991"/>
              <a:gd name="connsiteY19" fmla="*/ 643170 h 4937492"/>
              <a:gd name="connsiteX20" fmla="*/ 237644 w 3925991"/>
              <a:gd name="connsiteY20" fmla="*/ 349702 h 4937492"/>
              <a:gd name="connsiteX21" fmla="*/ 3259808 w 3925991"/>
              <a:gd name="connsiteY21" fmla="*/ 4769533 h 4937492"/>
              <a:gd name="connsiteX22" fmla="*/ 3326451 w 3925991"/>
              <a:gd name="connsiteY22" fmla="*/ 4769533 h 4937492"/>
              <a:gd name="connsiteX23" fmla="*/ 3259808 w 3925991"/>
              <a:gd name="connsiteY23" fmla="*/ 4546311 h 4937492"/>
              <a:gd name="connsiteX24" fmla="*/ 715016 w 3925991"/>
              <a:gd name="connsiteY24" fmla="*/ 1545812 h 4937492"/>
              <a:gd name="connsiteX25" fmla="*/ 1224662 w 3925991"/>
              <a:gd name="connsiteY25" fmla="*/ 1228640 h 4937492"/>
              <a:gd name="connsiteX26" fmla="*/ 1553185 w 3925991"/>
              <a:gd name="connsiteY26" fmla="*/ 1505082 h 4937492"/>
              <a:gd name="connsiteX27" fmla="*/ 985860 w 3925991"/>
              <a:gd name="connsiteY27" fmla="*/ 1875541 h 4937492"/>
              <a:gd name="connsiteX28" fmla="*/ 1114162 w 3925991"/>
              <a:gd name="connsiteY28" fmla="*/ 2040856 h 4937492"/>
              <a:gd name="connsiteX29" fmla="*/ 1629252 w 3925991"/>
              <a:gd name="connsiteY29" fmla="*/ 1569091 h 4937492"/>
              <a:gd name="connsiteX30" fmla="*/ 1629945 w 3925991"/>
              <a:gd name="connsiteY30" fmla="*/ 1569674 h 4937492"/>
              <a:gd name="connsiteX31" fmla="*/ 1629538 w 3925991"/>
              <a:gd name="connsiteY31" fmla="*/ 1568829 h 4937492"/>
              <a:gd name="connsiteX32" fmla="*/ 2061669 w 3925991"/>
              <a:gd name="connsiteY32" fmla="*/ 1173046 h 4937492"/>
              <a:gd name="connsiteX33" fmla="*/ 1587923 w 3925991"/>
              <a:gd name="connsiteY33" fmla="*/ 1482398 h 4937492"/>
              <a:gd name="connsiteX34" fmla="*/ 1410160 w 3925991"/>
              <a:gd name="connsiteY34" fmla="*/ 1113198 h 4937492"/>
              <a:gd name="connsiteX35" fmla="*/ 1808084 w 3925991"/>
              <a:gd name="connsiteY35" fmla="*/ 865554 h 4937492"/>
              <a:gd name="connsiteX36" fmla="*/ 1645264 w 3925991"/>
              <a:gd name="connsiteY36" fmla="*/ 655764 h 4937492"/>
              <a:gd name="connsiteX37" fmla="*/ 2756171 w 3925991"/>
              <a:gd name="connsiteY37" fmla="*/ 4212531 h 4937492"/>
              <a:gd name="connsiteX38" fmla="*/ 3140506 w 3925991"/>
              <a:gd name="connsiteY38" fmla="*/ 3905777 h 4937492"/>
              <a:gd name="connsiteX39" fmla="*/ 3176620 w 3925991"/>
              <a:gd name="connsiteY39" fmla="*/ 4432247 h 4937492"/>
              <a:gd name="connsiteX40" fmla="*/ 3380443 w 3925991"/>
              <a:gd name="connsiteY40" fmla="*/ 3809456 h 4937492"/>
              <a:gd name="connsiteX41" fmla="*/ 3925991 w 3925991"/>
              <a:gd name="connsiteY41" fmla="*/ 3818061 h 4937492"/>
              <a:gd name="connsiteX42" fmla="*/ 3879334 w 3925991"/>
              <a:gd name="connsiteY42" fmla="*/ 3556633 h 4937492"/>
              <a:gd name="connsiteX43" fmla="*/ 3339029 w 3925991"/>
              <a:gd name="connsiteY43" fmla="*/ 3765576 h 4937492"/>
              <a:gd name="connsiteX44" fmla="*/ 3319251 w 3925991"/>
              <a:gd name="connsiteY44" fmla="*/ 3763113 h 4937492"/>
              <a:gd name="connsiteX45" fmla="*/ 3766016 w 3925991"/>
              <a:gd name="connsiteY45" fmla="*/ 3406530 h 4937492"/>
              <a:gd name="connsiteX46" fmla="*/ 3517889 w 3925991"/>
              <a:gd name="connsiteY46" fmla="*/ 3168879 h 4937492"/>
              <a:gd name="connsiteX47" fmla="*/ 1894465 w 3925991"/>
              <a:gd name="connsiteY47" fmla="*/ 3132813 h 4937492"/>
              <a:gd name="connsiteX48" fmla="*/ 1926278 w 3925991"/>
              <a:gd name="connsiteY48" fmla="*/ 3130130 h 4937492"/>
              <a:gd name="connsiteX49" fmla="*/ 1911336 w 3925991"/>
              <a:gd name="connsiteY49" fmla="*/ 3147018 h 4937492"/>
              <a:gd name="connsiteX50" fmla="*/ 1935017 w 3925991"/>
              <a:gd name="connsiteY50" fmla="*/ 3129393 h 4937492"/>
              <a:gd name="connsiteX51" fmla="*/ 2934976 w 3925991"/>
              <a:gd name="connsiteY51" fmla="*/ 3045067 h 4937492"/>
              <a:gd name="connsiteX52" fmla="*/ 2323478 w 3925991"/>
              <a:gd name="connsiteY52" fmla="*/ 3627121 h 4937492"/>
              <a:gd name="connsiteX53" fmla="*/ 3302960 w 3925991"/>
              <a:gd name="connsiteY53" fmla="*/ 3014035 h 4937492"/>
              <a:gd name="connsiteX54" fmla="*/ 3327171 w 3925991"/>
              <a:gd name="connsiteY54" fmla="*/ 3011993 h 4937492"/>
              <a:gd name="connsiteX55" fmla="*/ 3325066 w 3925991"/>
              <a:gd name="connsiteY55" fmla="*/ 3000198 h 4937492"/>
              <a:gd name="connsiteX56" fmla="*/ 3414494 w 3925991"/>
              <a:gd name="connsiteY56" fmla="*/ 2944223 h 4937492"/>
              <a:gd name="connsiteX57" fmla="*/ 3285386 w 3925991"/>
              <a:gd name="connsiteY57" fmla="*/ 2777869 h 4937492"/>
              <a:gd name="connsiteX58" fmla="*/ 3280513 w 3925991"/>
              <a:gd name="connsiteY58" fmla="*/ 2750563 h 4937492"/>
              <a:gd name="connsiteX59" fmla="*/ 3267071 w 3925991"/>
              <a:gd name="connsiteY59" fmla="*/ 2754270 h 4937492"/>
              <a:gd name="connsiteX60" fmla="*/ 3255775 w 3925991"/>
              <a:gd name="connsiteY60" fmla="*/ 2739715 h 4937492"/>
              <a:gd name="connsiteX61" fmla="*/ 3229637 w 3925991"/>
              <a:gd name="connsiteY61" fmla="*/ 2764594 h 4937492"/>
              <a:gd name="connsiteX62" fmla="*/ 1951589 w 3925991"/>
              <a:gd name="connsiteY62" fmla="*/ 3117059 h 4937492"/>
              <a:gd name="connsiteX63" fmla="*/ 2944142 w 3925991"/>
              <a:gd name="connsiteY63" fmla="*/ 2378348 h 4937492"/>
              <a:gd name="connsiteX64" fmla="*/ 2764465 w 3925991"/>
              <a:gd name="connsiteY64" fmla="*/ 2182801 h 4937492"/>
              <a:gd name="connsiteX65" fmla="*/ 1933406 w 3925991"/>
              <a:gd name="connsiteY65" fmla="*/ 3122074 h 4937492"/>
              <a:gd name="connsiteX66" fmla="*/ 3194103 w 3925991"/>
              <a:gd name="connsiteY66" fmla="*/ 4937492 h 4937492"/>
              <a:gd name="connsiteX67" fmla="*/ 3257914 w 3925991"/>
              <a:gd name="connsiteY67" fmla="*/ 4924012 h 4937492"/>
              <a:gd name="connsiteX68" fmla="*/ 3212759 w 3925991"/>
              <a:gd name="connsiteY68" fmla="*/ 4710275 h 4937492"/>
              <a:gd name="connsiteX69" fmla="*/ 3024632 w 3925991"/>
              <a:gd name="connsiteY69" fmla="*/ 4815933 h 4937492"/>
              <a:gd name="connsiteX70" fmla="*/ 3137795 w 3925991"/>
              <a:gd name="connsiteY70" fmla="*/ 4844962 h 4937492"/>
              <a:gd name="connsiteX71" fmla="*/ 3178445 w 3925991"/>
              <a:gd name="connsiteY71" fmla="*/ 4451404 h 493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25991" h="4937492">
                <a:moveTo>
                  <a:pt x="1588293" y="2290541"/>
                </a:moveTo>
                <a:lnTo>
                  <a:pt x="2063727" y="1821287"/>
                </a:lnTo>
                <a:lnTo>
                  <a:pt x="2189212" y="2081910"/>
                </a:lnTo>
                <a:close/>
                <a:moveTo>
                  <a:pt x="1526366" y="2351663"/>
                </a:moveTo>
                <a:lnTo>
                  <a:pt x="1573848" y="2304798"/>
                </a:lnTo>
                <a:lnTo>
                  <a:pt x="2654669" y="2121927"/>
                </a:lnTo>
                <a:lnTo>
                  <a:pt x="2607219" y="1936784"/>
                </a:lnTo>
                <a:lnTo>
                  <a:pt x="2413412" y="2004071"/>
                </a:lnTo>
                <a:lnTo>
                  <a:pt x="2124688" y="1761118"/>
                </a:lnTo>
                <a:lnTo>
                  <a:pt x="2347705" y="1540999"/>
                </a:lnTo>
                <a:lnTo>
                  <a:pt x="2119430" y="1361689"/>
                </a:lnTo>
                <a:lnTo>
                  <a:pt x="1556336" y="2301636"/>
                </a:lnTo>
                <a:lnTo>
                  <a:pt x="1521924" y="2313583"/>
                </a:lnTo>
                <a:lnTo>
                  <a:pt x="1552253" y="2308452"/>
                </a:lnTo>
                <a:close/>
                <a:moveTo>
                  <a:pt x="0" y="534139"/>
                </a:moveTo>
                <a:lnTo>
                  <a:pt x="748392" y="1253112"/>
                </a:lnTo>
                <a:lnTo>
                  <a:pt x="430781" y="691321"/>
                </a:lnTo>
                <a:lnTo>
                  <a:pt x="1327878" y="298905"/>
                </a:lnTo>
                <a:lnTo>
                  <a:pt x="1138066" y="0"/>
                </a:lnTo>
                <a:lnTo>
                  <a:pt x="403558" y="643170"/>
                </a:lnTo>
                <a:lnTo>
                  <a:pt x="237644" y="349702"/>
                </a:lnTo>
                <a:close/>
                <a:moveTo>
                  <a:pt x="3259808" y="4769533"/>
                </a:moveTo>
                <a:lnTo>
                  <a:pt x="3326451" y="4769533"/>
                </a:lnTo>
                <a:lnTo>
                  <a:pt x="3259808" y="4546311"/>
                </a:lnTo>
                <a:close/>
                <a:moveTo>
                  <a:pt x="715016" y="1545812"/>
                </a:moveTo>
                <a:lnTo>
                  <a:pt x="1224662" y="1228640"/>
                </a:lnTo>
                <a:lnTo>
                  <a:pt x="1553185" y="1505082"/>
                </a:lnTo>
                <a:lnTo>
                  <a:pt x="985860" y="1875541"/>
                </a:lnTo>
                <a:lnTo>
                  <a:pt x="1114162" y="2040856"/>
                </a:lnTo>
                <a:lnTo>
                  <a:pt x="1629252" y="1569091"/>
                </a:lnTo>
                <a:lnTo>
                  <a:pt x="1629945" y="1569674"/>
                </a:lnTo>
                <a:lnTo>
                  <a:pt x="1629538" y="1568829"/>
                </a:lnTo>
                <a:lnTo>
                  <a:pt x="2061669" y="1173046"/>
                </a:lnTo>
                <a:lnTo>
                  <a:pt x="1587923" y="1482398"/>
                </a:lnTo>
                <a:lnTo>
                  <a:pt x="1410160" y="1113198"/>
                </a:lnTo>
                <a:lnTo>
                  <a:pt x="1808084" y="865554"/>
                </a:lnTo>
                <a:lnTo>
                  <a:pt x="1645264" y="655764"/>
                </a:lnTo>
                <a:close/>
                <a:moveTo>
                  <a:pt x="2756171" y="4212531"/>
                </a:moveTo>
                <a:lnTo>
                  <a:pt x="3140506" y="3905777"/>
                </a:lnTo>
                <a:lnTo>
                  <a:pt x="3176620" y="4432247"/>
                </a:lnTo>
                <a:lnTo>
                  <a:pt x="3380443" y="3809456"/>
                </a:lnTo>
                <a:lnTo>
                  <a:pt x="3925991" y="3818061"/>
                </a:lnTo>
                <a:lnTo>
                  <a:pt x="3879334" y="3556633"/>
                </a:lnTo>
                <a:lnTo>
                  <a:pt x="3339029" y="3765576"/>
                </a:lnTo>
                <a:lnTo>
                  <a:pt x="3319251" y="3763113"/>
                </a:lnTo>
                <a:lnTo>
                  <a:pt x="3766016" y="3406530"/>
                </a:lnTo>
                <a:lnTo>
                  <a:pt x="3517889" y="3168879"/>
                </a:lnTo>
                <a:close/>
                <a:moveTo>
                  <a:pt x="1894465" y="3132813"/>
                </a:moveTo>
                <a:lnTo>
                  <a:pt x="1926278" y="3130130"/>
                </a:lnTo>
                <a:lnTo>
                  <a:pt x="1911336" y="3147018"/>
                </a:lnTo>
                <a:lnTo>
                  <a:pt x="1935017" y="3129393"/>
                </a:lnTo>
                <a:lnTo>
                  <a:pt x="2934976" y="3045067"/>
                </a:lnTo>
                <a:lnTo>
                  <a:pt x="2323478" y="3627121"/>
                </a:lnTo>
                <a:lnTo>
                  <a:pt x="3302960" y="3014035"/>
                </a:lnTo>
                <a:lnTo>
                  <a:pt x="3327171" y="3011993"/>
                </a:lnTo>
                <a:lnTo>
                  <a:pt x="3325066" y="3000198"/>
                </a:lnTo>
                <a:lnTo>
                  <a:pt x="3414494" y="2944223"/>
                </a:lnTo>
                <a:lnTo>
                  <a:pt x="3285386" y="2777869"/>
                </a:lnTo>
                <a:lnTo>
                  <a:pt x="3280513" y="2750563"/>
                </a:lnTo>
                <a:lnTo>
                  <a:pt x="3267071" y="2754270"/>
                </a:lnTo>
                <a:lnTo>
                  <a:pt x="3255775" y="2739715"/>
                </a:lnTo>
                <a:lnTo>
                  <a:pt x="3229637" y="2764594"/>
                </a:lnTo>
                <a:lnTo>
                  <a:pt x="1951589" y="3117059"/>
                </a:lnTo>
                <a:lnTo>
                  <a:pt x="2944142" y="2378348"/>
                </a:lnTo>
                <a:lnTo>
                  <a:pt x="2764465" y="2182801"/>
                </a:lnTo>
                <a:lnTo>
                  <a:pt x="1933406" y="3122074"/>
                </a:lnTo>
                <a:close/>
                <a:moveTo>
                  <a:pt x="3194103" y="4937492"/>
                </a:moveTo>
                <a:lnTo>
                  <a:pt x="3257914" y="4924012"/>
                </a:lnTo>
                <a:lnTo>
                  <a:pt x="3212759" y="4710275"/>
                </a:lnTo>
                <a:close/>
                <a:moveTo>
                  <a:pt x="3024632" y="4815933"/>
                </a:moveTo>
                <a:lnTo>
                  <a:pt x="3137795" y="4844962"/>
                </a:lnTo>
                <a:lnTo>
                  <a:pt x="3178445" y="445140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660" kern="0">
              <a:solidFill>
                <a:srgbClr val="FFFFFF"/>
              </a:solidFill>
              <a:latin typeface="Calibri" pitchFamily="34" charset="0"/>
              <a:ea typeface="幼圆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940593" y="1272999"/>
            <a:ext cx="2156807" cy="471147"/>
          </a:xfrm>
          <a:prstGeom prst="rect">
            <a:avLst/>
          </a:prstGeom>
          <a:noFill/>
        </p:spPr>
        <p:txBody>
          <a:bodyPr wrap="square">
            <a:normAutofit fontScale="92500" lnSpcReduction="10000"/>
          </a:bodyPr>
          <a:lstStyle/>
          <a:p>
            <a:pPr>
              <a:defRPr/>
            </a:pPr>
            <a:r>
              <a:rPr lang="en-US" altLang="zh-CN" sz="2700" spc="127" dirty="0">
                <a:solidFill>
                  <a:schemeClr val="bg1">
                    <a:lumMod val="85000"/>
                  </a:schemeClr>
                </a:solidFill>
              </a:rPr>
              <a:t>CONTENTS</a:t>
            </a:r>
          </a:p>
        </p:txBody>
      </p:sp>
      <p:sp>
        <p:nvSpPr>
          <p:cNvPr id="16" name="文本框 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40593" y="549694"/>
            <a:ext cx="161623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rm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4400" b="1" dirty="0"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j-ea"/>
                <a:cs typeface="+mj-cs"/>
              </a:rPr>
              <a:t>目录</a:t>
            </a:r>
          </a:p>
        </p:txBody>
      </p:sp>
      <p:grpSp>
        <p:nvGrpSpPr>
          <p:cNvPr id="39" name="组合 38"/>
          <p:cNvGrpSpPr/>
          <p:nvPr>
            <p:custDataLst>
              <p:tags r:id="rId4"/>
            </p:custDataLst>
          </p:nvPr>
        </p:nvGrpSpPr>
        <p:grpSpPr>
          <a:xfrm>
            <a:off x="613365" y="2499149"/>
            <a:ext cx="3797211" cy="657381"/>
            <a:chOff x="737413" y="2633618"/>
            <a:chExt cx="3797211" cy="657381"/>
          </a:xfrm>
        </p:grpSpPr>
        <p:sp>
          <p:nvSpPr>
            <p:cNvPr id="7" name="椭圆 4"/>
            <p:cNvSpPr/>
            <p:nvPr>
              <p:custDataLst>
                <p:tags r:id="rId20"/>
              </p:custDataLst>
            </p:nvPr>
          </p:nvSpPr>
          <p:spPr>
            <a:xfrm>
              <a:off x="1208850" y="2645148"/>
              <a:ext cx="482296" cy="645851"/>
            </a:xfrm>
            <a:custGeom>
              <a:avLst/>
              <a:gdLst/>
              <a:ahLst/>
              <a:cxnLst/>
              <a:rect l="l" t="t" r="r" b="b"/>
              <a:pathLst>
                <a:path w="959230" h="1283265">
                  <a:moveTo>
                    <a:pt x="144016" y="0"/>
                  </a:moveTo>
                  <a:lnTo>
                    <a:pt x="792088" y="0"/>
                  </a:lnTo>
                  <a:lnTo>
                    <a:pt x="792088" y="442510"/>
                  </a:lnTo>
                  <a:cubicBezTo>
                    <a:pt x="894990" y="528892"/>
                    <a:pt x="959230" y="658769"/>
                    <a:pt x="959230" y="803650"/>
                  </a:cubicBezTo>
                  <a:cubicBezTo>
                    <a:pt x="959230" y="1068534"/>
                    <a:pt x="744499" y="1283265"/>
                    <a:pt x="479615" y="1283265"/>
                  </a:cubicBezTo>
                  <a:cubicBezTo>
                    <a:pt x="214731" y="1283265"/>
                    <a:pt x="0" y="1068534"/>
                    <a:pt x="0" y="803650"/>
                  </a:cubicBezTo>
                  <a:cubicBezTo>
                    <a:pt x="0" y="669564"/>
                    <a:pt x="55024" y="548329"/>
                    <a:pt x="144016" y="4615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825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>
              <p:custDataLst>
                <p:tags r:id="rId21"/>
              </p:custDataLst>
            </p:nvPr>
          </p:nvSpPr>
          <p:spPr>
            <a:xfrm>
              <a:off x="1268187" y="2868039"/>
              <a:ext cx="362863" cy="36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1500">
                  <a:solidFill>
                    <a:schemeClr val="tx1"/>
                  </a:solidFill>
                </a:rPr>
                <a:t>01</a:t>
              </a:r>
              <a:endParaRPr lang="en-US" altLang="zh-CN" sz="15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22"/>
              </p:custDataLst>
            </p:nvPr>
          </p:nvSpPr>
          <p:spPr>
            <a:xfrm flipV="1">
              <a:off x="737413" y="2633618"/>
              <a:ext cx="1413253" cy="23007"/>
            </a:xfrm>
            <a:prstGeom prst="rect">
              <a:avLst/>
            </a:prstGeom>
            <a:gradFill>
              <a:gsLst>
                <a:gs pos="49628">
                  <a:schemeClr val="accent1">
                    <a:lumMod val="60000"/>
                    <a:lumOff val="40000"/>
                  </a:schemeClr>
                </a:gs>
                <a:gs pos="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6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757344" y="2753170"/>
              <a:ext cx="2777280" cy="488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 Narrow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charset="-122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r>
                <a:rPr lang="zh-CN" altLang="en-US" sz="2000" b="1" dirty="0">
                  <a:latin typeface="方正姚体" panose="02010601030101010101" pitchFamily="2" charset="-122"/>
                  <a:ea typeface="方正姚体" panose="02010601030101010101" pitchFamily="2" charset="-122"/>
                </a:rPr>
                <a:t>产品目标与主要功能</a:t>
              </a:r>
            </a:p>
          </p:txBody>
        </p:sp>
      </p:grpSp>
      <p:grpSp>
        <p:nvGrpSpPr>
          <p:cNvPr id="37" name="组合 36"/>
          <p:cNvGrpSpPr/>
          <p:nvPr>
            <p:custDataLst>
              <p:tags r:id="rId5"/>
            </p:custDataLst>
          </p:nvPr>
        </p:nvGrpSpPr>
        <p:grpSpPr>
          <a:xfrm>
            <a:off x="613365" y="3773369"/>
            <a:ext cx="3797211" cy="657381"/>
            <a:chOff x="737413" y="3907838"/>
            <a:chExt cx="3797211" cy="657381"/>
          </a:xfrm>
        </p:grpSpPr>
        <p:sp>
          <p:nvSpPr>
            <p:cNvPr id="21" name="椭圆 4"/>
            <p:cNvSpPr/>
            <p:nvPr>
              <p:custDataLst>
                <p:tags r:id="rId16"/>
              </p:custDataLst>
            </p:nvPr>
          </p:nvSpPr>
          <p:spPr>
            <a:xfrm>
              <a:off x="1208850" y="3919368"/>
              <a:ext cx="482296" cy="645851"/>
            </a:xfrm>
            <a:custGeom>
              <a:avLst/>
              <a:gdLst/>
              <a:ahLst/>
              <a:cxnLst/>
              <a:rect l="l" t="t" r="r" b="b"/>
              <a:pathLst>
                <a:path w="959230" h="1283265">
                  <a:moveTo>
                    <a:pt x="144016" y="0"/>
                  </a:moveTo>
                  <a:lnTo>
                    <a:pt x="792088" y="0"/>
                  </a:lnTo>
                  <a:lnTo>
                    <a:pt x="792088" y="442510"/>
                  </a:lnTo>
                  <a:cubicBezTo>
                    <a:pt x="894990" y="528892"/>
                    <a:pt x="959230" y="658769"/>
                    <a:pt x="959230" y="803650"/>
                  </a:cubicBezTo>
                  <a:cubicBezTo>
                    <a:pt x="959230" y="1068534"/>
                    <a:pt x="744499" y="1283265"/>
                    <a:pt x="479615" y="1283265"/>
                  </a:cubicBezTo>
                  <a:cubicBezTo>
                    <a:pt x="214731" y="1283265"/>
                    <a:pt x="0" y="1068534"/>
                    <a:pt x="0" y="803650"/>
                  </a:cubicBezTo>
                  <a:cubicBezTo>
                    <a:pt x="0" y="669564"/>
                    <a:pt x="55024" y="548329"/>
                    <a:pt x="144016" y="4615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0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825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>
              <p:custDataLst>
                <p:tags r:id="rId17"/>
              </p:custDataLst>
            </p:nvPr>
          </p:nvSpPr>
          <p:spPr>
            <a:xfrm>
              <a:off x="1268187" y="4142259"/>
              <a:ext cx="362863" cy="36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1500" dirty="0">
                  <a:solidFill>
                    <a:schemeClr val="tx1"/>
                  </a:solidFill>
                </a:rPr>
                <a:t>02</a:t>
              </a:r>
            </a:p>
          </p:txBody>
        </p:sp>
        <p:sp>
          <p:nvSpPr>
            <p:cNvPr id="25" name="矩形 24"/>
            <p:cNvSpPr/>
            <p:nvPr>
              <p:custDataLst>
                <p:tags r:id="rId18"/>
              </p:custDataLst>
            </p:nvPr>
          </p:nvSpPr>
          <p:spPr>
            <a:xfrm flipV="1">
              <a:off x="737413" y="3907838"/>
              <a:ext cx="1413253" cy="23007"/>
            </a:xfrm>
            <a:prstGeom prst="rect">
              <a:avLst/>
            </a:prstGeom>
            <a:gradFill>
              <a:gsLst>
                <a:gs pos="49628">
                  <a:schemeClr val="accent2">
                    <a:lumMod val="60000"/>
                    <a:lumOff val="40000"/>
                  </a:schemeClr>
                </a:gs>
                <a:gs pos="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6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757344" y="4027390"/>
              <a:ext cx="2777280" cy="488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charset="-122"/>
                </a:defRPr>
              </a:lvl9pPr>
            </a:lstStyle>
            <a:p>
              <a:pPr>
                <a:lnSpc>
                  <a:spcPct val="140000"/>
                </a:lnSpc>
                <a:defRPr/>
              </a:pPr>
              <a:r>
                <a:rPr lang="zh-CN" altLang="en-US" sz="2000" b="1" dirty="0">
                  <a:latin typeface="方正姚体" panose="02010601030101010101" pitchFamily="2" charset="-122"/>
                  <a:ea typeface="方正姚体" panose="02010601030101010101" pitchFamily="2" charset="-122"/>
                </a:rPr>
                <a:t>产品内容总策划</a:t>
              </a:r>
            </a:p>
          </p:txBody>
        </p:sp>
      </p:grpSp>
      <p:grpSp>
        <p:nvGrpSpPr>
          <p:cNvPr id="35" name="组合 34"/>
          <p:cNvGrpSpPr/>
          <p:nvPr>
            <p:custDataLst>
              <p:tags r:id="rId6"/>
            </p:custDataLst>
          </p:nvPr>
        </p:nvGrpSpPr>
        <p:grpSpPr>
          <a:xfrm>
            <a:off x="4627372" y="2498537"/>
            <a:ext cx="4482636" cy="657381"/>
            <a:chOff x="737413" y="5182058"/>
            <a:chExt cx="4482636" cy="657381"/>
          </a:xfrm>
        </p:grpSpPr>
        <p:sp>
          <p:nvSpPr>
            <p:cNvPr id="27" name="椭圆 4"/>
            <p:cNvSpPr/>
            <p:nvPr>
              <p:custDataLst>
                <p:tags r:id="rId12"/>
              </p:custDataLst>
            </p:nvPr>
          </p:nvSpPr>
          <p:spPr>
            <a:xfrm>
              <a:off x="1208850" y="5193588"/>
              <a:ext cx="482296" cy="645851"/>
            </a:xfrm>
            <a:custGeom>
              <a:avLst/>
              <a:gdLst/>
              <a:ahLst/>
              <a:cxnLst/>
              <a:rect l="l" t="t" r="r" b="b"/>
              <a:pathLst>
                <a:path w="959230" h="1283265">
                  <a:moveTo>
                    <a:pt x="144016" y="0"/>
                  </a:moveTo>
                  <a:lnTo>
                    <a:pt x="792088" y="0"/>
                  </a:lnTo>
                  <a:lnTo>
                    <a:pt x="792088" y="442510"/>
                  </a:lnTo>
                  <a:cubicBezTo>
                    <a:pt x="894990" y="528892"/>
                    <a:pt x="959230" y="658769"/>
                    <a:pt x="959230" y="803650"/>
                  </a:cubicBezTo>
                  <a:cubicBezTo>
                    <a:pt x="959230" y="1068534"/>
                    <a:pt x="744499" y="1283265"/>
                    <a:pt x="479615" y="1283265"/>
                  </a:cubicBezTo>
                  <a:cubicBezTo>
                    <a:pt x="214731" y="1283265"/>
                    <a:pt x="0" y="1068534"/>
                    <a:pt x="0" y="803650"/>
                  </a:cubicBezTo>
                  <a:cubicBezTo>
                    <a:pt x="0" y="669564"/>
                    <a:pt x="55024" y="548329"/>
                    <a:pt x="144016" y="4615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825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>
              <p:custDataLst>
                <p:tags r:id="rId13"/>
              </p:custDataLst>
            </p:nvPr>
          </p:nvSpPr>
          <p:spPr>
            <a:xfrm>
              <a:off x="1268187" y="5416479"/>
              <a:ext cx="362863" cy="36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1500" dirty="0">
                  <a:solidFill>
                    <a:schemeClr val="tx1"/>
                  </a:solidFill>
                </a:rPr>
                <a:t>03</a:t>
              </a:r>
            </a:p>
          </p:txBody>
        </p:sp>
        <p:sp>
          <p:nvSpPr>
            <p:cNvPr id="29" name="矩形 28"/>
            <p:cNvSpPr/>
            <p:nvPr>
              <p:custDataLst>
                <p:tags r:id="rId14"/>
              </p:custDataLst>
            </p:nvPr>
          </p:nvSpPr>
          <p:spPr>
            <a:xfrm flipV="1">
              <a:off x="737413" y="5182058"/>
              <a:ext cx="1413253" cy="23007"/>
            </a:xfrm>
            <a:prstGeom prst="rect">
              <a:avLst/>
            </a:prstGeom>
            <a:gradFill>
              <a:gsLst>
                <a:gs pos="49628">
                  <a:schemeClr val="accent1">
                    <a:lumMod val="60000"/>
                    <a:lumOff val="40000"/>
                  </a:schemeClr>
                </a:gs>
                <a:gs pos="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6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757342" y="5301610"/>
              <a:ext cx="3462707" cy="488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 fontScale="85000" lnSpcReduction="10000"/>
            </a:bodyPr>
            <a:lstStyle>
              <a:lvl1pPr>
                <a:defRPr>
                  <a:solidFill>
                    <a:schemeClr val="tx1"/>
                  </a:solidFill>
                  <a:latin typeface="Arial Narrow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charset="-122"/>
                </a:defRPr>
              </a:lvl9pPr>
            </a:lstStyle>
            <a:p>
              <a:pPr>
                <a:lnSpc>
                  <a:spcPct val="160000"/>
                </a:lnSpc>
                <a:defRPr/>
              </a:pPr>
              <a:r>
                <a:rPr lang="zh-CN" altLang="en-US" sz="2000" b="1" dirty="0">
                  <a:latin typeface="方正姚体" panose="02010601030101010101" pitchFamily="2" charset="-122"/>
                  <a:ea typeface="方正姚体" panose="02010601030101010101" pitchFamily="2" charset="-122"/>
                </a:rPr>
                <a:t>关键技术和技术难点及解决方案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A9A3908-AFE7-4E0E-B395-1B2C52080A90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4627372" y="3784872"/>
            <a:ext cx="3797211" cy="657381"/>
            <a:chOff x="737413" y="3907838"/>
            <a:chExt cx="3797211" cy="657381"/>
          </a:xfrm>
        </p:grpSpPr>
        <p:sp>
          <p:nvSpPr>
            <p:cNvPr id="46" name="椭圆 4">
              <a:extLst>
                <a:ext uri="{FF2B5EF4-FFF2-40B4-BE49-F238E27FC236}">
                  <a16:creationId xmlns:a16="http://schemas.microsoft.com/office/drawing/2014/main" id="{14C5F865-01A7-4CD8-8586-B240F4E0D49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208850" y="3919368"/>
              <a:ext cx="482296" cy="645851"/>
            </a:xfrm>
            <a:custGeom>
              <a:avLst/>
              <a:gdLst/>
              <a:ahLst/>
              <a:cxnLst/>
              <a:rect l="l" t="t" r="r" b="b"/>
              <a:pathLst>
                <a:path w="959230" h="1283265">
                  <a:moveTo>
                    <a:pt x="144016" y="0"/>
                  </a:moveTo>
                  <a:lnTo>
                    <a:pt x="792088" y="0"/>
                  </a:lnTo>
                  <a:lnTo>
                    <a:pt x="792088" y="442510"/>
                  </a:lnTo>
                  <a:cubicBezTo>
                    <a:pt x="894990" y="528892"/>
                    <a:pt x="959230" y="658769"/>
                    <a:pt x="959230" y="803650"/>
                  </a:cubicBezTo>
                  <a:cubicBezTo>
                    <a:pt x="959230" y="1068534"/>
                    <a:pt x="744499" y="1283265"/>
                    <a:pt x="479615" y="1283265"/>
                  </a:cubicBezTo>
                  <a:cubicBezTo>
                    <a:pt x="214731" y="1283265"/>
                    <a:pt x="0" y="1068534"/>
                    <a:pt x="0" y="803650"/>
                  </a:cubicBezTo>
                  <a:cubicBezTo>
                    <a:pt x="0" y="669564"/>
                    <a:pt x="55024" y="548329"/>
                    <a:pt x="144016" y="4615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0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825">
                <a:solidFill>
                  <a:schemeClr val="tx1"/>
                </a:solidFill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304154B2-B372-4437-9E79-ACD4D2AE2BAB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268187" y="4142259"/>
              <a:ext cx="362863" cy="36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1500" dirty="0">
                  <a:solidFill>
                    <a:schemeClr val="tx1"/>
                  </a:solidFill>
                </a:rPr>
                <a:t>04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96F1CA6-B4B9-4652-B94A-F4367C9882D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flipV="1">
              <a:off x="737413" y="3907838"/>
              <a:ext cx="1413253" cy="23007"/>
            </a:xfrm>
            <a:prstGeom prst="rect">
              <a:avLst/>
            </a:prstGeom>
            <a:gradFill>
              <a:gsLst>
                <a:gs pos="49628">
                  <a:schemeClr val="accent2">
                    <a:lumMod val="60000"/>
                    <a:lumOff val="40000"/>
                  </a:schemeClr>
                </a:gs>
                <a:gs pos="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6">
              <a:extLst>
                <a:ext uri="{FF2B5EF4-FFF2-40B4-BE49-F238E27FC236}">
                  <a16:creationId xmlns:a16="http://schemas.microsoft.com/office/drawing/2014/main" id="{BD4ECF80-98AA-4DFD-9680-3D16D90D9333}"/>
                </a:ext>
              </a:extLst>
            </p:cNvPr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757344" y="4027390"/>
              <a:ext cx="2777280" cy="488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 fontScale="85000" lnSpcReduction="10000"/>
            </a:bodyPr>
            <a:lstStyle>
              <a:lvl1pPr>
                <a:defRPr>
                  <a:solidFill>
                    <a:schemeClr val="tx1"/>
                  </a:solidFill>
                  <a:latin typeface="Arial Narrow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charset="-122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r>
                <a:rPr lang="zh-CN" altLang="en-US" sz="2000" b="1" dirty="0">
                  <a:latin typeface="方正姚体" panose="02010601030101010101" pitchFamily="2" charset="-122"/>
                  <a:ea typeface="方正姚体" panose="02010601030101010101" pitchFamily="2" charset="-122"/>
                </a:rPr>
                <a:t>已完成的改进和存在问题</a:t>
              </a:r>
            </a:p>
          </p:txBody>
        </p:sp>
      </p:grpSp>
    </p:spTree>
    <p:custDataLst>
      <p:tags r:id="rId1"/>
    </p:custData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文本占位符 4"/>
          <p:cNvSpPr txBox="1"/>
          <p:nvPr>
            <p:custDataLst>
              <p:tags r:id="rId2"/>
            </p:custDataLst>
          </p:nvPr>
        </p:nvSpPr>
        <p:spPr bwMode="auto">
          <a:xfrm>
            <a:off x="848273" y="1683657"/>
            <a:ext cx="1172113" cy="211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357505" indent="-28575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spcBef>
                <a:spcPts val="570"/>
              </a:spcBef>
              <a:buClr>
                <a:srgbClr val="C94D4D"/>
              </a:buClr>
              <a:buSzPct val="60000"/>
              <a:buNone/>
            </a:pPr>
            <a:r>
              <a:rPr lang="en-US" altLang="zh-CN" sz="14900" i="1">
                <a:solidFill>
                  <a:schemeClr val="accent1"/>
                </a:solidFill>
                <a:latin typeface="+mn-lt"/>
                <a:ea typeface="+mn-ea"/>
              </a:rPr>
              <a:t>1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220685" y="1511141"/>
            <a:ext cx="4499429" cy="1600600"/>
          </a:xfrm>
        </p:spPr>
        <p:txBody>
          <a:bodyPr>
            <a:normAutofit/>
          </a:bodyPr>
          <a:lstStyle/>
          <a:p>
            <a:r>
              <a:rPr lang="zh-CN" altLang="en-US" dirty="0"/>
              <a:t>产品目标与主要功能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6A814A-97E7-42CB-B1AD-193B85F4C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628650" y="1354961"/>
            <a:ext cx="78867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01 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产品目标与主要功能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运用</a:t>
            </a:r>
            <a:r>
              <a:rPr lang="en-US" altLang="zh-CN" b="1" dirty="0">
                <a:solidFill>
                  <a:schemeClr val="tx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python</a:t>
            </a:r>
            <a:r>
              <a:rPr lang="zh-CN" altLang="en-US" b="1" dirty="0">
                <a:solidFill>
                  <a:schemeClr val="tx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绘制</a:t>
            </a:r>
            <a:r>
              <a:rPr lang="zh-CN" altLang="en-US" b="1" u="sng" dirty="0">
                <a:solidFill>
                  <a:schemeClr val="tx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美丽的樱花树</a:t>
            </a:r>
            <a:r>
              <a:rPr lang="zh-CN" altLang="en-US" b="1" dirty="0">
                <a:solidFill>
                  <a:schemeClr val="tx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，以让用户直观感受樱花树</a:t>
            </a:r>
            <a:r>
              <a:rPr lang="zh-CN" altLang="en-US" b="1" u="sng" dirty="0">
                <a:solidFill>
                  <a:schemeClr val="tx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从春到冬的四季变化</a:t>
            </a:r>
            <a:r>
              <a:rPr lang="zh-CN" altLang="en-US" b="1" dirty="0">
                <a:solidFill>
                  <a:schemeClr val="tx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en-US" altLang="zh-CN" b="1" dirty="0">
              <a:solidFill>
                <a:schemeClr val="tx1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>
              <a:solidFill>
                <a:schemeClr val="tx1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要求：</a:t>
            </a:r>
            <a:endParaRPr lang="en-US" altLang="zh-CN" b="1" dirty="0">
              <a:solidFill>
                <a:schemeClr val="tx1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1.</a:t>
            </a:r>
            <a:r>
              <a:rPr lang="zh-CN" altLang="en-US" b="1" dirty="0">
                <a:solidFill>
                  <a:schemeClr val="tx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动态展现樱花树四季的</a:t>
            </a:r>
            <a:r>
              <a:rPr lang="zh-CN" altLang="en-US" b="1" u="sng" dirty="0">
                <a:solidFill>
                  <a:schemeClr val="tx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花色变化</a:t>
            </a:r>
            <a:endParaRPr lang="en-US" altLang="zh-CN" b="1" u="sng" dirty="0">
              <a:solidFill>
                <a:schemeClr val="tx1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2.</a:t>
            </a:r>
            <a:r>
              <a:rPr lang="zh-CN" altLang="en-US" b="1" dirty="0">
                <a:solidFill>
                  <a:schemeClr val="tx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加入每个季节限定的</a:t>
            </a:r>
            <a:r>
              <a:rPr lang="zh-CN" altLang="en-US" b="1" u="sng" dirty="0">
                <a:solidFill>
                  <a:schemeClr val="tx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环境特色物</a:t>
            </a:r>
            <a:endParaRPr lang="en-US" altLang="zh-CN" b="1" u="sng" dirty="0">
              <a:solidFill>
                <a:schemeClr val="tx1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文本占位符 4"/>
          <p:cNvSpPr txBox="1"/>
          <p:nvPr>
            <p:custDataLst>
              <p:tags r:id="rId2"/>
            </p:custDataLst>
          </p:nvPr>
        </p:nvSpPr>
        <p:spPr bwMode="auto">
          <a:xfrm>
            <a:off x="848273" y="1683657"/>
            <a:ext cx="1172113" cy="211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357505" indent="-28575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spcBef>
                <a:spcPts val="570"/>
              </a:spcBef>
              <a:buClr>
                <a:srgbClr val="C94D4D"/>
              </a:buClr>
              <a:buSzPct val="60000"/>
              <a:buNone/>
            </a:pPr>
            <a:r>
              <a:rPr lang="en-US" altLang="zh-CN" sz="14900" i="1" dirty="0">
                <a:solidFill>
                  <a:schemeClr val="accent1"/>
                </a:solidFill>
                <a:latin typeface="+mn-lt"/>
                <a:ea typeface="+mn-ea"/>
              </a:rPr>
              <a:t>2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220685" y="1511141"/>
            <a:ext cx="4499429" cy="1600600"/>
          </a:xfrm>
        </p:spPr>
        <p:txBody>
          <a:bodyPr>
            <a:normAutofit/>
          </a:bodyPr>
          <a:lstStyle/>
          <a:p>
            <a:r>
              <a:rPr lang="zh-CN" altLang="en-US" dirty="0"/>
              <a:t>产品内容总策划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04E86E-3DED-4230-9285-1031E7617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082604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628650" y="1354961"/>
            <a:ext cx="78867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02 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产品内容总策划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、流程规划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728CDD5-C7CB-4A61-9CE0-AEABC66B918E}"/>
              </a:ext>
            </a:extLst>
          </p:cNvPr>
          <p:cNvSpPr/>
          <p:nvPr/>
        </p:nvSpPr>
        <p:spPr>
          <a:xfrm>
            <a:off x="3293616" y="2299317"/>
            <a:ext cx="2556768" cy="5237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确定产品主题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6134B97-886F-40EC-A4BB-E003994685F1}"/>
              </a:ext>
            </a:extLst>
          </p:cNvPr>
          <p:cNvSpPr/>
          <p:nvPr/>
        </p:nvSpPr>
        <p:spPr>
          <a:xfrm>
            <a:off x="2752078" y="3091456"/>
            <a:ext cx="3639844" cy="5237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讨论项目主要功能、主体部分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B19A436-12A7-459D-8E48-79E0DE0A59E9}"/>
              </a:ext>
            </a:extLst>
          </p:cNvPr>
          <p:cNvSpPr/>
          <p:nvPr/>
        </p:nvSpPr>
        <p:spPr>
          <a:xfrm>
            <a:off x="3293616" y="3883595"/>
            <a:ext cx="2556768" cy="5237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上网搜索相关资料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D021AF1-D73E-4919-95DF-990E7C016A0E}"/>
              </a:ext>
            </a:extLst>
          </p:cNvPr>
          <p:cNvSpPr/>
          <p:nvPr/>
        </p:nvSpPr>
        <p:spPr>
          <a:xfrm>
            <a:off x="3293616" y="4675734"/>
            <a:ext cx="2556768" cy="5237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结合相关资料编写代码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7F599F6-03B2-4A3F-AFB1-D8F2D15D1BF7}"/>
              </a:ext>
            </a:extLst>
          </p:cNvPr>
          <p:cNvSpPr/>
          <p:nvPr/>
        </p:nvSpPr>
        <p:spPr>
          <a:xfrm>
            <a:off x="3293616" y="5467873"/>
            <a:ext cx="2556768" cy="5237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测试产品并进行改进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350EF96-3580-4E1D-B44B-D7F2285F5E3E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572000" y="2823099"/>
            <a:ext cx="0" cy="2683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5284FEF-59FD-4EDC-AA14-6A2302713046}"/>
              </a:ext>
            </a:extLst>
          </p:cNvPr>
          <p:cNvCxnSpPr/>
          <p:nvPr/>
        </p:nvCxnSpPr>
        <p:spPr>
          <a:xfrm>
            <a:off x="4572000" y="3615238"/>
            <a:ext cx="0" cy="2683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E136D7D-D60A-4FDE-95D0-5FA4D69EEAA0}"/>
              </a:ext>
            </a:extLst>
          </p:cNvPr>
          <p:cNvCxnSpPr/>
          <p:nvPr/>
        </p:nvCxnSpPr>
        <p:spPr>
          <a:xfrm>
            <a:off x="4572000" y="4407377"/>
            <a:ext cx="0" cy="2683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3AC95F8-A48F-4545-9D9E-D928A6B2B80B}"/>
              </a:ext>
            </a:extLst>
          </p:cNvPr>
          <p:cNvCxnSpPr/>
          <p:nvPr/>
        </p:nvCxnSpPr>
        <p:spPr>
          <a:xfrm>
            <a:off x="4572000" y="5199516"/>
            <a:ext cx="0" cy="2683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17935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628650" y="1354961"/>
            <a:ext cx="78867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02 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产品内容总策划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、开发日程表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4482568-DD5F-4B5C-A4AD-7B8D19252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666276"/>
              </p:ext>
            </p:extLst>
          </p:nvPr>
        </p:nvGraphicFramePr>
        <p:xfrm>
          <a:off x="911441" y="2430068"/>
          <a:ext cx="7477960" cy="38198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68280">
                  <a:extLst>
                    <a:ext uri="{9D8B030D-6E8A-4147-A177-3AD203B41FA5}">
                      <a16:colId xmlns:a16="http://schemas.microsoft.com/office/drawing/2014/main" val="768995639"/>
                    </a:ext>
                  </a:extLst>
                </a:gridCol>
                <a:gridCol w="1068280">
                  <a:extLst>
                    <a:ext uri="{9D8B030D-6E8A-4147-A177-3AD203B41FA5}">
                      <a16:colId xmlns:a16="http://schemas.microsoft.com/office/drawing/2014/main" val="1337313549"/>
                    </a:ext>
                  </a:extLst>
                </a:gridCol>
                <a:gridCol w="1068280">
                  <a:extLst>
                    <a:ext uri="{9D8B030D-6E8A-4147-A177-3AD203B41FA5}">
                      <a16:colId xmlns:a16="http://schemas.microsoft.com/office/drawing/2014/main" val="1109346513"/>
                    </a:ext>
                  </a:extLst>
                </a:gridCol>
                <a:gridCol w="1068280">
                  <a:extLst>
                    <a:ext uri="{9D8B030D-6E8A-4147-A177-3AD203B41FA5}">
                      <a16:colId xmlns:a16="http://schemas.microsoft.com/office/drawing/2014/main" val="902907411"/>
                    </a:ext>
                  </a:extLst>
                </a:gridCol>
                <a:gridCol w="1068280">
                  <a:extLst>
                    <a:ext uri="{9D8B030D-6E8A-4147-A177-3AD203B41FA5}">
                      <a16:colId xmlns:a16="http://schemas.microsoft.com/office/drawing/2014/main" val="3111731863"/>
                    </a:ext>
                  </a:extLst>
                </a:gridCol>
                <a:gridCol w="1068280">
                  <a:extLst>
                    <a:ext uri="{9D8B030D-6E8A-4147-A177-3AD203B41FA5}">
                      <a16:colId xmlns:a16="http://schemas.microsoft.com/office/drawing/2014/main" val="137162284"/>
                    </a:ext>
                  </a:extLst>
                </a:gridCol>
                <a:gridCol w="1068280">
                  <a:extLst>
                    <a:ext uri="{9D8B030D-6E8A-4147-A177-3AD203B41FA5}">
                      <a16:colId xmlns:a16="http://schemas.microsoft.com/office/drawing/2014/main" val="4077367500"/>
                    </a:ext>
                  </a:extLst>
                </a:gridCol>
              </a:tblGrid>
              <a:tr h="95495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</a:p>
                    <a:p>
                      <a:r>
                        <a:rPr lang="zh-CN" altLang="en-US" dirty="0"/>
                        <a:t>发起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</a:p>
                    <a:p>
                      <a:r>
                        <a:rPr lang="zh-CN" altLang="en-US" dirty="0"/>
                        <a:t>分工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504509"/>
                  </a:ext>
                </a:extLst>
              </a:tr>
              <a:tr h="954953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822319"/>
                  </a:ext>
                </a:extLst>
              </a:tr>
              <a:tr h="954953"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87714"/>
                  </a:ext>
                </a:extLst>
              </a:tr>
              <a:tr h="954953"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226144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AA823373-69E0-4F00-BC23-29756A45BD7C}"/>
              </a:ext>
            </a:extLst>
          </p:cNvPr>
          <p:cNvSpPr/>
          <p:nvPr/>
        </p:nvSpPr>
        <p:spPr>
          <a:xfrm>
            <a:off x="1287258" y="3748404"/>
            <a:ext cx="4669659" cy="5237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讨论项目主要功能、主体部分，开始撰写系统开发说明文件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4EA1487-1E9C-4516-9C6C-9EBE1BA88031}"/>
              </a:ext>
            </a:extLst>
          </p:cNvPr>
          <p:cNvSpPr/>
          <p:nvPr/>
        </p:nvSpPr>
        <p:spPr>
          <a:xfrm>
            <a:off x="6276514" y="3748404"/>
            <a:ext cx="2086252" cy="5237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上网搜索相关资料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916FD92-9FDF-4C1D-893E-C2578A3968B9}"/>
              </a:ext>
            </a:extLst>
          </p:cNvPr>
          <p:cNvSpPr/>
          <p:nvPr/>
        </p:nvSpPr>
        <p:spPr>
          <a:xfrm>
            <a:off x="1287258" y="4700792"/>
            <a:ext cx="4376695" cy="5237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结合相关资料编写代码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6EE4C40-7594-4A8A-9D76-3B2C389D0084}"/>
              </a:ext>
            </a:extLst>
          </p:cNvPr>
          <p:cNvSpPr/>
          <p:nvPr/>
        </p:nvSpPr>
        <p:spPr>
          <a:xfrm>
            <a:off x="5761608" y="4692861"/>
            <a:ext cx="2370342" cy="5237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测试产品并进行改进，制作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2878F49-CBC8-4FDC-B2F9-105191C6D3ED}"/>
              </a:ext>
            </a:extLst>
          </p:cNvPr>
          <p:cNvSpPr/>
          <p:nvPr/>
        </p:nvSpPr>
        <p:spPr>
          <a:xfrm>
            <a:off x="1137817" y="5654128"/>
            <a:ext cx="4669659" cy="5237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完善系统开发说明文件，撰写个人课程设计报告，制作和完善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6C2EA90-83A5-44FD-BB74-1F763D666AB2}"/>
              </a:ext>
            </a:extLst>
          </p:cNvPr>
          <p:cNvSpPr/>
          <p:nvPr/>
        </p:nvSpPr>
        <p:spPr>
          <a:xfrm>
            <a:off x="3509640" y="2748428"/>
            <a:ext cx="2281561" cy="5237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确定产品主题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0594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文本占位符 4"/>
          <p:cNvSpPr txBox="1"/>
          <p:nvPr>
            <p:custDataLst>
              <p:tags r:id="rId2"/>
            </p:custDataLst>
          </p:nvPr>
        </p:nvSpPr>
        <p:spPr bwMode="auto">
          <a:xfrm>
            <a:off x="848273" y="1683657"/>
            <a:ext cx="1172113" cy="211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357505" indent="-28575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spcBef>
                <a:spcPts val="570"/>
              </a:spcBef>
              <a:buClr>
                <a:srgbClr val="C94D4D"/>
              </a:buClr>
              <a:buSzPct val="60000"/>
              <a:buNone/>
            </a:pPr>
            <a:r>
              <a:rPr lang="en-US" altLang="zh-CN" sz="14900" i="1" dirty="0">
                <a:solidFill>
                  <a:schemeClr val="accent1"/>
                </a:solidFill>
                <a:latin typeface="+mn-lt"/>
                <a:ea typeface="+mn-ea"/>
              </a:rPr>
              <a:t>3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220685" y="1511141"/>
            <a:ext cx="4499429" cy="16006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关键技术和技术难点及其解决方案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8BC01C-E069-4829-94B8-5CEE2E612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02782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lvl="0">
              <a:lnSpc>
                <a:spcPts val="28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r>
              <a:rPr lang="zh-CN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本软件采用</a:t>
            </a:r>
            <a:r>
              <a:rPr lang="en-US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turtle</a:t>
            </a:r>
            <a:r>
              <a:rPr lang="zh-CN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库，隐藏画笔后，绘制樱花树和该季节对应的景色。其中樱花树的</a:t>
            </a:r>
            <a:r>
              <a:rPr lang="zh-CN" altLang="zh-CN" sz="2000" b="1" u="sng" dirty="0">
                <a:solidFill>
                  <a:schemeClr val="accent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树枝的分叉的方向采用</a:t>
            </a:r>
            <a:r>
              <a:rPr lang="en-US" altLang="zh-CN" sz="2000" b="1" u="sng" dirty="0">
                <a:solidFill>
                  <a:schemeClr val="accent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random</a:t>
            </a:r>
            <a:r>
              <a:rPr lang="zh-CN" altLang="zh-CN" sz="2000" b="1" u="sng" dirty="0">
                <a:solidFill>
                  <a:schemeClr val="accent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函数控制</a:t>
            </a:r>
            <a:r>
              <a:rPr lang="zh-CN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，使其看上去更自然，更像一棵真正的树。其中把树干当作第一个树枝画，树干的长度设置为</a:t>
            </a:r>
            <a:r>
              <a:rPr lang="en-US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60</a:t>
            </a:r>
            <a:r>
              <a:rPr lang="zh-CN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，接下来</a:t>
            </a:r>
            <a:r>
              <a:rPr lang="zh-CN" altLang="zh-CN" sz="2000" b="1" u="sng" dirty="0">
                <a:solidFill>
                  <a:schemeClr val="accent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树枝缩短的长度依然由</a:t>
            </a:r>
            <a:r>
              <a:rPr lang="en-US" altLang="zh-CN" sz="2000" b="1" u="sng" dirty="0">
                <a:solidFill>
                  <a:schemeClr val="accent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random</a:t>
            </a:r>
            <a:r>
              <a:rPr lang="zh-CN" altLang="zh-CN" sz="2000" b="1" u="sng" dirty="0">
                <a:solidFill>
                  <a:schemeClr val="accent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函数控制</a:t>
            </a:r>
            <a:r>
              <a:rPr lang="zh-CN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zh-CN" altLang="zh-CN" sz="2000" b="1" u="sng" dirty="0">
                <a:solidFill>
                  <a:schemeClr val="accent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画笔的方向的转角也由</a:t>
            </a:r>
            <a:r>
              <a:rPr lang="en-US" altLang="zh-CN" sz="2000" b="1" u="sng" dirty="0">
                <a:solidFill>
                  <a:schemeClr val="accent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random</a:t>
            </a:r>
            <a:r>
              <a:rPr lang="zh-CN" altLang="zh-CN" sz="2000" b="1" u="sng" dirty="0">
                <a:solidFill>
                  <a:schemeClr val="accent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函数控制</a:t>
            </a:r>
            <a:r>
              <a:rPr lang="zh-CN" altLang="zh-CN" sz="2000" b="1" dirty="0">
                <a:solidFill>
                  <a:schemeClr val="tx1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，使整棵树非常自然，比较符合自然界中树的走势。</a:t>
            </a: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628650" y="1354961"/>
            <a:ext cx="78867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>
            <a:extLst>
              <a:ext uri="{FF2B5EF4-FFF2-40B4-BE49-F238E27FC236}">
                <a16:creationId xmlns:a16="http://schemas.microsoft.com/office/drawing/2014/main" id="{E00C260D-D932-4C20-B8AA-FC321145CF04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21254" y="366601"/>
            <a:ext cx="7886700" cy="1016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03 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关键技术和技术难点及其解决方案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A70EFFA-FF11-44EE-8717-348C81BEA2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6637" y="1870018"/>
            <a:ext cx="2335259" cy="19307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77B4027-CC65-4B59-991D-947184C80A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6637" y="4022619"/>
            <a:ext cx="2335259" cy="181917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64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MH" val="20150921105008"/>
  <p:tag name="MH_LIBRARY" val="GRAPHIC"/>
  <p:tag name="MH_ORDER" val="文本框 1"/>
  <p:tag name="KSO_WM_UNIT_TYPE" val="a"/>
  <p:tag name="KSO_WM_UNIT_INDEX" val="1"/>
  <p:tag name="KSO_WM_UNIT_ID" val="custom439_11*a*1"/>
  <p:tag name="KSO_WM_UNIT_CLEAR" val="1"/>
  <p:tag name="KSO_WM_UNIT_LAYERLEVEL" val="1"/>
  <p:tag name="KSO_WM_UNIT_ISCONTENTSTITLE" val="1"/>
  <p:tag name="KSO_WM_UNIT_VALUE" val="2"/>
  <p:tag name="KSO_WM_UNIT_HIGHLIGHT" val="0"/>
  <p:tag name="KSO_WM_UNIT_COMPATIBLE" val="0"/>
  <p:tag name="KSO_WM_UNIT_PRESET_TEXT" val="目录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645_11*i*2"/>
  <p:tag name="KSO_WM_TEMPLATE_CATEGORY" val="custom"/>
  <p:tag name="KSO_WM_TEMPLATE_INDEX" val="645"/>
  <p:tag name="KSO_WM_UNIT_INDEX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645_11*i*20"/>
  <p:tag name="KSO_WM_TEMPLATE_CATEGORY" val="custom"/>
  <p:tag name="KSO_WM_TEMPLATE_INDEX" val="645"/>
  <p:tag name="KSO_WM_UNIT_INDEX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645_11*i*38"/>
  <p:tag name="KSO_WM_TEMPLATE_CATEGORY" val="custom"/>
  <p:tag name="KSO_WM_TEMPLATE_INDEX" val="645"/>
  <p:tag name="KSO_WM_UNIT_INDEX" val="3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645_11*i*20"/>
  <p:tag name="KSO_WM_TEMPLATE_CATEGORY" val="custom"/>
  <p:tag name="KSO_WM_TEMPLATE_INDEX" val="645"/>
  <p:tag name="KSO_WM_UNIT_INDEX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MH" val="20150921105008"/>
  <p:tag name="MH_LIBRARY" val="GRAPHIC"/>
  <p:tag name="MH_ORDER" val="椭圆 4"/>
  <p:tag name="KSO_WM_UNIT_TYPE" val="l_i"/>
  <p:tag name="KSO_WM_UNIT_INDEX" val="1_7"/>
  <p:tag name="KSO_WM_UNIT_ID" val="custom439_11*l_i*1_7"/>
  <p:tag name="KSO_WM_UNIT_CLEAR" val="1"/>
  <p:tag name="KSO_WM_UNIT_LAYERLEVEL" val="1_1"/>
  <p:tag name="KSO_WM_DIAGRAM_GROUP_CODE" val="l1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MH" val="20150921105008"/>
  <p:tag name="MH_LIBRARY" val="GRAPHIC"/>
  <p:tag name="MH_ORDER" val="Oval 7"/>
  <p:tag name="KSO_WM_UNIT_TYPE" val="l_i"/>
  <p:tag name="KSO_WM_UNIT_INDEX" val="1_8"/>
  <p:tag name="KSO_WM_UNIT_ID" val="custom439_11*l_i*1_8"/>
  <p:tag name="KSO_WM_UNIT_CLEAR" val="1"/>
  <p:tag name="KSO_WM_UNIT_LAYERLEVEL" val="1_1"/>
  <p:tag name="KSO_WM_DIAGRAM_GROUP_CODE" val="l1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MH" val="20150921105008"/>
  <p:tag name="MH_LIBRARY" val="GRAPHIC"/>
  <p:tag name="MH_ORDER" val="Rectangle 8"/>
  <p:tag name="KSO_WM_UNIT_TYPE" val="l_i"/>
  <p:tag name="KSO_WM_UNIT_INDEX" val="1_9"/>
  <p:tag name="KSO_WM_UNIT_ID" val="custom439_11*l_i*1_9"/>
  <p:tag name="KSO_WM_UNIT_CLEAR" val="1"/>
  <p:tag name="KSO_WM_UNIT_LAYERLEVEL" val="1_1"/>
  <p:tag name="KSO_WM_DIAGRAM_GROUP_CODE" val="l1-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MH" val="20150921105008"/>
  <p:tag name="MH_LIBRARY" val="GRAPHIC"/>
  <p:tag name="MH_ORDER" val="TextBox 6"/>
  <p:tag name="KSO_WM_UNIT_TYPE" val="l_h_f"/>
  <p:tag name="KSO_WM_UNIT_INDEX" val="1_3_1"/>
  <p:tag name="KSO_WM_UNIT_ID" val="custom439_11*l_h_f*1_3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MH" val="20150921105008"/>
  <p:tag name="MH_LIBRARY" val="GRAPHIC"/>
  <p:tag name="MH_ORDER" val="椭圆 4"/>
  <p:tag name="KSO_WM_UNIT_TYPE" val="l_i"/>
  <p:tag name="KSO_WM_UNIT_INDEX" val="1_13"/>
  <p:tag name="KSO_WM_UNIT_ID" val="custom439_11*l_i*1_13"/>
  <p:tag name="KSO_WM_UNIT_CLEAR" val="1"/>
  <p:tag name="KSO_WM_UNIT_LAYERLEVEL" val="1_1"/>
  <p:tag name="KSO_WM_DIAGRAM_GROUP_CODE" val="l1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64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MH" val="20150921105008"/>
  <p:tag name="MH_LIBRARY" val="GRAPHIC"/>
  <p:tag name="MH_ORDER" val="Oval 7"/>
  <p:tag name="KSO_WM_UNIT_TYPE" val="l_i"/>
  <p:tag name="KSO_WM_UNIT_INDEX" val="1_14"/>
  <p:tag name="KSO_WM_UNIT_ID" val="custom439_11*l_i*1_14"/>
  <p:tag name="KSO_WM_UNIT_CLEAR" val="1"/>
  <p:tag name="KSO_WM_UNIT_LAYERLEVEL" val="1_1"/>
  <p:tag name="KSO_WM_DIAGRAM_GROUP_CODE" val="l1-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MH" val="20150921105008"/>
  <p:tag name="MH_LIBRARY" val="GRAPHIC"/>
  <p:tag name="MH_ORDER" val="Rectangle 8"/>
  <p:tag name="KSO_WM_UNIT_TYPE" val="l_i"/>
  <p:tag name="KSO_WM_UNIT_INDEX" val="1_15"/>
  <p:tag name="KSO_WM_UNIT_ID" val="custom439_11*l_i*1_15"/>
  <p:tag name="KSO_WM_UNIT_CLEAR" val="1"/>
  <p:tag name="KSO_WM_UNIT_LAYERLEVEL" val="1_1"/>
  <p:tag name="KSO_WM_DIAGRAM_GROUP_CODE" val="l1-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MH" val="20150921105008"/>
  <p:tag name="MH_LIBRARY" val="GRAPHIC"/>
  <p:tag name="MH_ORDER" val="TextBox 6"/>
  <p:tag name="KSO_WM_UNIT_TYPE" val="l_h_f"/>
  <p:tag name="KSO_WM_UNIT_INDEX" val="1_5_1"/>
  <p:tag name="KSO_WM_UNIT_ID" val="custom439_11*l_h_f*1_5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MH" val="20150921105008"/>
  <p:tag name="MH_LIBRARY" val="GRAPHIC"/>
  <p:tag name="MH_ORDER" val="椭圆 4"/>
  <p:tag name="KSO_WM_UNIT_TYPE" val="l_i"/>
  <p:tag name="KSO_WM_UNIT_INDEX" val="1_7"/>
  <p:tag name="KSO_WM_UNIT_ID" val="custom439_11*l_i*1_7"/>
  <p:tag name="KSO_WM_UNIT_CLEAR" val="1"/>
  <p:tag name="KSO_WM_UNIT_LAYERLEVEL" val="1_1"/>
  <p:tag name="KSO_WM_DIAGRAM_GROUP_CODE" val="l1-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MH" val="20150921105008"/>
  <p:tag name="MH_LIBRARY" val="GRAPHIC"/>
  <p:tag name="MH_ORDER" val="Oval 7"/>
  <p:tag name="KSO_WM_UNIT_TYPE" val="l_i"/>
  <p:tag name="KSO_WM_UNIT_INDEX" val="1_8"/>
  <p:tag name="KSO_WM_UNIT_ID" val="custom439_11*l_i*1_8"/>
  <p:tag name="KSO_WM_UNIT_CLEAR" val="1"/>
  <p:tag name="KSO_WM_UNIT_LAYERLEVEL" val="1_1"/>
  <p:tag name="KSO_WM_DIAGRAM_GROUP_CODE" val="l1-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MH" val="20150921105008"/>
  <p:tag name="MH_LIBRARY" val="GRAPHIC"/>
  <p:tag name="MH_ORDER" val="Rectangle 8"/>
  <p:tag name="KSO_WM_UNIT_TYPE" val="l_i"/>
  <p:tag name="KSO_WM_UNIT_INDEX" val="1_9"/>
  <p:tag name="KSO_WM_UNIT_ID" val="custom439_11*l_i*1_9"/>
  <p:tag name="KSO_WM_UNIT_CLEAR" val="1"/>
  <p:tag name="KSO_WM_UNIT_LAYERLEVEL" val="1_1"/>
  <p:tag name="KSO_WM_DIAGRAM_GROUP_CODE" val="l1-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MH" val="20150921105008"/>
  <p:tag name="MH_LIBRARY" val="GRAPHIC"/>
  <p:tag name="MH_ORDER" val="TextBox 6"/>
  <p:tag name="KSO_WM_UNIT_TYPE" val="l_h_f"/>
  <p:tag name="KSO_WM_UNIT_INDEX" val="1_3_1"/>
  <p:tag name="KSO_WM_UNIT_ID" val="custom439_11*l_h_f*1_3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MH" val="20150921105008"/>
  <p:tag name="MH_LIBRARY" val="GRAPHIC"/>
  <p:tag name="MH_ORDER" val="椭圆 4"/>
  <p:tag name="KSO_WM_UNIT_TYPE" val="l_i"/>
  <p:tag name="KSO_WM_UNIT_INDEX" val="1_1"/>
  <p:tag name="KSO_WM_UNIT_ID" val="custom439_11*l_i*1_1"/>
  <p:tag name="KSO_WM_UNIT_CLEAR" val="1"/>
  <p:tag name="KSO_WM_UNIT_LAYERLEVEL" val="1_1"/>
  <p:tag name="KSO_WM_DIAGRAM_GROUP_CODE" val="l1-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MH" val="20150921105008"/>
  <p:tag name="MH_LIBRARY" val="GRAPHIC"/>
  <p:tag name="MH_ORDER" val="Oval 7"/>
  <p:tag name="KSO_WM_UNIT_TYPE" val="l_i"/>
  <p:tag name="KSO_WM_UNIT_INDEX" val="1_2"/>
  <p:tag name="KSO_WM_UNIT_ID" val="custom439_11*l_i*1_2"/>
  <p:tag name="KSO_WM_UNIT_CLEAR" val="1"/>
  <p:tag name="KSO_WM_UNIT_LAYERLEVEL" val="1_1"/>
  <p:tag name="KSO_WM_DIAGRAM_GROUP_CODE" val="l1-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MH" val="20150921105008"/>
  <p:tag name="MH_LIBRARY" val="GRAPHIC"/>
  <p:tag name="MH_ORDER" val="Rectangle 8"/>
  <p:tag name="KSO_WM_UNIT_TYPE" val="l_i"/>
  <p:tag name="KSO_WM_UNIT_INDEX" val="1_3"/>
  <p:tag name="KSO_WM_UNIT_ID" val="custom439_11*l_i*1_3"/>
  <p:tag name="KSO_WM_UNIT_CLEAR" val="1"/>
  <p:tag name="KSO_WM_UNIT_LAYERLEVEL" val="1_1"/>
  <p:tag name="KSO_WM_DIAGRAM_GROUP_CODE" val="l1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644"/>
  <p:tag name="MH_LIBRARY" val="GRAPHIC"/>
  <p:tag name="MH_ORDER" val="直接连接符 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MH" val="20150921105008"/>
  <p:tag name="MH_LIBRARY" val="GRAPHIC"/>
  <p:tag name="MH_ORDER" val="TextBox 6"/>
  <p:tag name="KSO_WM_UNIT_TYPE" val="l_h_f"/>
  <p:tag name="KSO_WM_UNIT_INDEX" val="1_1_1"/>
  <p:tag name="KSO_WM_UNIT_ID" val="custom439_11*l_h_f*1_1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644"/>
  <p:tag name="MH_LIBRARY" val="GRAPHIC"/>
  <p:tag name="KSO_WM_TEMPLATE_CATEGORY" val="custom"/>
  <p:tag name="KSO_WM_TEMPLATE_INDEX" val="645"/>
  <p:tag name="KSO_WM_TAG_VERSION" val="1.0"/>
  <p:tag name="KSO_WM_SLIDE_ID" val="custom645_12"/>
  <p:tag name="KSO_WM_SLIDE_INDEX" val="12"/>
  <p:tag name="KSO_WM_SLIDE_ITEM_CNT" val="2"/>
  <p:tag name="KSO_WM_SLIDE_LAYOUT" val="a_b_e"/>
  <p:tag name="KSO_WM_SLIDE_LAYOUT_CNT" val="1_1_1"/>
  <p:tag name="KSO_WM_SLIDE_TYPE" val="title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MH" val="20150921105644"/>
  <p:tag name="MH_LIBRARY" val="GRAPHIC"/>
  <p:tag name="MH_ORDER" val="文本占位符 4"/>
  <p:tag name="KSO_WM_UNIT_TYPE" val="e"/>
  <p:tag name="KSO_WM_UNIT_INDEX" val="1"/>
  <p:tag name="KSO_WM_UNIT_ID" val="custom439_12*e*1"/>
  <p:tag name="KSO_WM_UNIT_CLEAR" val="1"/>
  <p:tag name="KSO_WM_UNIT_LAYERLEVEL" val="1"/>
  <p:tag name="KSO_WM_UNIT_VALUE" val="0"/>
  <p:tag name="KSO_WM_UNIT_HIGHLIGHT" val="0"/>
  <p:tag name="KSO_WM_UNIT_COMPATIBLE" val="1"/>
  <p:tag name="KSO_WM_UNIT_PRESET_TEXT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KSO_WM_UNIT_TYPE" val="a"/>
  <p:tag name="KSO_WM_UNIT_INDEX" val="1"/>
  <p:tag name="KSO_WM_UNIT_ID" val="custom439_12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645"/>
  <p:tag name="KSO_WM_TAG_VERSION" val="1.0"/>
  <p:tag name="KSO_WM_SLIDE_ID" val="custom64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30"/>
  <p:tag name="KSO_WM_SLIDE_SIZE" val="621*35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645_2*i*0"/>
  <p:tag name="KSO_WM_TEMPLATE_CATEGORY" val="custom"/>
  <p:tag name="KSO_WM_TEMPLATE_INDEX" val="645"/>
  <p:tag name="KSO_WM_UNIT_INDEX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KSO_WM_UNIT_TYPE" val="a"/>
  <p:tag name="KSO_WM_UNIT_INDEX" val="1"/>
  <p:tag name="KSO_WM_UNIT_ID" val="custom439_2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KSO_WM_UNIT_TYPE" val="f"/>
  <p:tag name="KSO_WM_UNIT_INDEX" val="1"/>
  <p:tag name="KSO_WM_UNIT_ID" val="custom439_2*f*1"/>
  <p:tag name="KSO_WM_UNIT_CLEAR" val="1"/>
  <p:tag name="KSO_WM_UNIT_LAYERLEVEL" val="1"/>
  <p:tag name="KSO_WM_UNIT_VALUE" val="200"/>
  <p:tag name="KSO_WM_UNIT_HIGHLIGHT" val="0"/>
  <p:tag name="KSO_WM_UNIT_COMPATIBLE" val="0"/>
  <p:tag name="KSO_WM_UNIT_PRESET_TEXT_INDEX" val="5"/>
  <p:tag name="KSO_WM_UNIT_PRESET_TEXT_LEN" val="23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644"/>
  <p:tag name="MH_LIBRARY" val="GRAPHIC"/>
  <p:tag name="KSO_WM_TEMPLATE_CATEGORY" val="custom"/>
  <p:tag name="KSO_WM_TEMPLATE_INDEX" val="645"/>
  <p:tag name="KSO_WM_TAG_VERSION" val="1.0"/>
  <p:tag name="KSO_WM_SLIDE_ID" val="custom645_12"/>
  <p:tag name="KSO_WM_SLIDE_INDEX" val="12"/>
  <p:tag name="KSO_WM_SLIDE_ITEM_CNT" val="2"/>
  <p:tag name="KSO_WM_SLIDE_LAYOUT" val="a_b_e"/>
  <p:tag name="KSO_WM_SLIDE_LAYOUT_CNT" val="1_1_1"/>
  <p:tag name="KSO_WM_SLIDE_TYPE" val="title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MH" val="20150921105644"/>
  <p:tag name="MH_LIBRARY" val="GRAPHIC"/>
  <p:tag name="MH_ORDER" val="文本占位符 4"/>
  <p:tag name="KSO_WM_UNIT_TYPE" val="e"/>
  <p:tag name="KSO_WM_UNIT_INDEX" val="1"/>
  <p:tag name="KSO_WM_UNIT_ID" val="custom439_12*e*1"/>
  <p:tag name="KSO_WM_UNIT_CLEAR" val="1"/>
  <p:tag name="KSO_WM_UNIT_LAYERLEVEL" val="1"/>
  <p:tag name="KSO_WM_UNIT_VALUE" val="0"/>
  <p:tag name="KSO_WM_UNIT_HIGHLIGHT" val="0"/>
  <p:tag name="KSO_WM_UNIT_COMPATIBLE" val="1"/>
  <p:tag name="KSO_WM_UNIT_PRESET_TEXT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644"/>
  <p:tag name="MH_LIBRARY" val="GRAPHIC"/>
  <p:tag name="MH_ORDER" val="直接连接符 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KSO_WM_UNIT_TYPE" val="a"/>
  <p:tag name="KSO_WM_UNIT_INDEX" val="1"/>
  <p:tag name="KSO_WM_UNIT_ID" val="custom439_12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645"/>
  <p:tag name="KSO_WM_TAG_VERSION" val="1.0"/>
  <p:tag name="KSO_WM_SLIDE_ID" val="custom64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30"/>
  <p:tag name="KSO_WM_SLIDE_SIZE" val="621*35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645_2*i*0"/>
  <p:tag name="KSO_WM_TEMPLATE_CATEGORY" val="custom"/>
  <p:tag name="KSO_WM_TEMPLATE_INDEX" val="645"/>
  <p:tag name="KSO_WM_UNIT_INDEX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KSO_WM_UNIT_TYPE" val="a"/>
  <p:tag name="KSO_WM_UNIT_INDEX" val="1"/>
  <p:tag name="KSO_WM_UNIT_ID" val="custom439_2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KSO_WM_UNIT_TYPE" val="f"/>
  <p:tag name="KSO_WM_UNIT_INDEX" val="1"/>
  <p:tag name="KSO_WM_UNIT_ID" val="custom439_2*f*1"/>
  <p:tag name="KSO_WM_UNIT_CLEAR" val="1"/>
  <p:tag name="KSO_WM_UNIT_LAYERLEVEL" val="1"/>
  <p:tag name="KSO_WM_UNIT_VALUE" val="200"/>
  <p:tag name="KSO_WM_UNIT_HIGHLIGHT" val="0"/>
  <p:tag name="KSO_WM_UNIT_COMPATIBLE" val="0"/>
  <p:tag name="KSO_WM_UNIT_PRESET_TEXT_INDEX" val="5"/>
  <p:tag name="KSO_WM_UNIT_PRESET_TEXT_LEN" val="23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645"/>
  <p:tag name="KSO_WM_TAG_VERSION" val="1.0"/>
  <p:tag name="KSO_WM_SLIDE_ID" val="custom64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30"/>
  <p:tag name="KSO_WM_SLIDE_SIZE" val="621*35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645_2*i*0"/>
  <p:tag name="KSO_WM_TEMPLATE_CATEGORY" val="custom"/>
  <p:tag name="KSO_WM_TEMPLATE_INDEX" val="645"/>
  <p:tag name="KSO_WM_UNIT_INDEX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KSO_WM_UNIT_TYPE" val="a"/>
  <p:tag name="KSO_WM_UNIT_INDEX" val="1"/>
  <p:tag name="KSO_WM_UNIT_ID" val="custom439_2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KSO_WM_UNIT_TYPE" val="f"/>
  <p:tag name="KSO_WM_UNIT_INDEX" val="1"/>
  <p:tag name="KSO_WM_UNIT_ID" val="custom439_2*f*1"/>
  <p:tag name="KSO_WM_UNIT_CLEAR" val="1"/>
  <p:tag name="KSO_WM_UNIT_LAYERLEVEL" val="1"/>
  <p:tag name="KSO_WM_UNIT_VALUE" val="200"/>
  <p:tag name="KSO_WM_UNIT_HIGHLIGHT" val="0"/>
  <p:tag name="KSO_WM_UNIT_COMPATIBLE" val="0"/>
  <p:tag name="KSO_WM_UNIT_PRESET_TEXT_INDEX" val="5"/>
  <p:tag name="KSO_WM_UNIT_PRESET_TEXT_LEN" val="23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644"/>
  <p:tag name="MH_LIBRARY" val="GRAPHIC"/>
  <p:tag name="KSO_WM_TEMPLATE_CATEGORY" val="custom"/>
  <p:tag name="KSO_WM_TEMPLATE_INDEX" val="645"/>
  <p:tag name="KSO_WM_TAG_VERSION" val="1.0"/>
  <p:tag name="KSO_WM_SLIDE_ID" val="custom645_12"/>
  <p:tag name="KSO_WM_SLIDE_INDEX" val="12"/>
  <p:tag name="KSO_WM_SLIDE_ITEM_CNT" val="2"/>
  <p:tag name="KSO_WM_SLIDE_LAYOUT" val="a_b_e"/>
  <p:tag name="KSO_WM_SLIDE_LAYOUT_CNT" val="1_1_1"/>
  <p:tag name="KSO_WM_SLIDE_TYPE" val="title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8、12、16、23、25、27"/>
  <p:tag name="KSO_WM_TEMPLATE_CATEGORY" val="custom"/>
  <p:tag name="KSO_WM_TEMPLATE_INDEX" val="645"/>
  <p:tag name="KSO_WM_TAG_VERSION" val="1.0"/>
  <p:tag name="KSO_WM_SLIDE_ID" val="custom64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MH" val="20150921105644"/>
  <p:tag name="MH_LIBRARY" val="GRAPHIC"/>
  <p:tag name="MH_ORDER" val="文本占位符 4"/>
  <p:tag name="KSO_WM_UNIT_TYPE" val="e"/>
  <p:tag name="KSO_WM_UNIT_INDEX" val="1"/>
  <p:tag name="KSO_WM_UNIT_ID" val="custom439_12*e*1"/>
  <p:tag name="KSO_WM_UNIT_CLEAR" val="1"/>
  <p:tag name="KSO_WM_UNIT_LAYERLEVEL" val="1"/>
  <p:tag name="KSO_WM_UNIT_VALUE" val="0"/>
  <p:tag name="KSO_WM_UNIT_HIGHLIGHT" val="0"/>
  <p:tag name="KSO_WM_UNIT_COMPATIBLE" val="1"/>
  <p:tag name="KSO_WM_UNIT_PRESET_TEXT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KSO_WM_UNIT_TYPE" val="a"/>
  <p:tag name="KSO_WM_UNIT_INDEX" val="1"/>
  <p:tag name="KSO_WM_UNIT_ID" val="custom439_12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645"/>
  <p:tag name="KSO_WM_TAG_VERSION" val="1.0"/>
  <p:tag name="KSO_WM_SLIDE_ID" val="custom645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50*130"/>
  <p:tag name="KSO_WM_SLIDE_SIZE" val="620*35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KSO_WM_UNIT_TYPE" val="f"/>
  <p:tag name="KSO_WM_UNIT_INDEX" val="1"/>
  <p:tag name="KSO_WM_UNIT_ID" val="custom439_3*f*1"/>
  <p:tag name="KSO_WM_UNIT_CLEAR" val="1"/>
  <p:tag name="KSO_WM_UNIT_LAYERLEVEL" val="1"/>
  <p:tag name="KSO_WM_UNIT_VALUE" val="96"/>
  <p:tag name="KSO_WM_UNIT_HIGHLIGHT" val="0"/>
  <p:tag name="KSO_WM_UNIT_COMPATIBLE" val="0"/>
  <p:tag name="KSO_WM_UNIT_PRESET_TEXT_INDEX" val="4"/>
  <p:tag name="KSO_WM_UNIT_PRESET_TEXT_LEN" val="11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645_3*i*3"/>
  <p:tag name="KSO_WM_TEMPLATE_CATEGORY" val="custom"/>
  <p:tag name="KSO_WM_TEMPLATE_INDEX" val="645"/>
  <p:tag name="KSO_WM_UNIT_INDEX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KSO_WM_UNIT_TYPE" val="a"/>
  <p:tag name="KSO_WM_UNIT_INDEX" val="1"/>
  <p:tag name="KSO_WM_UNIT_ID" val="custom439_2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645"/>
  <p:tag name="KSO_WM_TAG_VERSION" val="1.0"/>
  <p:tag name="KSO_WM_SLIDE_ID" val="custom645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50*130"/>
  <p:tag name="KSO_WM_SLIDE_SIZE" val="620*35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KSO_WM_UNIT_TYPE" val="f"/>
  <p:tag name="KSO_WM_UNIT_INDEX" val="1"/>
  <p:tag name="KSO_WM_UNIT_ID" val="custom439_3*f*1"/>
  <p:tag name="KSO_WM_UNIT_CLEAR" val="1"/>
  <p:tag name="KSO_WM_UNIT_LAYERLEVEL" val="1"/>
  <p:tag name="KSO_WM_UNIT_VALUE" val="96"/>
  <p:tag name="KSO_WM_UNIT_HIGHLIGHT" val="0"/>
  <p:tag name="KSO_WM_UNIT_COMPATIBLE" val="0"/>
  <p:tag name="KSO_WM_UNIT_PRESET_TEXT_INDEX" val="4"/>
  <p:tag name="KSO_WM_UNIT_PRESET_TEXT_LEN" val="11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645_3*i*3"/>
  <p:tag name="KSO_WM_TEMPLATE_CATEGORY" val="custom"/>
  <p:tag name="KSO_WM_TEMPLATE_INDEX" val="645"/>
  <p:tag name="KSO_WM_UNIT_INDEX" val="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KSO_WM_UNIT_TYPE" val="a"/>
  <p:tag name="KSO_WM_UNIT_INDEX" val="1"/>
  <p:tag name="KSO_WM_UNIT_ID" val="custom439_2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KSO_WM_UNIT_TYPE" val="a"/>
  <p:tag name="KSO_WM_UNIT_INDEX" val="1"/>
  <p:tag name="KSO_WM_UNIT_ID" val="custom439_1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645"/>
  <p:tag name="KSO_WM_TAG_VERSION" val="1.0"/>
  <p:tag name="KSO_WM_SLIDE_ID" val="custom645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50*130"/>
  <p:tag name="KSO_WM_SLIDE_SIZE" val="620*35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KSO_WM_UNIT_TYPE" val="f"/>
  <p:tag name="KSO_WM_UNIT_INDEX" val="1"/>
  <p:tag name="KSO_WM_UNIT_ID" val="custom439_3*f*1"/>
  <p:tag name="KSO_WM_UNIT_CLEAR" val="1"/>
  <p:tag name="KSO_WM_UNIT_LAYERLEVEL" val="1"/>
  <p:tag name="KSO_WM_UNIT_VALUE" val="96"/>
  <p:tag name="KSO_WM_UNIT_HIGHLIGHT" val="0"/>
  <p:tag name="KSO_WM_UNIT_COMPATIBLE" val="0"/>
  <p:tag name="KSO_WM_UNIT_PRESET_TEXT_INDEX" val="4"/>
  <p:tag name="KSO_WM_UNIT_PRESET_TEXT_LEN" val="11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645_3*i*3"/>
  <p:tag name="KSO_WM_TEMPLATE_CATEGORY" val="custom"/>
  <p:tag name="KSO_WM_TEMPLATE_INDEX" val="645"/>
  <p:tag name="KSO_WM_UNIT_INDEX" val="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KSO_WM_UNIT_TYPE" val="a"/>
  <p:tag name="KSO_WM_UNIT_INDEX" val="1"/>
  <p:tag name="KSO_WM_UNIT_ID" val="custom439_2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645"/>
  <p:tag name="KSO_WM_TAG_VERSION" val="1.0"/>
  <p:tag name="KSO_WM_SLIDE_ID" val="custom645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50*130"/>
  <p:tag name="KSO_WM_SLIDE_SIZE" val="620*35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KSO_WM_UNIT_TYPE" val="f"/>
  <p:tag name="KSO_WM_UNIT_INDEX" val="1"/>
  <p:tag name="KSO_WM_UNIT_ID" val="custom439_3*f*1"/>
  <p:tag name="KSO_WM_UNIT_CLEAR" val="1"/>
  <p:tag name="KSO_WM_UNIT_LAYERLEVEL" val="1"/>
  <p:tag name="KSO_WM_UNIT_VALUE" val="96"/>
  <p:tag name="KSO_WM_UNIT_HIGHLIGHT" val="0"/>
  <p:tag name="KSO_WM_UNIT_COMPATIBLE" val="0"/>
  <p:tag name="KSO_WM_UNIT_PRESET_TEXT_INDEX" val="4"/>
  <p:tag name="KSO_WM_UNIT_PRESET_TEXT_LEN" val="11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645_3*i*3"/>
  <p:tag name="KSO_WM_TEMPLATE_CATEGORY" val="custom"/>
  <p:tag name="KSO_WM_TEMPLATE_INDEX" val="645"/>
  <p:tag name="KSO_WM_UNIT_INDEX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KSO_WM_UNIT_TYPE" val="a"/>
  <p:tag name="KSO_WM_UNIT_INDEX" val="1"/>
  <p:tag name="KSO_WM_UNIT_ID" val="custom439_2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645"/>
  <p:tag name="KSO_WM_TAG_VERSION" val="1.0"/>
  <p:tag name="KSO_WM_SLIDE_ID" val="custom645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50*130"/>
  <p:tag name="KSO_WM_SLIDE_SIZE" val="620*35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KSO_WM_UNIT_TYPE" val="f"/>
  <p:tag name="KSO_WM_UNIT_INDEX" val="1"/>
  <p:tag name="KSO_WM_UNIT_ID" val="custom439_3*f*1"/>
  <p:tag name="KSO_WM_UNIT_CLEAR" val="1"/>
  <p:tag name="KSO_WM_UNIT_LAYERLEVEL" val="1"/>
  <p:tag name="KSO_WM_UNIT_VALUE" val="96"/>
  <p:tag name="KSO_WM_UNIT_HIGHLIGHT" val="0"/>
  <p:tag name="KSO_WM_UNIT_COMPATIBLE" val="0"/>
  <p:tag name="KSO_WM_UNIT_PRESET_TEXT_INDEX" val="4"/>
  <p:tag name="KSO_WM_UNIT_PRESET_TEXT_LEN" val="1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KSO_WM_UNIT_TYPE" val="b"/>
  <p:tag name="KSO_WM_UNIT_INDEX" val="1"/>
  <p:tag name="KSO_WM_UNIT_ID" val="custom439_1*b*1"/>
  <p:tag name="KSO_WM_UNIT_CLEAR" val="1"/>
  <p:tag name="KSO_WM_UNIT_LAYERLEVEL" val="1"/>
  <p:tag name="KSO_WM_UNIT_VALUE" val="5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645_3*i*3"/>
  <p:tag name="KSO_WM_TEMPLATE_CATEGORY" val="custom"/>
  <p:tag name="KSO_WM_TEMPLATE_INDEX" val="645"/>
  <p:tag name="KSO_WM_UNIT_INDEX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KSO_WM_UNIT_TYPE" val="a"/>
  <p:tag name="KSO_WM_UNIT_INDEX" val="1"/>
  <p:tag name="KSO_WM_UNIT_ID" val="custom439_2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644"/>
  <p:tag name="MH_LIBRARY" val="GRAPHIC"/>
  <p:tag name="KSO_WM_TEMPLATE_CATEGORY" val="custom"/>
  <p:tag name="KSO_WM_TEMPLATE_INDEX" val="645"/>
  <p:tag name="KSO_WM_TAG_VERSION" val="1.0"/>
  <p:tag name="KSO_WM_SLIDE_ID" val="custom645_12"/>
  <p:tag name="KSO_WM_SLIDE_INDEX" val="12"/>
  <p:tag name="KSO_WM_SLIDE_ITEM_CNT" val="2"/>
  <p:tag name="KSO_WM_SLIDE_LAYOUT" val="a_b_e"/>
  <p:tag name="KSO_WM_SLIDE_LAYOUT_CNT" val="1_1_1"/>
  <p:tag name="KSO_WM_SLIDE_TYPE" val="title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MH" val="20150921105644"/>
  <p:tag name="MH_LIBRARY" val="GRAPHIC"/>
  <p:tag name="MH_ORDER" val="文本占位符 4"/>
  <p:tag name="KSO_WM_UNIT_TYPE" val="e"/>
  <p:tag name="KSO_WM_UNIT_INDEX" val="1"/>
  <p:tag name="KSO_WM_UNIT_ID" val="custom439_12*e*1"/>
  <p:tag name="KSO_WM_UNIT_CLEAR" val="1"/>
  <p:tag name="KSO_WM_UNIT_LAYERLEVEL" val="1"/>
  <p:tag name="KSO_WM_UNIT_VALUE" val="0"/>
  <p:tag name="KSO_WM_UNIT_HIGHLIGHT" val="0"/>
  <p:tag name="KSO_WM_UNIT_COMPATIBLE" val="1"/>
  <p:tag name="KSO_WM_UNIT_PRESET_TEXT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KSO_WM_UNIT_TYPE" val="a"/>
  <p:tag name="KSO_WM_UNIT_INDEX" val="1"/>
  <p:tag name="KSO_WM_UNIT_ID" val="custom439_12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645"/>
  <p:tag name="KSO_WM_TAG_VERSION" val="1.0"/>
  <p:tag name="KSO_WM_SLIDE_ID" val="custom645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50*130"/>
  <p:tag name="KSO_WM_SLIDE_SIZE" val="620*35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KSO_WM_UNIT_TYPE" val="f"/>
  <p:tag name="KSO_WM_UNIT_INDEX" val="1"/>
  <p:tag name="KSO_WM_UNIT_ID" val="custom439_3*f*1"/>
  <p:tag name="KSO_WM_UNIT_CLEAR" val="1"/>
  <p:tag name="KSO_WM_UNIT_LAYERLEVEL" val="1"/>
  <p:tag name="KSO_WM_UNIT_VALUE" val="96"/>
  <p:tag name="KSO_WM_UNIT_HIGHLIGHT" val="0"/>
  <p:tag name="KSO_WM_UNIT_COMPATIBLE" val="0"/>
  <p:tag name="KSO_WM_UNIT_PRESET_TEXT_INDEX" val="4"/>
  <p:tag name="KSO_WM_UNIT_PRESET_TEXT_LEN" val="11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645_3*i*3"/>
  <p:tag name="KSO_WM_TEMPLATE_CATEGORY" val="custom"/>
  <p:tag name="KSO_WM_TEMPLATE_INDEX" val="645"/>
  <p:tag name="KSO_WM_UNIT_INDEX" val="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KSO_WM_UNIT_TYPE" val="a"/>
  <p:tag name="KSO_WM_UNIT_INDEX" val="1"/>
  <p:tag name="KSO_WM_UNIT_ID" val="custom439_2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645"/>
  <p:tag name="KSO_WM_TAG_VERSION" val="1.0"/>
  <p:tag name="KSO_WM_SLIDE_ID" val="custom645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50*130"/>
  <p:tag name="KSO_WM_SLIDE_SIZE" val="620*35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008"/>
  <p:tag name="MH_LIBRARY" val="GRAPHIC"/>
  <p:tag name="KSO_WM_TEMPLATE_CATEGORY" val="custom"/>
  <p:tag name="KSO_WM_TEMPLATE_INDEX" val="645"/>
  <p:tag name="KSO_WM_TAG_VERSION" val="1.0"/>
  <p:tag name="KSO_WM_SLIDE_ID" val="custom645_11"/>
  <p:tag name="KSO_WM_SLIDE_INDEX" val="11"/>
  <p:tag name="KSO_WM_SLIDE_ITEM_CNT" val="6"/>
  <p:tag name="KSO_WM_SLIDE_LAYOUT" val="a_b_l"/>
  <p:tag name="KSO_WM_SLIDE_LAYOUT_CNT" val="1_1_1"/>
  <p:tag name="KSO_WM_SLIDE_TYPE" val="contents"/>
  <p:tag name="KSO_WM_BEAUTIFY_FLAG" val="#wm#"/>
  <p:tag name="KSO_WM_DIAGRAM_GROUP_CODE" val="l1-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KSO_WM_UNIT_TYPE" val="f"/>
  <p:tag name="KSO_WM_UNIT_INDEX" val="1"/>
  <p:tag name="KSO_WM_UNIT_ID" val="custom439_3*f*1"/>
  <p:tag name="KSO_WM_UNIT_CLEAR" val="1"/>
  <p:tag name="KSO_WM_UNIT_LAYERLEVEL" val="1"/>
  <p:tag name="KSO_WM_UNIT_VALUE" val="96"/>
  <p:tag name="KSO_WM_UNIT_HIGHLIGHT" val="0"/>
  <p:tag name="KSO_WM_UNIT_COMPATIBLE" val="0"/>
  <p:tag name="KSO_WM_UNIT_PRESET_TEXT_INDEX" val="4"/>
  <p:tag name="KSO_WM_UNIT_PRESET_TEXT_LEN" val="11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645_3*i*3"/>
  <p:tag name="KSO_WM_TEMPLATE_CATEGORY" val="custom"/>
  <p:tag name="KSO_WM_TEMPLATE_INDEX" val="645"/>
  <p:tag name="KSO_WM_UNIT_INDEX" val="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KSO_WM_UNIT_TYPE" val="a"/>
  <p:tag name="KSO_WM_UNIT_INDEX" val="1"/>
  <p:tag name="KSO_WM_UNIT_ID" val="custom439_2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14015"/>
  <p:tag name="MH_LIBRARY" val="GRAPHIC"/>
  <p:tag name="KSO_WM_TEMPLATE_CATEGORY" val="custom"/>
  <p:tag name="KSO_WM_TEMPLATE_INDEX" val="645"/>
  <p:tag name="KSO_WM_TAG_VERSION" val="1.0"/>
  <p:tag name="KSO_WM_SLIDE_ID" val="custom645_27"/>
  <p:tag name="KSO_WM_SLIDE_INDEX" val="27"/>
  <p:tag name="KSO_WM_SLIDE_ITEM_CNT" val="0"/>
  <p:tag name="KSO_WM_SLIDE_TYPE" val="endPage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14015"/>
  <p:tag name="MH_LIBRARY" val="GRAPHIC"/>
  <p:tag name="KSO_WM_TEMPLATE_CATEGORY" val="custom"/>
  <p:tag name="KSO_WM_TEMPLATE_INDEX" val="645"/>
  <p:tag name="KSO_WM_TAG_VERSION" val="1.0"/>
  <p:tag name="KSO_WM_SLIDE_ID" val="custom645_27"/>
  <p:tag name="KSO_WM_SLIDE_INDEX" val="27"/>
  <p:tag name="KSO_WM_SLIDE_ITEM_CNT" val="0"/>
  <p:tag name="KSO_WM_SLIDE_TYPE" val="endPage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14015"/>
  <p:tag name="MH_LIBRARY" val="GRAPHIC"/>
  <p:tag name="MH_ORDER" val="Freeform 6"/>
  <p:tag name="KSO_WM_TAG_VERSION" val="1.0"/>
  <p:tag name="KSO_WM_BEAUTIFY_FLAG" val="#wm#"/>
  <p:tag name="KSO_WM_UNIT_TYPE" val="i"/>
  <p:tag name="KSO_WM_UNIT_ID" val="custom645_27*i*0"/>
  <p:tag name="KSO_WM_TEMPLATE_CATEGORY" val="custom"/>
  <p:tag name="KSO_WM_TEMPLATE_INDEX" val="645"/>
  <p:tag name="KSO_WM_UNIT_INDEX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5"/>
  <p:tag name="MH" val="20150921105008"/>
  <p:tag name="MH_LIBRARY" val="GRAPHIC"/>
  <p:tag name="MH_ORDER" val="TextBox 14"/>
  <p:tag name="KSO_WM_UNIT_TYPE" val="b"/>
  <p:tag name="KSO_WM_UNIT_INDEX" val="1"/>
  <p:tag name="KSO_WM_UNIT_ID" val="custom439_11*b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CONTENTS"/>
</p:tagLst>
</file>

<file path=ppt/theme/theme1.xml><?xml version="1.0" encoding="utf-8"?>
<a:theme xmlns:a="http://schemas.openxmlformats.org/drawingml/2006/main" name="A000120140530A99PPBG">
  <a:themeElements>
    <a:clrScheme name="439.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1198EB"/>
      </a:accent1>
      <a:accent2>
        <a:srgbClr val="628EE3"/>
      </a:accent2>
      <a:accent3>
        <a:srgbClr val="2BC3B5"/>
      </a:accent3>
      <a:accent4>
        <a:srgbClr val="92D050"/>
      </a:accent4>
      <a:accent5>
        <a:srgbClr val="FFC000"/>
      </a:accent5>
      <a:accent6>
        <a:srgbClr val="C00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6084</TotalTime>
  <Words>853</Words>
  <Application>Microsoft Office PowerPoint</Application>
  <PresentationFormat>全屏显示(4:3)</PresentationFormat>
  <Paragraphs>120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方正姚体</vt:lpstr>
      <vt:lpstr>黑体</vt:lpstr>
      <vt:lpstr>华文仿宋</vt:lpstr>
      <vt:lpstr>华文宋体</vt:lpstr>
      <vt:lpstr>Arial</vt:lpstr>
      <vt:lpstr>Calibri</vt:lpstr>
      <vt:lpstr>A000120140530A99PPBG</vt:lpstr>
      <vt:lpstr>樱花四季 ——python期末课程设计</vt:lpstr>
      <vt:lpstr>PowerPoint 演示文稿</vt:lpstr>
      <vt:lpstr>产品目标与主要功能</vt:lpstr>
      <vt:lpstr>01 产品目标与主要功能</vt:lpstr>
      <vt:lpstr>产品内容总策划</vt:lpstr>
      <vt:lpstr>02 产品内容总策划</vt:lpstr>
      <vt:lpstr>02 产品内容总策划</vt:lpstr>
      <vt:lpstr>关键技术和技术难点及其解决方案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已完成的改进和存在的问题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wpw</dc:creator>
  <cp:lastModifiedBy>HP</cp:lastModifiedBy>
  <cp:revision>29</cp:revision>
  <dcterms:created xsi:type="dcterms:W3CDTF">1900-01-01T00:00:00Z</dcterms:created>
  <dcterms:modified xsi:type="dcterms:W3CDTF">2020-06-26T13:58:59Z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2052-8.2.0</vt:lpwstr>
  </property>
</Properties>
</file>