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7"/>
  </p:notesMasterIdLst>
  <p:sldIdLst>
    <p:sldId id="282" r:id="rId3"/>
    <p:sldId id="536" r:id="rId4"/>
    <p:sldId id="463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2" autoAdjust="0"/>
    <p:restoredTop sz="92789" autoAdjust="0"/>
  </p:normalViewPr>
  <p:slideViewPr>
    <p:cSldViewPr snapToGrid="0">
      <p:cViewPr varScale="1">
        <p:scale>
          <a:sx n="118" d="100"/>
          <a:sy n="118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819F9-682F-6A42-974E-33C23D4A9188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7E4A-3690-954D-9426-5CD780899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87E4A-3690-954D-9426-5CD780899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is top of mind?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C4FA5-3755-494D-B6C5-31CBFB58DC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C4FA5-3755-494D-B6C5-31CBFB58D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4FA5-3755-494D-B6C5-31CBFB58D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1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A24-EB0A-3D4F-817E-D92420BD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C999F-3E5F-8448-AF60-643887EAC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13266-47E4-0B48-8C25-1955727E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B029-D350-0945-8C05-119543130D98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D5A1-EA00-6543-B05C-EA6E9C7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2737-F944-5B4E-865B-8818387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duke kunshan university">
            <a:extLst>
              <a:ext uri="{FF2B5EF4-FFF2-40B4-BE49-F238E27FC236}">
                <a16:creationId xmlns:a16="http://schemas.microsoft.com/office/drawing/2014/main" id="{0CF91560-B52A-9B47-BE42-79E9CF4258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5" y="5206934"/>
            <a:ext cx="14954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7AA784-71D7-3049-A726-9B49EA9475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644" y="5946544"/>
            <a:ext cx="340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A185-77F7-014E-B330-60A26E3C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FC49-CABF-A043-87EB-42ED466A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DC57B-D2E6-5341-8EF0-84254AB5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A199-5DA7-6940-823E-B0CC3A8B779D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50C2-E3F3-1047-B9D4-380F9B21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D902-D14E-944A-A14C-2E94B545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62D0C-7D72-D34E-A0A3-2CA069AE1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8E7C-E156-564B-9488-F4E5BB6B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267F-78A8-7E46-A44F-57AA9B9B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86C0-1E99-3C46-86DD-100944661DF1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5CCF-3EF1-1A4D-8A83-AC865FFD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C63A-CFF0-6041-A5DB-F3B7A266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A98E-6E10-794C-8336-3084929A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DE034-4642-064C-8E98-7696695A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E6EF-71CF-5E43-A89C-40674A77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71D8-D7C0-5744-8F2E-0569B5D94D14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2AEF-ABC5-0645-8AEC-2AE9AA34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CAD8-F346-114B-8FC4-102DB841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85C70-C351-E84A-829B-2462FC24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2734-F786-3945-B3A1-59BCDB5C5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1654-2FC0-8048-ACD5-DCCBDE0B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C1FC-1165-E545-A147-600A9AA07A6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1EC2-8658-424A-8B9B-5F7B279C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234B-70C9-0244-A769-30DC45F4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634-8D15-5649-B47C-0E248A5A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1D81C-41AC-6F47-A025-63687AF1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378E-E370-7C48-ABE2-A3E84FEE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DF51-BBB9-CB43-8050-07A412C04667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A1A9-2127-7749-8565-2430F2A5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92C0-3326-D347-A061-2E2A4068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2578-AF6A-3143-8776-04211C5D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79D0-DFC1-CE4E-A833-C1757D122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A8D0-B3D7-EE49-8992-6BB4D382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8FD0-EDA9-DB4B-AB05-ADB9DB80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C8B6-78F7-4547-9C1C-E8E9E1A541F9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72A80-868E-9E44-AAF8-CD0EC29C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542BF-6BE6-7B49-9CB1-89596E28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7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B464-A064-9543-83F4-FE7994C7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6DB3-8C5D-8041-8332-546D7ECC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C6458-46DA-964D-AFA2-ABF49227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60196-5932-DA4F-B299-9F4100E0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0C54-2402-D748-B0CF-FA3C87005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E15E-ABBE-0A4D-9F21-70AF18B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800A-B8E8-934E-B281-03C192E9C74D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BE8BE-00C7-CE46-9F01-F64FD202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457E3-C00D-6341-BDDA-BCE1751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1D0D-C698-3041-AC6D-2A2D9A9C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41FFC-1C0B-3B49-8E9A-ACC7245A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BFD0-D61B-1944-91B0-20F551FD4C97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F53FB-B21B-0C46-80C1-D6980A4A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95BB9-E602-BF47-938D-4F01A509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4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8A459-DE5A-BD46-885C-39F3AE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59D0-5624-BF4D-A9B2-01241D8E1E71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2AB20-4515-874D-A4D1-497A0971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9DB5-FC7B-B24F-91D3-5DBCDD54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3BA-4FBF-A74E-B81D-B66B0B2C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6DD6-37E0-3048-BB5D-17F9A89E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D95C-EB8D-3C4E-A635-4DD49A999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75D3-0410-DF47-A81A-8EA4710F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EA9A-8902-0645-BD8B-DD83E3050F91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98CC-6C9A-C74C-80B5-B3043072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2DB3-1723-DB43-A319-97AD980B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3482-A256-8E44-B6DF-1096172E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0C9E-5754-164B-B257-FC8F8DAC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A5E10-8E5D-0748-A294-D8A2E3D2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AAD2-D261-134C-AA49-88E1C42C0BF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3854-2287-8F43-BC25-4E0C701F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2299-119F-C64C-BBD4-2E39A681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4DDB-7B7E-DB47-86FA-67FBFF55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44D8-8D17-114B-8436-9E7E8744E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919D8-8119-0D4D-A483-00ACC9C6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2BAF-705F-6546-A30F-00E15E3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2EAF-CD3F-3A4C-AC8F-BC86B1F7743E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943C-EDF1-0249-AA64-F518A1C1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895F-0C77-2542-90CA-5893288D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F615-3483-5242-A885-CE9B9BFC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80D22-E398-5143-A568-7820B75C8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7514-4EC4-A74F-97CD-15569A32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516C-8F7E-1749-96BD-C9D63F4B1F2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BACE-4924-AB42-B855-9C0D9E94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D99B-A221-C34B-827E-3214A55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5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BFB1E-BA13-AE49-8719-87917FBB8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BEBC-2003-BB4E-B328-609F48C9A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07AC-290F-BB4F-9057-E7C7FF28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D89E-49EC-E645-A43D-58F61C31B8A5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30977-4DE1-4B42-A9A7-83C89273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FDC5-F7AE-FF48-B87D-6221F427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A4B9-58E0-D142-BF33-F8ADB06C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997E-8785-314C-9501-51016FF4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6CCFF-E93F-694C-8FCA-E484DBB2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CC84-084F-9F45-AEE8-631A4B69E34A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6765-DA14-7244-9A94-2298F870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1A2C-B8FC-AD48-BCA0-5C27692B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6CF6-67C9-244E-B54A-0C7B01FE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D1DA-B14F-4C49-81CC-3BA60B22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91EB-0B79-8141-854E-66359B01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991FD-22F6-3C4C-B3B3-33937B2D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BB3F-92EB-9D42-AED2-2C7FBABAD1BA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492B-F973-8240-BB53-13BD5685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5073-75ED-3D44-8867-CFAE0D1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A9BC-0942-CE44-A846-392FAD5B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8DD4-0408-5C4B-8918-BACB05B2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1283D-D2AB-2F42-B8F9-A83931A2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BEC09-2E00-BE46-BEA9-37C2F6786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BA315-41BB-8344-9AFF-89E38E79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311A-DF76-DF4E-926F-1536B3CF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5984-AD81-244D-A745-631A4326567E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D2-62D1-2E4A-9AAD-7F79446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98844-04C2-D64C-B8FA-C10E3026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D090-89CD-D249-B701-748E4D6F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DAD21-C4A6-0743-A4EA-680BAF3D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7D79C-7727-464B-85F1-0D44E635F21E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5F6C1-0C9D-2C40-9D5F-16C368B3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69F6E-5BC8-D442-9DF3-835F881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E3BD-58B6-B847-AF73-8C52E0C4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86E-2C32-CF4D-B7DD-3E602DF1C6B4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A236-7B2C-664F-8487-1EF01B5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9BFF-02EE-2242-A737-49309E01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818-5A77-C144-A2EB-52E3DF7C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10C2-32AB-DA4C-9E89-EDA47D4B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85AC5-1C6F-E245-916D-228E80B1A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5B82-3648-914F-A450-50CC6118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1AC0-0C99-534A-B569-E46E2B8AED27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AF703-64AF-E946-8747-548103D9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3A67-ED09-CC45-9978-E6CD11B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5833-96B0-8441-8898-9876871C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7BD2B-AE95-8C40-991B-772325473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6D6EB-3631-2048-9D0E-BEA79CDE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F45DD-599B-8A40-ADCB-D4F0E72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07B3-62AD-3245-BFC3-F75E56D561F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1120C-3C2F-E549-B6F8-99AF0AE1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1FA5-E50B-6149-969A-B90A75A8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BC63E5-51DB-6F4A-B688-BB017C9FEF8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1C2FD-E2C6-1149-B547-0F5E4DF1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2D8E2-6048-CC44-A4DE-E86A5E75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FC47-F7B5-F54F-981C-A637C0314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09AC-F9DB-8245-AF39-C91868E55AA6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F500-BB53-3848-A45F-A26A26DE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Class source materials provided by Prof. Ming Li                                                                                       STATS 102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CECA-B214-3A4B-AE80-6F611E7F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E577F-4817-5C47-A532-0DDC98B9ABC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duke kunshan university">
            <a:extLst>
              <a:ext uri="{FF2B5EF4-FFF2-40B4-BE49-F238E27FC236}">
                <a16:creationId xmlns:a16="http://schemas.microsoft.com/office/drawing/2014/main" id="{4300402D-C181-274C-965F-DE657AE484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5" y="5206934"/>
            <a:ext cx="14954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F1F1D-4871-434A-B11B-5AAF77FFC18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3644" y="5946544"/>
            <a:ext cx="340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A06C-3773-7A47-8E99-F29E5C58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0919-6AE0-CA4B-B654-BBD1CF86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1488-5CF9-7844-9F2A-26C07993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0899-B749-5B4E-AEB9-C84E833FB1D8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7295-BCC0-8140-B935-C130B8F8C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Class source materials provided by Prof. Ming Li                                                                                       STATS 102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3683-9A90-3449-9211-8F99A41A7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2353-4DBD-294B-AD2A-5F3A29ED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  <a:br>
              <a:rPr lang="en-US" dirty="0"/>
            </a:br>
            <a:r>
              <a:rPr lang="en-US" dirty="0"/>
              <a:t>STATS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  <a:p>
            <a:r>
              <a:rPr lang="en-US" dirty="0"/>
              <a:t>Luis E. Morales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8ECE-0733-D34B-A4E6-BFD8D205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source materials provided by Prof. Ming Li                                                                                       STATS 102 </a:t>
            </a:r>
            <a:endParaRPr lang="en-US" dirty="0"/>
          </a:p>
        </p:txBody>
      </p:sp>
      <p:pic>
        <p:nvPicPr>
          <p:cNvPr id="4" name="Picture 2" descr="Image result for duke kunshan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5" y="5206934"/>
            <a:ext cx="149542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2E3D3-0DB2-A14E-9989-26A95334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44" y="5946544"/>
            <a:ext cx="3403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91" y="797587"/>
            <a:ext cx="10515600" cy="1325563"/>
          </a:xfrm>
        </p:spPr>
        <p:txBody>
          <a:bodyPr/>
          <a:lstStyle/>
          <a:p>
            <a:r>
              <a:rPr lang="en-US" dirty="0"/>
              <a:t>Week 6 Lab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EGRMGMT 590-15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90730" y="220485"/>
            <a:ext cx="103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 6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C36AF-EA05-0441-8CD2-0AA5ABB36968}"/>
              </a:ext>
            </a:extLst>
          </p:cNvPr>
          <p:cNvSpPr txBox="1"/>
          <p:nvPr/>
        </p:nvSpPr>
        <p:spPr>
          <a:xfrm>
            <a:off x="2194560" y="2100383"/>
            <a:ext cx="825246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Prof. Morales’ Note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Materials used in today’s lecture borrowed heavily from materials provide at Duke’s Machine Learning Summer School which I attended in June 2018 and June 2019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0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39947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Week 6 Lab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95813"/>
            <a:ext cx="7468303" cy="3226312"/>
          </a:xfrm>
        </p:spPr>
        <p:txBody>
          <a:bodyPr>
            <a:noAutofit/>
          </a:bodyPr>
          <a:lstStyle/>
          <a:p>
            <a:r>
              <a:rPr lang="en-US" b="1" dirty="0"/>
              <a:t>About TensorFlow library: </a:t>
            </a:r>
            <a:r>
              <a:rPr lang="en-US" dirty="0"/>
              <a:t>This is an end-to-end open source platform built by Google for machine learning.  More more information go to: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https://www.tensorflow.org/tutorials</a:t>
            </a:r>
            <a:endParaRPr lang="en-US" dirty="0"/>
          </a:p>
          <a:p>
            <a:r>
              <a:rPr lang="en-US" dirty="0"/>
              <a:t>Installing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Building a Logistic Regression Model</a:t>
            </a:r>
          </a:p>
          <a:p>
            <a:r>
              <a:rPr lang="en-US" dirty="0"/>
              <a:t>Building a Multi Layer Perceptron Model</a:t>
            </a:r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11B668EE-9699-1548-A035-95907CBC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EGRMGMT 590-15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2530" name="Picture 2" descr="https://acphospitalist.org/archives/2009/03/acph-200903-discharge_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96" y="2470732"/>
            <a:ext cx="2619375" cy="22764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8E7D9-0262-B94E-99B9-473D3BD45087}"/>
              </a:ext>
            </a:extLst>
          </p:cNvPr>
          <p:cNvSpPr txBox="1"/>
          <p:nvPr/>
        </p:nvSpPr>
        <p:spPr>
          <a:xfrm>
            <a:off x="10990730" y="220485"/>
            <a:ext cx="103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 6 Lab</a:t>
            </a:r>
          </a:p>
        </p:txBody>
      </p:sp>
    </p:spTree>
    <p:extLst>
      <p:ext uri="{BB962C8B-B14F-4D97-AF65-F5344CB8AC3E}">
        <p14:creationId xmlns:p14="http://schemas.microsoft.com/office/powerpoint/2010/main" val="57627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EGRMGMT 590-14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2663" y="1654949"/>
            <a:ext cx="10038318" cy="40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thank you happy face">
            <a:extLst>
              <a:ext uri="{FF2B5EF4-FFF2-40B4-BE49-F238E27FC236}">
                <a16:creationId xmlns:a16="http://schemas.microsoft.com/office/drawing/2014/main" id="{684D8451-A2CB-9941-A49E-09EB0593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36" y="737785"/>
            <a:ext cx="7404410" cy="492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97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11194</TotalTime>
  <Words>133</Words>
  <Application>Microsoft Macintosh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1_Custom Design</vt:lpstr>
      <vt:lpstr>Custom Design</vt:lpstr>
      <vt:lpstr>Introduction to Data Science STATS 102</vt:lpstr>
      <vt:lpstr>Week 6 Lab</vt:lpstr>
      <vt:lpstr>Week 6 Lab Topics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 Ming Li, Ph.D.</dc:creator>
  <cp:lastModifiedBy>Luis Morales</cp:lastModifiedBy>
  <cp:revision>157</cp:revision>
  <dcterms:created xsi:type="dcterms:W3CDTF">2018-03-19T19:47:58Z</dcterms:created>
  <dcterms:modified xsi:type="dcterms:W3CDTF">2020-02-19T21:55:21Z</dcterms:modified>
</cp:coreProperties>
</file>