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16"/>
  </p:notesMasterIdLst>
  <p:handoutMasterIdLst>
    <p:handoutMasterId r:id="rId17"/>
  </p:handoutMasterIdLst>
  <p:sldIdLst>
    <p:sldId id="564" r:id="rId2"/>
    <p:sldId id="553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7" r:id="rId14"/>
    <p:sldId id="563" r:id="rId15"/>
  </p:sldIdLst>
  <p:sldSz cx="24382413" cy="13716000"/>
  <p:notesSz cx="6858000" cy="9144000"/>
  <p:defaultTextStyle>
    <a:defPPr>
      <a:defRPr lang="ru-RU"/>
    </a:defPPr>
    <a:lvl1pPr marL="0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021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039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057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076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097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4113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8134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2152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лайды шаблона" id="{8BA1A198-D860-A649-A991-D29415064DB3}">
          <p14:sldIdLst>
            <p14:sldId id="564"/>
            <p14:sldId id="553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7"/>
            <p14:sldId id="5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4"/>
    <a:srgbClr val="99DAFF"/>
    <a:srgbClr val="99BDFF"/>
    <a:srgbClr val="F91155"/>
    <a:srgbClr val="FADC00"/>
    <a:srgbClr val="A3BFFC"/>
    <a:srgbClr val="005BFF"/>
    <a:srgbClr val="0038D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/>
    <p:restoredTop sz="94643"/>
  </p:normalViewPr>
  <p:slideViewPr>
    <p:cSldViewPr snapToGrid="0" snapToObjects="1" showGuides="1">
      <p:cViewPr varScale="1">
        <p:scale>
          <a:sx n="65" d="100"/>
          <a:sy n="65" d="100"/>
        </p:scale>
        <p:origin x="31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96B2D207-607D-3F45-AE22-266B3FC2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8D60-6706-1142-803B-9DCFF825FB7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185744-2A69-164E-943D-1EC1056011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CCD012-B1F6-114F-B3EF-B2437C0B0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9814E-01A1-604C-AF02-454C470B4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9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CD56FB6-65F2-3649-84D3-26727DF64DA2}" type="datetimeFigureOut">
              <a:rPr lang="ru-RU" smtClean="0"/>
              <a:pPr/>
              <a:t>29.05.2020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E5D75E-72D6-CD44-994A-C15A26A8438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5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7" rtl="0" eaLnBrk="1" latinLnBrk="0" hangingPunct="1">
      <a:defRPr sz="23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914219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8437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2656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6875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71094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5312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9531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3750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-застав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2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3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273" y="3542400"/>
            <a:ext cx="6328679" cy="8856000"/>
          </a:xfrm>
          <a:noFill/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31138" y="3542400"/>
            <a:ext cx="6328679" cy="8856000"/>
          </a:xfrm>
          <a:noFill/>
        </p:spPr>
        <p:txBody>
          <a:bodyPr anchor="t"/>
          <a:lstStyle/>
          <a:p>
            <a:r>
              <a:rPr lang="ru-RU" dirty="0"/>
              <a:t>Образец текста
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712898" y="3542400"/>
            <a:ext cx="6328679" cy="8856000"/>
          </a:xfrm>
          <a:noFill/>
        </p:spPr>
        <p:txBody>
          <a:bodyPr anchor="t"/>
          <a:lstStyle/>
          <a:p>
            <a:r>
              <a:rPr lang="ru-RU" dirty="0"/>
              <a:t>Образец текста
</a:t>
            </a:r>
          </a:p>
        </p:txBody>
      </p:sp>
    </p:spTree>
    <p:extLst>
      <p:ext uri="{BB962C8B-B14F-4D97-AF65-F5344CB8AC3E}">
        <p14:creationId xmlns:p14="http://schemas.microsoft.com/office/powerpoint/2010/main" val="271306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фотофон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7234B99-BF2E-8E4D-838D-9846D6A0A8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8126727" cy="13716000"/>
          </a:xfrm>
          <a:solidFill>
            <a:srgbClr val="001A34"/>
          </a:solidFill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26725" cy="12193237"/>
          </a:xfrm>
          <a:prstGeom prst="rect">
            <a:avLst/>
          </a:prstGeom>
          <a:gradFill>
            <a:gsLst>
              <a:gs pos="0">
                <a:srgbClr val="001A34"/>
              </a:gs>
              <a:gs pos="34000">
                <a:srgbClr val="001A34">
                  <a:alpha val="27000"/>
                </a:srgbClr>
              </a:gs>
              <a:gs pos="100000">
                <a:srgbClr val="001A34">
                  <a:alpha val="0"/>
                </a:srgbClr>
              </a:gs>
            </a:gsLst>
            <a:lin ang="5400000" scaled="1"/>
          </a:gradFill>
        </p:spPr>
        <p:txBody>
          <a:bodyPr lIns="1350000" tIns="810000" rIns="28800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8706" y="12833592"/>
            <a:ext cx="10390600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931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н и 2 раз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529951-B20F-924D-91A3-07BF37C91C23}"/>
              </a:ext>
            </a:extLst>
          </p:cNvPr>
          <p:cNvSpPr/>
          <p:nvPr userDrawn="1"/>
        </p:nvSpPr>
        <p:spPr>
          <a:xfrm>
            <a:off x="2" y="0"/>
            <a:ext cx="8126725" cy="13716000"/>
          </a:xfrm>
          <a:prstGeom prst="rect">
            <a:avLst/>
          </a:prstGeom>
          <a:solidFill>
            <a:srgbClr val="001A34"/>
          </a:solidFill>
          <a:ln w="25400" cap="rnd">
            <a:solidFill>
              <a:srgbClr val="001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"/>
            <a:ext cx="8126725" cy="4425946"/>
          </a:xfrm>
          <a:prstGeom prst="rect">
            <a:avLst/>
          </a:prstGeom>
          <a:noFill/>
        </p:spPr>
        <p:txBody>
          <a:bodyPr lIns="1350000" tIns="810000" rIns="28800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91EC56E-9E15-F547-A8E0-5A0BA967F2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50963" y="7091363"/>
            <a:ext cx="6351587" cy="4414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8706" y="12834000"/>
            <a:ext cx="10390600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5E60632A-722D-F140-97D5-525ECD2ED43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66030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5582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3 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6361" y="7092000"/>
            <a:ext cx="6326233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9682" y="7092000"/>
            <a:ext cx="632603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97683" y="7092000"/>
            <a:ext cx="6317986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2246839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469681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6697684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508004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4 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277" y="7092000"/>
            <a:ext cx="452056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6614" y="7092000"/>
            <a:ext cx="4552950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72789" y="7092000"/>
            <a:ext cx="406334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46272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7242525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8972786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E4B3EA87-6CD3-3D43-B688-58E3609A91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13105733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754909FF-3555-D944-93AE-CF575F47B55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081937" y="7092000"/>
            <a:ext cx="4523311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252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ажная цифр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14103" y="7526822"/>
            <a:ext cx="13558683" cy="442229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algn="l">
              <a:defRPr sz="88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3887" y="3542401"/>
            <a:ext cx="13554217" cy="3537850"/>
          </a:xfrm>
        </p:spPr>
        <p:txBody>
          <a:bodyPr tIns="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43794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важных цифр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54690" y="3542400"/>
            <a:ext cx="8144292" cy="3528000"/>
          </a:xfrm>
        </p:spPr>
        <p:txBody>
          <a:bodyPr tIns="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8DE2DCB-47EF-8A4F-9D3A-0DD7B2C8D7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9498" y="3542400"/>
            <a:ext cx="8144292" cy="3528000"/>
          </a:xfrm>
        </p:spPr>
        <p:txBody>
          <a:bodyPr tIns="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589C69C2-BAB0-5C46-A92F-284A5A7A6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5871" y="7080250"/>
            <a:ext cx="8133111" cy="4433594"/>
          </a:xfrm>
          <a:noFill/>
        </p:spPr>
        <p:txBody>
          <a:bodyPr tIns="162000"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943CC6C4-FBE2-1449-8BC4-BAEF0C01C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550826" y="7080250"/>
            <a:ext cx="8133111" cy="4433594"/>
          </a:xfrm>
          <a:noFill/>
        </p:spPr>
        <p:txBody>
          <a:bodyPr tIns="162000"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475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704" y="2"/>
            <a:ext cx="15353709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400" y="450643"/>
            <a:ext cx="6780446" cy="30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5" y="12834000"/>
            <a:ext cx="6780446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678044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557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91206" y="2"/>
            <a:ext cx="12191207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4"/>
            <a:ext cx="10392828" cy="30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5" y="12834000"/>
            <a:ext cx="1039282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10392822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01532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4445" y="2"/>
            <a:ext cx="7677971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4"/>
            <a:ext cx="1490494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4" y="12834000"/>
            <a:ext cx="1490494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14904942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92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 (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E67AB-FD3B-8949-B10B-BA58860404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6400" y="1748567"/>
            <a:ext cx="4490213" cy="1444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400" y="3986214"/>
            <a:ext cx="19421378" cy="4420800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7162" y="8855076"/>
            <a:ext cx="19421375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2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iPhone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E75F1E-AEE8-D34B-AAEA-885A786F10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80" y="2336668"/>
            <a:ext cx="5233764" cy="10416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744" y="450646"/>
            <a:ext cx="2166978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2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2868" y="2985072"/>
            <a:ext cx="4192500" cy="9094048"/>
          </a:xfrm>
          <a:custGeom>
            <a:avLst/>
            <a:gdLst>
              <a:gd name="connsiteX0" fmla="*/ 0 w 4337331"/>
              <a:gd name="connsiteY0" fmla="*/ 432128 h 9435313"/>
              <a:gd name="connsiteX1" fmla="*/ 432128 w 4337331"/>
              <a:gd name="connsiteY1" fmla="*/ 0 h 9435313"/>
              <a:gd name="connsiteX2" fmla="*/ 3905203 w 4337331"/>
              <a:gd name="connsiteY2" fmla="*/ 0 h 9435313"/>
              <a:gd name="connsiteX3" fmla="*/ 4337331 w 4337331"/>
              <a:gd name="connsiteY3" fmla="*/ 432128 h 9435313"/>
              <a:gd name="connsiteX4" fmla="*/ 4337331 w 4337331"/>
              <a:gd name="connsiteY4" fmla="*/ 9003185 h 9435313"/>
              <a:gd name="connsiteX5" fmla="*/ 3905203 w 4337331"/>
              <a:gd name="connsiteY5" fmla="*/ 9435313 h 9435313"/>
              <a:gd name="connsiteX6" fmla="*/ 432128 w 4337331"/>
              <a:gd name="connsiteY6" fmla="*/ 9435313 h 9435313"/>
              <a:gd name="connsiteX7" fmla="*/ 0 w 4337331"/>
              <a:gd name="connsiteY7" fmla="*/ 9003185 h 9435313"/>
              <a:gd name="connsiteX8" fmla="*/ 0 w 4337331"/>
              <a:gd name="connsiteY8" fmla="*/ 432128 h 9435313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905203 w 4337331"/>
              <a:gd name="connsiteY3" fmla="*/ 7552 h 9442865"/>
              <a:gd name="connsiteX4" fmla="*/ 4337331 w 4337331"/>
              <a:gd name="connsiteY4" fmla="*/ 439680 h 9442865"/>
              <a:gd name="connsiteX5" fmla="*/ 4337331 w 4337331"/>
              <a:gd name="connsiteY5" fmla="*/ 9010737 h 9442865"/>
              <a:gd name="connsiteX6" fmla="*/ 3905203 w 4337331"/>
              <a:gd name="connsiteY6" fmla="*/ 9442865 h 9442865"/>
              <a:gd name="connsiteX7" fmla="*/ 432128 w 4337331"/>
              <a:gd name="connsiteY7" fmla="*/ 9442865 h 9442865"/>
              <a:gd name="connsiteX8" fmla="*/ 0 w 4337331"/>
              <a:gd name="connsiteY8" fmla="*/ 9010737 h 9442865"/>
              <a:gd name="connsiteX9" fmla="*/ 0 w 4337331"/>
              <a:gd name="connsiteY9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1207916 w 4337331"/>
              <a:gd name="connsiteY3" fmla="*/ 351593 h 9438858"/>
              <a:gd name="connsiteX4" fmla="*/ 3128156 w 4337331"/>
              <a:gd name="connsiteY4" fmla="*/ 346513 h 9438858"/>
              <a:gd name="connsiteX5" fmla="*/ 3473596 w 4337331"/>
              <a:gd name="connsiteY5" fmla="*/ 6153 h 9438858"/>
              <a:gd name="connsiteX6" fmla="*/ 3905203 w 4337331"/>
              <a:gd name="connsiteY6" fmla="*/ 3545 h 9438858"/>
              <a:gd name="connsiteX7" fmla="*/ 4337331 w 4337331"/>
              <a:gd name="connsiteY7" fmla="*/ 435673 h 9438858"/>
              <a:gd name="connsiteX8" fmla="*/ 4337331 w 4337331"/>
              <a:gd name="connsiteY8" fmla="*/ 9006730 h 9438858"/>
              <a:gd name="connsiteX9" fmla="*/ 3905203 w 4337331"/>
              <a:gd name="connsiteY9" fmla="*/ 9438858 h 9438858"/>
              <a:gd name="connsiteX10" fmla="*/ 432128 w 4337331"/>
              <a:gd name="connsiteY10" fmla="*/ 9438858 h 9438858"/>
              <a:gd name="connsiteX11" fmla="*/ 0 w 4337331"/>
              <a:gd name="connsiteY11" fmla="*/ 9006730 h 9438858"/>
              <a:gd name="connsiteX12" fmla="*/ 0 w 4337331"/>
              <a:gd name="connsiteY12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53916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66568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7331" h="9441066">
                <a:moveTo>
                  <a:pt x="0" y="437881"/>
                </a:moveTo>
                <a:cubicBezTo>
                  <a:pt x="0" y="199223"/>
                  <a:pt x="193470" y="5753"/>
                  <a:pt x="432128" y="5753"/>
                </a:cubicBezTo>
                <a:cubicBezTo>
                  <a:pt x="563724" y="3236"/>
                  <a:pt x="735960" y="718"/>
                  <a:pt x="842156" y="3281"/>
                </a:cubicBezTo>
                <a:cubicBezTo>
                  <a:pt x="930601" y="2436"/>
                  <a:pt x="970773" y="-516"/>
                  <a:pt x="972893" y="106787"/>
                </a:cubicBezTo>
                <a:cubicBezTo>
                  <a:pt x="974373" y="232527"/>
                  <a:pt x="1066623" y="346194"/>
                  <a:pt x="1207916" y="353801"/>
                </a:cubicBezTo>
                <a:lnTo>
                  <a:pt x="3095756" y="348721"/>
                </a:lnTo>
                <a:cubicBezTo>
                  <a:pt x="3303483" y="354334"/>
                  <a:pt x="3360526" y="202582"/>
                  <a:pt x="3364099" y="127855"/>
                </a:cubicBezTo>
                <a:cubicBezTo>
                  <a:pt x="3364072" y="24328"/>
                  <a:pt x="3381998" y="7182"/>
                  <a:pt x="3491596" y="1161"/>
                </a:cubicBezTo>
                <a:cubicBezTo>
                  <a:pt x="3528665" y="-3308"/>
                  <a:pt x="3767334" y="6622"/>
                  <a:pt x="3905203" y="5753"/>
                </a:cubicBezTo>
                <a:cubicBezTo>
                  <a:pt x="4143861" y="5753"/>
                  <a:pt x="4337331" y="199223"/>
                  <a:pt x="4337331" y="437881"/>
                </a:cubicBezTo>
                <a:lnTo>
                  <a:pt x="4337331" y="9008938"/>
                </a:lnTo>
                <a:cubicBezTo>
                  <a:pt x="4337331" y="9247596"/>
                  <a:pt x="4143861" y="9441066"/>
                  <a:pt x="3905203" y="9441066"/>
                </a:cubicBezTo>
                <a:lnTo>
                  <a:pt x="432128" y="9441066"/>
                </a:lnTo>
                <a:cubicBezTo>
                  <a:pt x="193470" y="9441066"/>
                  <a:pt x="0" y="9247596"/>
                  <a:pt x="0" y="9008938"/>
                </a:cubicBezTo>
                <a:lnTo>
                  <a:pt x="0" y="437881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21675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iPhone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93C461-E5B2-5740-8762-04651CBA4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8" y="374762"/>
            <a:ext cx="7635621" cy="1523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638" y="450646"/>
            <a:ext cx="13089413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6638" y="12833592"/>
            <a:ext cx="949266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73639" y="1346735"/>
            <a:ext cx="6123347" cy="13282290"/>
          </a:xfrm>
          <a:custGeom>
            <a:avLst/>
            <a:gdLst>
              <a:gd name="connsiteX0" fmla="*/ 0 w 4337331"/>
              <a:gd name="connsiteY0" fmla="*/ 432128 h 9435313"/>
              <a:gd name="connsiteX1" fmla="*/ 432128 w 4337331"/>
              <a:gd name="connsiteY1" fmla="*/ 0 h 9435313"/>
              <a:gd name="connsiteX2" fmla="*/ 3905203 w 4337331"/>
              <a:gd name="connsiteY2" fmla="*/ 0 h 9435313"/>
              <a:gd name="connsiteX3" fmla="*/ 4337331 w 4337331"/>
              <a:gd name="connsiteY3" fmla="*/ 432128 h 9435313"/>
              <a:gd name="connsiteX4" fmla="*/ 4337331 w 4337331"/>
              <a:gd name="connsiteY4" fmla="*/ 9003185 h 9435313"/>
              <a:gd name="connsiteX5" fmla="*/ 3905203 w 4337331"/>
              <a:gd name="connsiteY5" fmla="*/ 9435313 h 9435313"/>
              <a:gd name="connsiteX6" fmla="*/ 432128 w 4337331"/>
              <a:gd name="connsiteY6" fmla="*/ 9435313 h 9435313"/>
              <a:gd name="connsiteX7" fmla="*/ 0 w 4337331"/>
              <a:gd name="connsiteY7" fmla="*/ 9003185 h 9435313"/>
              <a:gd name="connsiteX8" fmla="*/ 0 w 4337331"/>
              <a:gd name="connsiteY8" fmla="*/ 432128 h 9435313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905203 w 4337331"/>
              <a:gd name="connsiteY3" fmla="*/ 7552 h 9442865"/>
              <a:gd name="connsiteX4" fmla="*/ 4337331 w 4337331"/>
              <a:gd name="connsiteY4" fmla="*/ 439680 h 9442865"/>
              <a:gd name="connsiteX5" fmla="*/ 4337331 w 4337331"/>
              <a:gd name="connsiteY5" fmla="*/ 9010737 h 9442865"/>
              <a:gd name="connsiteX6" fmla="*/ 3905203 w 4337331"/>
              <a:gd name="connsiteY6" fmla="*/ 9442865 h 9442865"/>
              <a:gd name="connsiteX7" fmla="*/ 432128 w 4337331"/>
              <a:gd name="connsiteY7" fmla="*/ 9442865 h 9442865"/>
              <a:gd name="connsiteX8" fmla="*/ 0 w 4337331"/>
              <a:gd name="connsiteY8" fmla="*/ 9010737 h 9442865"/>
              <a:gd name="connsiteX9" fmla="*/ 0 w 4337331"/>
              <a:gd name="connsiteY9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1207916 w 4337331"/>
              <a:gd name="connsiteY3" fmla="*/ 351593 h 9438858"/>
              <a:gd name="connsiteX4" fmla="*/ 3128156 w 4337331"/>
              <a:gd name="connsiteY4" fmla="*/ 346513 h 9438858"/>
              <a:gd name="connsiteX5" fmla="*/ 3473596 w 4337331"/>
              <a:gd name="connsiteY5" fmla="*/ 6153 h 9438858"/>
              <a:gd name="connsiteX6" fmla="*/ 3905203 w 4337331"/>
              <a:gd name="connsiteY6" fmla="*/ 3545 h 9438858"/>
              <a:gd name="connsiteX7" fmla="*/ 4337331 w 4337331"/>
              <a:gd name="connsiteY7" fmla="*/ 435673 h 9438858"/>
              <a:gd name="connsiteX8" fmla="*/ 4337331 w 4337331"/>
              <a:gd name="connsiteY8" fmla="*/ 9006730 h 9438858"/>
              <a:gd name="connsiteX9" fmla="*/ 3905203 w 4337331"/>
              <a:gd name="connsiteY9" fmla="*/ 9438858 h 9438858"/>
              <a:gd name="connsiteX10" fmla="*/ 432128 w 4337331"/>
              <a:gd name="connsiteY10" fmla="*/ 9438858 h 9438858"/>
              <a:gd name="connsiteX11" fmla="*/ 0 w 4337331"/>
              <a:gd name="connsiteY11" fmla="*/ 9006730 h 9438858"/>
              <a:gd name="connsiteX12" fmla="*/ 0 w 4337331"/>
              <a:gd name="connsiteY12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53916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66568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7331" h="9441066">
                <a:moveTo>
                  <a:pt x="0" y="437881"/>
                </a:moveTo>
                <a:cubicBezTo>
                  <a:pt x="0" y="199223"/>
                  <a:pt x="193470" y="5753"/>
                  <a:pt x="432128" y="5753"/>
                </a:cubicBezTo>
                <a:cubicBezTo>
                  <a:pt x="563724" y="3236"/>
                  <a:pt x="735960" y="718"/>
                  <a:pt x="842156" y="3281"/>
                </a:cubicBezTo>
                <a:cubicBezTo>
                  <a:pt x="930601" y="2436"/>
                  <a:pt x="970773" y="-516"/>
                  <a:pt x="972893" y="106787"/>
                </a:cubicBezTo>
                <a:cubicBezTo>
                  <a:pt x="974373" y="232527"/>
                  <a:pt x="1066623" y="346194"/>
                  <a:pt x="1207916" y="353801"/>
                </a:cubicBezTo>
                <a:lnTo>
                  <a:pt x="3095756" y="348721"/>
                </a:lnTo>
                <a:cubicBezTo>
                  <a:pt x="3303483" y="354334"/>
                  <a:pt x="3360526" y="202582"/>
                  <a:pt x="3364099" y="127855"/>
                </a:cubicBezTo>
                <a:cubicBezTo>
                  <a:pt x="3364072" y="24328"/>
                  <a:pt x="3381998" y="7182"/>
                  <a:pt x="3491596" y="1161"/>
                </a:cubicBezTo>
                <a:cubicBezTo>
                  <a:pt x="3528665" y="-3308"/>
                  <a:pt x="3767334" y="6622"/>
                  <a:pt x="3905203" y="5753"/>
                </a:cubicBezTo>
                <a:cubicBezTo>
                  <a:pt x="4143861" y="5753"/>
                  <a:pt x="4337331" y="199223"/>
                  <a:pt x="4337331" y="437881"/>
                </a:cubicBezTo>
                <a:lnTo>
                  <a:pt x="4337331" y="9008938"/>
                </a:lnTo>
                <a:cubicBezTo>
                  <a:pt x="4337331" y="9247596"/>
                  <a:pt x="4143861" y="9441066"/>
                  <a:pt x="3905203" y="9441066"/>
                </a:cubicBezTo>
                <a:lnTo>
                  <a:pt x="432128" y="9441066"/>
                </a:lnTo>
                <a:cubicBezTo>
                  <a:pt x="193470" y="9441066"/>
                  <a:pt x="0" y="9247596"/>
                  <a:pt x="0" y="9008938"/>
                </a:cubicBezTo>
                <a:lnTo>
                  <a:pt x="0" y="437881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39451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Android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E78AC9-D977-3E42-A306-1079D1B4F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6" t="1556" r="1582" b="790"/>
          <a:stretch/>
        </p:blipFill>
        <p:spPr>
          <a:xfrm>
            <a:off x="2235965" y="2252880"/>
            <a:ext cx="5534495" cy="10580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0" y="450646"/>
            <a:ext cx="2166978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3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53448" y="2907008"/>
            <a:ext cx="4325566" cy="9202614"/>
          </a:xfrm>
          <a:prstGeom prst="roundRect">
            <a:avLst>
              <a:gd name="adj" fmla="val 8381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198203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Android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196692-1A56-A741-AD1B-9CCEF57E5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79" t="3018" r="4567" b="790"/>
          <a:stretch/>
        </p:blipFill>
        <p:spPr>
          <a:xfrm>
            <a:off x="884117" y="450645"/>
            <a:ext cx="7660072" cy="15243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638" y="450646"/>
            <a:ext cx="13089413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6638" y="12833592"/>
            <a:ext cx="949266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8850" y="1190498"/>
            <a:ext cx="6355405" cy="13443056"/>
          </a:xfrm>
          <a:prstGeom prst="roundRect">
            <a:avLst>
              <a:gd name="adj" fmla="val 8740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2737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ноутбук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B171203-4702-B149-B5DF-AF0702095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333" y="2951030"/>
            <a:ext cx="15962212" cy="9572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0" y="450645"/>
            <a:ext cx="21669782" cy="2197533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3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04442" y="3542400"/>
            <a:ext cx="6311608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15721" y="3704520"/>
            <a:ext cx="12158780" cy="7602255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4862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0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9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с контактами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BC0D9-CFDE-3C4C-82C3-A88B36565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3375" y="1766889"/>
            <a:ext cx="4254780" cy="1368496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6DD15F3D-58B4-E549-98C6-E7C4C43AE2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13375" y="8855075"/>
            <a:ext cx="16705263" cy="1364079"/>
          </a:xfrm>
        </p:spPr>
        <p:txBody>
          <a:bodyPr tIns="324000"/>
          <a:lstStyle>
            <a:lvl1pPr>
              <a:defRPr sz="4600">
                <a:solidFill>
                  <a:schemeClr val="bg1"/>
                </a:solidFill>
              </a:defRPr>
            </a:lvl1pPr>
            <a:lvl2pPr>
              <a:defRPr sz="4600" b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4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4600">
                <a:solidFill>
                  <a:schemeClr val="bg1"/>
                </a:solidFill>
              </a:defRPr>
            </a:lvl4pPr>
            <a:lvl5pPr>
              <a:defRPr sz="4600" b="0">
                <a:solidFill>
                  <a:schemeClr val="bg1"/>
                </a:solidFill>
              </a:defRPr>
            </a:lvl5pPr>
          </a:lstStyle>
          <a:p>
            <a:r>
              <a:rPr lang="ru-RU" dirty="0"/>
              <a:t>Имя и фамилия спикера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9FADB7AC-1D40-AA41-AD44-99D4969D29A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3375" y="10302281"/>
            <a:ext cx="1160772" cy="887412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EE7E0B-7B78-BB42-A2D4-DF877800C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13375" y="3986212"/>
            <a:ext cx="16705166" cy="353695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8418A95-F4CF-6648-AA8C-CDB9153E0E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04963" y="10302281"/>
            <a:ext cx="15313675" cy="1207094"/>
          </a:xfrm>
        </p:spPr>
        <p:txBody>
          <a:bodyPr tIns="108000"/>
          <a:lstStyle>
            <a:lvl1pPr marL="0" marR="0" indent="0" algn="l" defTabSz="1828347" rtl="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1690"/>
              </a:spcAft>
              <a:buClrTx/>
              <a:buSzTx/>
              <a:buFontTx/>
              <a:buNone/>
              <a:tabLst/>
              <a:defRPr sz="4600">
                <a:solidFill>
                  <a:schemeClr val="bg1"/>
                </a:solidFill>
              </a:defRPr>
            </a:lvl1pPr>
            <a:lvl2pPr>
              <a:defRPr sz="4600" b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4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4600">
                <a:solidFill>
                  <a:schemeClr val="bg1"/>
                </a:solidFill>
              </a:defRPr>
            </a:lvl4pPr>
            <a:lvl5pPr>
              <a:defRPr sz="4600" b="0">
                <a:solidFill>
                  <a:schemeClr val="bg1"/>
                </a:solidFill>
              </a:defRPr>
            </a:lvl5pPr>
          </a:lstStyle>
          <a:p>
            <a:r>
              <a:rPr lang="ru-RU" dirty="0"/>
              <a:t>Почта@</a:t>
            </a:r>
            <a:r>
              <a:rPr lang="en-US" dirty="0" err="1"/>
              <a:t>ozon.ru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9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бор ико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46276" y="3612395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20322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20631026" y="371085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3A6867E1-C8BE-794A-AC1E-C2B12A0C02C3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06017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D7E907FF-35DB-B847-B2BD-6EA21AEA4AEA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291712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Рисунок 5">
            <a:extLst>
              <a:ext uri="{FF2B5EF4-FFF2-40B4-BE49-F238E27FC236}">
                <a16:creationId xmlns:a16="http://schemas.microsoft.com/office/drawing/2014/main" id="{29352905-2118-7940-A187-98066724C6BF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6774076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5">
            <a:extLst>
              <a:ext uri="{FF2B5EF4-FFF2-40B4-BE49-F238E27FC236}">
                <a16:creationId xmlns:a16="http://schemas.microsoft.com/office/drawing/2014/main" id="{DAB75994-B5DD-4848-95AB-824315D02CB3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346276" y="6601175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AC7D8342-FCAA-6B49-B745-670FAD695263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322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5">
            <a:extLst>
              <a:ext uri="{FF2B5EF4-FFF2-40B4-BE49-F238E27FC236}">
                <a16:creationId xmlns:a16="http://schemas.microsoft.com/office/drawing/2014/main" id="{0CCCC4DF-77FB-884A-872E-BF2E5A2531E9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0631026" y="6699634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2CB736E-A9E9-AB44-A24F-FD19C96D720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06017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5">
            <a:extLst>
              <a:ext uri="{FF2B5EF4-FFF2-40B4-BE49-F238E27FC236}">
                <a16:creationId xmlns:a16="http://schemas.microsoft.com/office/drawing/2014/main" id="{E6EEE026-E1B4-6846-907C-1C789C75C0C3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1291712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Рисунок 5">
            <a:extLst>
              <a:ext uri="{FF2B5EF4-FFF2-40B4-BE49-F238E27FC236}">
                <a16:creationId xmlns:a16="http://schemas.microsoft.com/office/drawing/2014/main" id="{E3C75B1D-6A59-AF42-9F41-4F697B4116FA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6774076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597A612D-7BB0-4B47-8815-98B04ED9D974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346276" y="9655724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51CE1CAB-42F0-EC4B-B32A-DE3F6DF9A3D4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0322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Рисунок 5">
            <a:extLst>
              <a:ext uri="{FF2B5EF4-FFF2-40B4-BE49-F238E27FC236}">
                <a16:creationId xmlns:a16="http://schemas.microsoft.com/office/drawing/2014/main" id="{489F76A0-63BF-6742-B099-78620DB4690D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20631026" y="975418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AAF22B8E-D4F5-D14A-AFCB-3EF56356B9C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06017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Рисунок 5">
            <a:extLst>
              <a:ext uri="{FF2B5EF4-FFF2-40B4-BE49-F238E27FC236}">
                <a16:creationId xmlns:a16="http://schemas.microsoft.com/office/drawing/2014/main" id="{BBBC3B5B-8E0F-464B-8495-604DDCEE7F47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291712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546D0A67-E0CE-5645-A94B-5F90EED99D86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6774076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71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 (тёмно-синий)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416C-E91A-534A-BCD6-F8B7906F3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7164" y="1766889"/>
            <a:ext cx="4254780" cy="136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003" y="3986211"/>
            <a:ext cx="19421538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4773" y="8855076"/>
            <a:ext cx="19421536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5555A-CB0B-4244-80D1-173F9AB0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7003" y="3986211"/>
            <a:ext cx="19421538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0F0397-0A96-FF4D-A6E1-B49CF106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773" y="8855076"/>
            <a:ext cx="19421536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мерной 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4771" y="3986212"/>
            <a:ext cx="2257175" cy="4868864"/>
          </a:xfrm>
        </p:spPr>
        <p:txBody>
          <a:bodyPr tIns="18000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8C4D79-DC83-054E-A858-6E376A1E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5" y="3986211"/>
            <a:ext cx="16705166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4B6BDA-C13E-DF4F-9DF8-A43E4CF70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145" y="8855076"/>
            <a:ext cx="16705164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Цитата или 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7163" y="1766888"/>
            <a:ext cx="18968154" cy="8415338"/>
          </a:xfrm>
          <a:prstGeom prst="rect">
            <a:avLst/>
          </a:prstGeom>
        </p:spPr>
        <p:txBody>
          <a:bodyPr tIns="0" bIns="36000" anchor="ctr">
            <a:noAutofit/>
          </a:bodyPr>
          <a:lstStyle>
            <a:lvl1pPr algn="l">
              <a:defRPr sz="11400" b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Текст тезиса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770" y="10621964"/>
            <a:ext cx="18970546" cy="1327149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8400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41426"/>
            <a:ext cx="18073031" cy="442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75" y="3542400"/>
            <a:ext cx="1807470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81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2 рав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400" y="3542399"/>
            <a:ext cx="10379034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192323" y="3542400"/>
            <a:ext cx="10823728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821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2 раз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400"/>
            <a:ext cx="678044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589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02650" y="12841426"/>
            <a:ext cx="1815639" cy="4428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79D26DF-754D-9F43-9AED-8751096E457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89D77A0-8C85-CF4C-9AF0-9BCF120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45" y="450645"/>
            <a:ext cx="21668400" cy="2197022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8587647A-6151-A94A-9B85-1DB20E38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6270" y="12841426"/>
            <a:ext cx="18074748" cy="4428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6200" y="3542400"/>
            <a:ext cx="18074824" cy="8854523"/>
          </a:xfrm>
          <a:prstGeom prst="rect">
            <a:avLst/>
          </a:prstGeom>
        </p:spPr>
        <p:txBody>
          <a:bodyPr vert="horz" lIns="0" tIns="162000" rIns="0" bIns="0" rtlCol="0" anchor="t">
            <a:noAutofit/>
          </a:bodyPr>
          <a:lstStyle/>
          <a:p>
            <a:pPr lvl="0"/>
            <a:r>
              <a:rPr lang="en-US" dirty="0"/>
              <a:t>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</a:t>
            </a:r>
            <a:r>
              <a:rPr lang="ru-RU" dirty="0"/>
              <a:t> </a:t>
            </a:r>
            <a:r>
              <a:rPr lang="en-US" dirty="0"/>
              <a:t> level</a:t>
            </a:r>
          </a:p>
          <a:p>
            <a:pPr lvl="7"/>
            <a:r>
              <a:rPr lang="en-US" dirty="0" err="1"/>
              <a:t>Eigth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2370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18" r:id="rId2"/>
    <p:sldLayoutId id="2147483719" r:id="rId3"/>
    <p:sldLayoutId id="2147483720" r:id="rId4"/>
    <p:sldLayoutId id="2147483721" r:id="rId5"/>
    <p:sldLayoutId id="2147483723" r:id="rId6"/>
    <p:sldLayoutId id="2147483724" r:id="rId7"/>
    <p:sldLayoutId id="2147483725" r:id="rId8"/>
    <p:sldLayoutId id="2147483726" r:id="rId9"/>
    <p:sldLayoutId id="2147483737" r:id="rId10"/>
    <p:sldLayoutId id="2147483728" r:id="rId11"/>
    <p:sldLayoutId id="2147483746" r:id="rId12"/>
    <p:sldLayoutId id="2147483730" r:id="rId13"/>
    <p:sldLayoutId id="2147483732" r:id="rId14"/>
    <p:sldLayoutId id="2147483722" r:id="rId15"/>
    <p:sldLayoutId id="2147483744" r:id="rId16"/>
    <p:sldLayoutId id="2147483733" r:id="rId17"/>
    <p:sldLayoutId id="2147483734" r:id="rId18"/>
    <p:sldLayoutId id="2147483735" r:id="rId19"/>
    <p:sldLayoutId id="2147483742" r:id="rId20"/>
    <p:sldLayoutId id="2147483741" r:id="rId21"/>
    <p:sldLayoutId id="2147483743" r:id="rId22"/>
    <p:sldLayoutId id="2147483736" r:id="rId23"/>
    <p:sldLayoutId id="2147483745" r:id="rId24"/>
    <p:sldLayoutId id="2147483738" r:id="rId25"/>
    <p:sldLayoutId id="2147483739" r:id="rId26"/>
    <p:sldLayoutId id="2147483740" r:id="rId27"/>
    <p:sldLayoutId id="2147483731" r:id="rId28"/>
  </p:sldLayoutIdLst>
  <p:hf hdr="0" dt="0"/>
  <p:txStyles>
    <p:titleStyle>
      <a:lvl1pPr algn="l" defTabSz="1828347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Tx/>
        <a:buNone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5800" b="1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1166" indent="-911166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 typeface=".Lucida Grande UI Regular"/>
        <a:buChar char="―"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11166" indent="-911166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 typeface="+mj-lt"/>
        <a:buAutoNum type="arabicPeriod"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5800" b="1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708755" indent="-708755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 typeface="Системный шрифт"/>
        <a:buChar char="—"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708686" indent="-708686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 typeface="+mj-lt"/>
        <a:buAutoNum type="arabicPeriod"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1828347" rtl="0" eaLnBrk="1" latinLnBrk="0" hangingPunct="1">
        <a:lnSpc>
          <a:spcPts val="5738"/>
        </a:lnSpc>
        <a:spcBef>
          <a:spcPts val="1773"/>
        </a:spcBef>
        <a:spcAft>
          <a:spcPts val="1773"/>
        </a:spcAft>
        <a:buFontTx/>
        <a:buNone/>
        <a:defRPr sz="47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174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7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9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693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868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040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214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385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31" userDrawn="1">
          <p15:clr>
            <a:srgbClr val="F26B43"/>
          </p15:clr>
        </p15:guide>
        <p15:guide id="5" pos="1416" userDrawn="1">
          <p15:clr>
            <a:srgbClr val="F26B43"/>
          </p15:clr>
        </p15:guide>
        <p15:guide id="6" pos="1987" userDrawn="1">
          <p15:clr>
            <a:srgbClr val="F26B43"/>
          </p15:clr>
        </p15:guide>
        <p15:guide id="7" pos="2839" userDrawn="1">
          <p15:clr>
            <a:srgbClr val="F26B43"/>
          </p15:clr>
        </p15:guide>
        <p15:guide id="8" pos="3119" userDrawn="1">
          <p15:clr>
            <a:srgbClr val="F26B43"/>
          </p15:clr>
        </p15:guide>
        <p15:guide id="9" pos="3410" userDrawn="1">
          <p15:clr>
            <a:srgbClr val="F26B43"/>
          </p15:clr>
        </p15:guide>
        <p15:guide id="10" pos="4261" userDrawn="1">
          <p15:clr>
            <a:srgbClr val="F26B43"/>
          </p15:clr>
        </p15:guide>
        <p15:guide id="11" pos="4527" userDrawn="1">
          <p15:clr>
            <a:srgbClr val="F26B43"/>
          </p15:clr>
        </p15:guide>
        <p15:guide id="12" pos="7116" userDrawn="1">
          <p15:clr>
            <a:srgbClr val="F26B43"/>
          </p15:clr>
        </p15:guide>
        <p15:guide id="15" pos="7395" userDrawn="1">
          <p15:clr>
            <a:srgbClr val="F26B43"/>
          </p15:clr>
        </p15:guide>
        <p15:guide id="17" pos="8527" userDrawn="1">
          <p15:clr>
            <a:srgbClr val="F26B43"/>
          </p15:clr>
        </p15:guide>
        <p15:guide id="22" pos="8812" userDrawn="1">
          <p15:clr>
            <a:srgbClr val="F26B43"/>
          </p15:clr>
        </p15:guide>
        <p15:guide id="24" pos="11663" userDrawn="1">
          <p15:clr>
            <a:srgbClr val="F26B43"/>
          </p15:clr>
        </p15:guide>
        <p15:guide id="26" pos="11951" userDrawn="1">
          <p15:clr>
            <a:srgbClr val="F26B43"/>
          </p15:clr>
        </p15:guide>
        <p15:guide id="27" orient="horz" pos="554" userDrawn="1">
          <p15:clr>
            <a:srgbClr val="F26B43"/>
          </p15:clr>
        </p15:guide>
        <p15:guide id="28" orient="horz" pos="1113" userDrawn="1">
          <p15:clr>
            <a:srgbClr val="F26B43"/>
          </p15:clr>
        </p15:guide>
        <p15:guide id="29" orient="horz" pos="1672" userDrawn="1">
          <p15:clr>
            <a:srgbClr val="F26B43"/>
          </p15:clr>
        </p15:guide>
        <p15:guide id="30" orient="horz" pos="7250" userDrawn="1">
          <p15:clr>
            <a:srgbClr val="F26B43"/>
          </p15:clr>
        </p15:guide>
        <p15:guide id="31" orient="horz" pos="7806" userDrawn="1">
          <p15:clr>
            <a:srgbClr val="F26B43"/>
          </p15:clr>
        </p15:guide>
        <p15:guide id="33" pos="4839" userDrawn="1">
          <p15:clr>
            <a:srgbClr val="F26B43"/>
          </p15:clr>
        </p15:guide>
        <p15:guide id="34" pos="5402" userDrawn="1">
          <p15:clr>
            <a:srgbClr val="F26B43"/>
          </p15:clr>
        </p15:guide>
        <p15:guide id="35" pos="5973" userDrawn="1">
          <p15:clr>
            <a:srgbClr val="F26B43"/>
          </p15:clr>
        </p15:guide>
        <p15:guide id="36" pos="7960" userDrawn="1">
          <p15:clr>
            <a:srgbClr val="F26B43"/>
          </p15:clr>
        </p15:guide>
        <p15:guide id="37" pos="6541" userDrawn="1">
          <p15:clr>
            <a:srgbClr val="F26B43"/>
          </p15:clr>
        </p15:guide>
        <p15:guide id="38" pos="9386" userDrawn="1">
          <p15:clr>
            <a:srgbClr val="F26B43"/>
          </p15:clr>
        </p15:guide>
        <p15:guide id="39" pos="9666" userDrawn="1">
          <p15:clr>
            <a:srgbClr val="F26B43"/>
          </p15:clr>
        </p15:guide>
        <p15:guide id="40" pos="9957" userDrawn="1">
          <p15:clr>
            <a:srgbClr val="F26B43"/>
          </p15:clr>
        </p15:guide>
        <p15:guide id="41" pos="10237" userDrawn="1">
          <p15:clr>
            <a:srgbClr val="F26B43"/>
          </p15:clr>
        </p15:guide>
        <p15:guide id="42" pos="10522" userDrawn="1">
          <p15:clr>
            <a:srgbClr val="F26B43"/>
          </p15:clr>
        </p15:guide>
        <p15:guide id="43" pos="10805" userDrawn="1">
          <p15:clr>
            <a:srgbClr val="F26B43"/>
          </p15:clr>
        </p15:guide>
        <p15:guide id="44" pos="11089" userDrawn="1">
          <p15:clr>
            <a:srgbClr val="F26B43"/>
          </p15:clr>
        </p15:guide>
        <p15:guide id="45" pos="11375" userDrawn="1">
          <p15:clr>
            <a:srgbClr val="F26B43"/>
          </p15:clr>
        </p15:guide>
        <p15:guide id="46" pos="12234" userDrawn="1">
          <p15:clr>
            <a:srgbClr val="F26B43"/>
          </p15:clr>
        </p15:guide>
        <p15:guide id="47" pos="14500" userDrawn="1">
          <p15:clr>
            <a:srgbClr val="F26B43"/>
          </p15:clr>
        </p15:guide>
        <p15:guide id="48" orient="horz" pos="6691" userDrawn="1">
          <p15:clr>
            <a:srgbClr val="F26B43"/>
          </p15:clr>
        </p15:guide>
        <p15:guide id="49" orient="horz" pos="6134" userDrawn="1">
          <p15:clr>
            <a:srgbClr val="F26B43"/>
          </p15:clr>
        </p15:guide>
        <p15:guide id="50" orient="horz" pos="5578" userDrawn="1">
          <p15:clr>
            <a:srgbClr val="F26B43"/>
          </p15:clr>
        </p15:guide>
        <p15:guide id="51" orient="horz" pos="5295" userDrawn="1">
          <p15:clr>
            <a:srgbClr val="F26B43"/>
          </p15:clr>
        </p15:guide>
        <p15:guide id="52" orient="horz" pos="4460" userDrawn="1">
          <p15:clr>
            <a:srgbClr val="F26B43"/>
          </p15:clr>
        </p15:guide>
        <p15:guide id="53" orient="horz" pos="3347" userDrawn="1">
          <p15:clr>
            <a:srgbClr val="F26B43"/>
          </p15:clr>
        </p15:guide>
        <p15:guide id="54" orient="horz" pos="2788" userDrawn="1">
          <p15:clr>
            <a:srgbClr val="F26B43"/>
          </p15:clr>
        </p15:guide>
        <p15:guide id="55" orient="horz" pos="2231" userDrawn="1">
          <p15:clr>
            <a:srgbClr val="F26B43"/>
          </p15:clr>
        </p15:guide>
        <p15:guide id="56" pos="557" userDrawn="1">
          <p15:clr>
            <a:srgbClr val="F26B43"/>
          </p15:clr>
        </p15:guide>
        <p15:guide id="57" orient="horz" pos="278" userDrawn="1">
          <p15:clr>
            <a:srgbClr val="F26B43"/>
          </p15:clr>
        </p15:guide>
        <p15:guide id="58" orient="horz" pos="834" userDrawn="1">
          <p15:clr>
            <a:srgbClr val="F26B43"/>
          </p15:clr>
        </p15:guide>
        <p15:guide id="59" orient="horz" pos="1394" userDrawn="1">
          <p15:clr>
            <a:srgbClr val="F26B43"/>
          </p15:clr>
        </p15:guide>
        <p15:guide id="60" orient="horz" pos="1952" userDrawn="1">
          <p15:clr>
            <a:srgbClr val="F26B43"/>
          </p15:clr>
        </p15:guide>
        <p15:guide id="61" orient="horz" pos="2511" userDrawn="1">
          <p15:clr>
            <a:srgbClr val="F26B43"/>
          </p15:clr>
        </p15:guide>
        <p15:guide id="62" orient="horz" pos="3070" userDrawn="1">
          <p15:clr>
            <a:srgbClr val="F26B43"/>
          </p15:clr>
        </p15:guide>
        <p15:guide id="63" orient="horz" pos="3624" userDrawn="1">
          <p15:clr>
            <a:srgbClr val="F26B43"/>
          </p15:clr>
        </p15:guide>
        <p15:guide id="64" orient="horz" pos="4185" userDrawn="1">
          <p15:clr>
            <a:srgbClr val="F26B43"/>
          </p15:clr>
        </p15:guide>
        <p15:guide id="65" orient="horz" pos="4739" userDrawn="1">
          <p15:clr>
            <a:srgbClr val="F26B43"/>
          </p15:clr>
        </p15:guide>
        <p15:guide id="66" orient="horz" pos="5019" userDrawn="1">
          <p15:clr>
            <a:srgbClr val="F26B43"/>
          </p15:clr>
        </p15:guide>
        <p15:guide id="67" orient="horz" pos="5855" userDrawn="1">
          <p15:clr>
            <a:srgbClr val="F26B43"/>
          </p15:clr>
        </p15:guide>
        <p15:guide id="68" orient="horz" pos="6414" userDrawn="1">
          <p15:clr>
            <a:srgbClr val="F26B43"/>
          </p15:clr>
        </p15:guide>
        <p15:guide id="69" orient="horz" pos="6970" userDrawn="1">
          <p15:clr>
            <a:srgbClr val="F26B43"/>
          </p15:clr>
        </p15:guide>
        <p15:guide id="70" orient="horz" pos="7527" userDrawn="1">
          <p15:clr>
            <a:srgbClr val="F26B43"/>
          </p15:clr>
        </p15:guide>
        <p15:guide id="71" orient="horz" pos="8086" userDrawn="1">
          <p15:clr>
            <a:srgbClr val="F26B43"/>
          </p15:clr>
        </p15:guide>
        <p15:guide id="72" pos="8243" userDrawn="1">
          <p15:clr>
            <a:srgbClr val="F26B43"/>
          </p15:clr>
        </p15:guide>
        <p15:guide id="73" pos="9092" userDrawn="1">
          <p15:clr>
            <a:srgbClr val="F26B43"/>
          </p15:clr>
        </p15:guide>
        <p15:guide id="74" pos="12514" userDrawn="1">
          <p15:clr>
            <a:srgbClr val="F26B43"/>
          </p15:clr>
        </p15:guide>
        <p15:guide id="75" pos="12797" userDrawn="1">
          <p15:clr>
            <a:srgbClr val="F26B43"/>
          </p15:clr>
        </p15:guide>
        <p15:guide id="76" pos="13076" userDrawn="1">
          <p15:clr>
            <a:srgbClr val="F26B43"/>
          </p15:clr>
        </p15:guide>
        <p15:guide id="77" pos="13356" userDrawn="1">
          <p15:clr>
            <a:srgbClr val="F26B43"/>
          </p15:clr>
        </p15:guide>
        <p15:guide id="78" pos="13647" userDrawn="1">
          <p15:clr>
            <a:srgbClr val="F26B43"/>
          </p15:clr>
        </p15:guide>
        <p15:guide id="79" pos="13933" userDrawn="1">
          <p15:clr>
            <a:srgbClr val="F26B43"/>
          </p15:clr>
        </p15:guide>
        <p15:guide id="80" pos="14218" userDrawn="1">
          <p15:clr>
            <a:srgbClr val="F26B43"/>
          </p15:clr>
        </p15:guide>
        <p15:guide id="81" pos="14785" userDrawn="1">
          <p15:clr>
            <a:srgbClr val="F26B43"/>
          </p15:clr>
        </p15:guide>
        <p15:guide id="82" pos="15071" userDrawn="1">
          <p15:clr>
            <a:srgbClr val="F26B43"/>
          </p15:clr>
        </p15:guide>
        <p15:guide id="83" pos="6827" userDrawn="1">
          <p15:clr>
            <a:srgbClr val="F26B43"/>
          </p15:clr>
        </p15:guide>
        <p15:guide id="84" pos="6253" userDrawn="1">
          <p15:clr>
            <a:srgbClr val="F26B43"/>
          </p15:clr>
        </p15:guide>
        <p15:guide id="85" pos="5687" userDrawn="1">
          <p15:clr>
            <a:srgbClr val="F26B43"/>
          </p15:clr>
        </p15:guide>
        <p15:guide id="86" pos="5119" userDrawn="1">
          <p15:clr>
            <a:srgbClr val="F26B43"/>
          </p15:clr>
        </p15:guide>
        <p15:guide id="87" pos="3696" userDrawn="1">
          <p15:clr>
            <a:srgbClr val="F26B43"/>
          </p15:clr>
        </p15:guide>
        <p15:guide id="88" pos="3979" userDrawn="1">
          <p15:clr>
            <a:srgbClr val="F26B43"/>
          </p15:clr>
        </p15:guide>
        <p15:guide id="89" pos="2557" userDrawn="1">
          <p15:clr>
            <a:srgbClr val="F26B43"/>
          </p15:clr>
        </p15:guide>
        <p15:guide id="90" pos="2271" userDrawn="1">
          <p15:clr>
            <a:srgbClr val="F26B43"/>
          </p15:clr>
        </p15:guide>
        <p15:guide id="91" pos="1699" userDrawn="1">
          <p15:clr>
            <a:srgbClr val="F26B43"/>
          </p15:clr>
        </p15:guide>
        <p15:guide id="92" pos="848" userDrawn="1">
          <p15:clr>
            <a:srgbClr val="F26B43"/>
          </p15:clr>
        </p15:guide>
        <p15:guide id="93" pos="271" userDrawn="1">
          <p15:clr>
            <a:srgbClr val="F26B43"/>
          </p15:clr>
        </p15:guide>
        <p15:guide id="94" orient="horz" pos="8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0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GT Eesti Pro Display Light" pitchFamily="2" charset="0"/>
              </a:rPr>
              <a:t>Билд</a:t>
            </a:r>
            <a:endParaRPr lang="ru-RU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15313" y="1837276"/>
            <a:ext cx="18074706" cy="10705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6000" dirty="0">
                <a:latin typeface="GT Eesti Pro Display Light" pitchFamily="2" charset="0"/>
              </a:rPr>
              <a:t>Существует несколько пакетов, которые позволяют провернуть эту операцию</a:t>
            </a:r>
            <a:endParaRPr lang="en-US" sz="6000" dirty="0">
              <a:latin typeface="GT Eesti Pro Display Ligh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6000" dirty="0">
                <a:latin typeface="GT Eesti Pro Display Light" pitchFamily="2" charset="0"/>
              </a:rPr>
              <a:t>- </a:t>
            </a:r>
            <a:r>
              <a:rPr lang="en" sz="6000" b="1" dirty="0" err="1">
                <a:latin typeface="GT Eesti Pro Display Light" pitchFamily="2" charset="0"/>
              </a:rPr>
              <a:t>pyinstaller</a:t>
            </a:r>
            <a:r>
              <a:rPr lang="en" sz="6000" dirty="0">
                <a:latin typeface="GT Eesti Pro Display Light" pitchFamily="2" charset="0"/>
              </a:rPr>
              <a:t> – </a:t>
            </a:r>
            <a:r>
              <a:rPr lang="ru-RU" sz="6000" dirty="0">
                <a:latin typeface="GT Eesti Pro Display Light" pitchFamily="2" charset="0"/>
              </a:rPr>
              <a:t>есть в виде </a:t>
            </a:r>
            <a:r>
              <a:rPr lang="en-US" sz="6000" dirty="0">
                <a:latin typeface="GT Eesti Pro Display Light" pitchFamily="2" charset="0"/>
              </a:rPr>
              <a:t>pip - </a:t>
            </a:r>
            <a:r>
              <a:rPr lang="ru-RU" sz="6000" dirty="0">
                <a:latin typeface="GT Eesti Pro Display Light" pitchFamily="2" charset="0"/>
              </a:rPr>
              <a:t>пакета, есть и в виде </a:t>
            </a:r>
            <a:r>
              <a:rPr lang="en-US" sz="6000" dirty="0" err="1">
                <a:latin typeface="GT Eesti Pro Display Light" pitchFamily="2" charset="0"/>
              </a:rPr>
              <a:t>Gui</a:t>
            </a:r>
            <a:r>
              <a:rPr lang="en-US" sz="6000" dirty="0">
                <a:latin typeface="GT Eesti Pro Display Light" pitchFamily="2" charset="0"/>
              </a:rPr>
              <a:t>- </a:t>
            </a:r>
            <a:r>
              <a:rPr lang="ru-RU" sz="6000" dirty="0">
                <a:latin typeface="GT Eesti Pro Display Light" pitchFamily="2" charset="0"/>
              </a:rPr>
              <a:t>приложения</a:t>
            </a:r>
            <a:br>
              <a:rPr lang="en" sz="6000" dirty="0">
                <a:latin typeface="GT Eesti Pro Display Light" pitchFamily="2" charset="0"/>
              </a:rPr>
            </a:br>
            <a:r>
              <a:rPr lang="en" sz="6000" dirty="0">
                <a:latin typeface="GT Eesti Pro Display Light" pitchFamily="2" charset="0"/>
              </a:rPr>
              <a:t>- </a:t>
            </a:r>
            <a:r>
              <a:rPr lang="en" sz="6000" b="1" dirty="0" err="1">
                <a:latin typeface="GT Eesti Pro Display Light" pitchFamily="2" charset="0"/>
              </a:rPr>
              <a:t>cx_Freeze</a:t>
            </a:r>
            <a:r>
              <a:rPr lang="en" sz="6000" b="1" dirty="0">
                <a:latin typeface="GT Eesti Pro Display Light" pitchFamily="2" charset="0"/>
              </a:rPr>
              <a:t> </a:t>
            </a:r>
            <a:r>
              <a:rPr lang="en" sz="6000" dirty="0">
                <a:latin typeface="GT Eesti Pro Display Light" pitchFamily="2" charset="0"/>
              </a:rPr>
              <a:t>- </a:t>
            </a:r>
            <a:r>
              <a:rPr lang="ru-RU" sz="6000" dirty="0">
                <a:latin typeface="GT Eesti Pro Display Light" pitchFamily="2" charset="0"/>
              </a:rPr>
              <a:t> тоже выполнять сборку, но дает несколько больше маневров в деталях.  Мы рассмотрим сегодня именно его. </a:t>
            </a:r>
          </a:p>
        </p:txBody>
      </p:sp>
    </p:spTree>
    <p:extLst>
      <p:ext uri="{BB962C8B-B14F-4D97-AF65-F5344CB8AC3E}">
        <p14:creationId xmlns:p14="http://schemas.microsoft.com/office/powerpoint/2010/main" val="157402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GT Eesti Pro Display Light" pitchFamily="2" charset="0"/>
              </a:rPr>
              <a:t>Билд</a:t>
            </a:r>
            <a:endParaRPr lang="ru-RU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3852" y="2135451"/>
            <a:ext cx="18074706" cy="9731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6000" dirty="0">
                <a:latin typeface="GT Eesti Pro Display Light" pitchFamily="2" charset="0"/>
              </a:rPr>
              <a:t>Для создания нашей программы нашего </a:t>
            </a:r>
            <a:r>
              <a:rPr lang="ru-RU" sz="6000" dirty="0" err="1">
                <a:latin typeface="GT Eesti Pro Display Light" pitchFamily="2" charset="0"/>
              </a:rPr>
              <a:t>билда</a:t>
            </a:r>
            <a:r>
              <a:rPr lang="ru-RU" sz="6000" dirty="0">
                <a:latin typeface="GT Eesti Pro Display Light" pitchFamily="2" charset="0"/>
              </a:rPr>
              <a:t> нужно на том же уровне, где и находится наше приложение, создать файл </a:t>
            </a:r>
            <a:r>
              <a:rPr lang="en-US" sz="6000" dirty="0" err="1">
                <a:latin typeface="GT Eesti Pro Display Light" pitchFamily="2" charset="0"/>
              </a:rPr>
              <a:t>setup.py</a:t>
            </a:r>
            <a:r>
              <a:rPr lang="ru-RU" sz="6000" dirty="0">
                <a:latin typeface="GT Eesti Pro Display Light" pitchFamily="2" charset="0"/>
              </a:rPr>
              <a:t>, в котором нужно вызвать определенные настройки на сборку.</a:t>
            </a:r>
          </a:p>
          <a:p>
            <a:pPr>
              <a:lnSpc>
                <a:spcPct val="150000"/>
              </a:lnSpc>
            </a:pPr>
            <a:r>
              <a:rPr lang="ru-RU" sz="6000" dirty="0">
                <a:latin typeface="GT Eesti Pro Display Light" pitchFamily="2" charset="0"/>
              </a:rPr>
              <a:t>Не забудьте поставить себе пакет </a:t>
            </a:r>
            <a:r>
              <a:rPr lang="en-US" sz="6000" dirty="0" err="1">
                <a:latin typeface="GT Eesti Pro Display Light" pitchFamily="2" charset="0"/>
              </a:rPr>
              <a:t>cx_Freeze</a:t>
            </a:r>
            <a:r>
              <a:rPr lang="en-US" sz="6000" dirty="0">
                <a:latin typeface="GT Eesti Pro Display Light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6000" b="1" dirty="0">
                <a:latin typeface="GT Eesti Pro Display Light" pitchFamily="2" charset="0"/>
              </a:rPr>
              <a:t>pip3 install </a:t>
            </a:r>
            <a:r>
              <a:rPr lang="en-US" sz="6000" b="1" dirty="0" err="1">
                <a:latin typeface="GT Eesti Pro Display Light" pitchFamily="2" charset="0"/>
              </a:rPr>
              <a:t>cx_Freeze</a:t>
            </a:r>
            <a:endParaRPr lang="ru-RU" sz="6000" b="1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2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8400" cy="12112416"/>
          </a:xfrm>
        </p:spPr>
        <p:txBody>
          <a:bodyPr/>
          <a:lstStyle/>
          <a:p>
            <a:r>
              <a:rPr lang="en" sz="3200" dirty="0"/>
              <a:t>import sys</a:t>
            </a:r>
            <a:br>
              <a:rPr lang="en" sz="3200" dirty="0"/>
            </a:br>
            <a:r>
              <a:rPr lang="en" sz="3200" dirty="0"/>
              <a:t>from </a:t>
            </a:r>
            <a:r>
              <a:rPr lang="en" sz="3200" dirty="0" err="1"/>
              <a:t>cx_Freeze</a:t>
            </a:r>
            <a:r>
              <a:rPr lang="en" sz="3200" dirty="0"/>
              <a:t> import setup, Executable</a:t>
            </a:r>
            <a:br>
              <a:rPr lang="en" sz="3200" dirty="0"/>
            </a:br>
            <a:r>
              <a:rPr lang="en" sz="3200" dirty="0"/>
              <a:t>import </a:t>
            </a:r>
            <a:r>
              <a:rPr lang="en" sz="3200" dirty="0" err="1"/>
              <a:t>os</a:t>
            </a:r>
            <a:br>
              <a:rPr lang="en" sz="3200" dirty="0"/>
            </a:br>
            <a:br>
              <a:rPr lang="en" sz="3200" dirty="0"/>
            </a:br>
            <a:br>
              <a:rPr lang="en" sz="3200" dirty="0"/>
            </a:br>
            <a:br>
              <a:rPr lang="en" sz="3200" dirty="0"/>
            </a:br>
            <a:r>
              <a:rPr lang="en" sz="3200" dirty="0"/>
              <a:t>path = </a:t>
            </a:r>
            <a:r>
              <a:rPr lang="en" sz="3200" dirty="0" err="1"/>
              <a:t>os.getcwd</a:t>
            </a:r>
            <a:r>
              <a:rPr lang="en" sz="3200" dirty="0"/>
              <a:t>()</a:t>
            </a:r>
            <a:br>
              <a:rPr lang="en" sz="3200" dirty="0"/>
            </a:br>
            <a:r>
              <a:rPr lang="en" sz="3200" dirty="0"/>
              <a:t>base = None</a:t>
            </a:r>
            <a:br>
              <a:rPr lang="en" sz="3200" dirty="0"/>
            </a:br>
            <a:r>
              <a:rPr lang="en" sz="3200" dirty="0"/>
              <a:t>if </a:t>
            </a:r>
            <a:r>
              <a:rPr lang="en" sz="3200" dirty="0" err="1"/>
              <a:t>sys.platform</a:t>
            </a:r>
            <a:r>
              <a:rPr lang="en" sz="3200" dirty="0"/>
              <a:t> == "win32":</a:t>
            </a:r>
            <a:br>
              <a:rPr lang="en" sz="3200" dirty="0"/>
            </a:br>
            <a:r>
              <a:rPr lang="en" sz="3200" dirty="0"/>
              <a:t>    base = "Win32GUI"</a:t>
            </a:r>
            <a:br>
              <a:rPr lang="en" sz="3200" dirty="0"/>
            </a:br>
            <a:r>
              <a:rPr lang="en" sz="3200" dirty="0"/>
              <a:t>    opts = {"includes": "json",'</a:t>
            </a:r>
            <a:r>
              <a:rPr lang="en" sz="3200" dirty="0" err="1"/>
              <a:t>include_files</a:t>
            </a:r>
            <a:r>
              <a:rPr lang="en" sz="3200" dirty="0"/>
              <a:t>': ['</a:t>
            </a:r>
            <a:r>
              <a:rPr lang="en" sz="3200" dirty="0" err="1"/>
              <a:t>tick.png</a:t>
            </a:r>
            <a:r>
              <a:rPr lang="en" sz="3200" dirty="0"/>
              <a:t>', '</a:t>
            </a:r>
            <a:r>
              <a:rPr lang="en" sz="3200" dirty="0" err="1"/>
              <a:t>data.db</a:t>
            </a:r>
            <a:r>
              <a:rPr lang="en" sz="3200" dirty="0"/>
              <a:t>’, ‘</a:t>
            </a:r>
            <a:r>
              <a:rPr lang="en" sz="3200" dirty="0" err="1"/>
              <a:t>mainwindow.ui</a:t>
            </a:r>
            <a:r>
              <a:rPr lang="en" sz="3200" dirty="0"/>
              <a:t>’]}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setup(name="</a:t>
            </a:r>
            <a:r>
              <a:rPr lang="en" sz="3200" dirty="0" err="1"/>
              <a:t>todo</a:t>
            </a:r>
            <a:r>
              <a:rPr lang="en" sz="3200" dirty="0"/>
              <a:t>",</a:t>
            </a:r>
            <a:br>
              <a:rPr lang="en" sz="3200" dirty="0"/>
            </a:br>
            <a:r>
              <a:rPr lang="en" sz="3200" dirty="0"/>
              <a:t>      version='0.1',</a:t>
            </a:r>
            <a:br>
              <a:rPr lang="en" sz="3200" dirty="0"/>
            </a:br>
            <a:r>
              <a:rPr lang="en" sz="3200" dirty="0"/>
              <a:t>      description = "</a:t>
            </a:r>
            <a:r>
              <a:rPr lang="en" sz="3200" dirty="0" err="1"/>
              <a:t>todo</a:t>
            </a:r>
            <a:r>
              <a:rPr lang="en" sz="3200" dirty="0"/>
              <a:t>",</a:t>
            </a:r>
            <a:br>
              <a:rPr lang="en" sz="3200" dirty="0"/>
            </a:br>
            <a:r>
              <a:rPr lang="en" sz="3200" dirty="0"/>
              <a:t>      options={</a:t>
            </a:r>
            <a:br>
              <a:rPr lang="en" sz="3200" dirty="0"/>
            </a:br>
            <a:r>
              <a:rPr lang="en" sz="3200" dirty="0"/>
              <a:t>          '</a:t>
            </a:r>
            <a:r>
              <a:rPr lang="en" sz="3200" dirty="0" err="1"/>
              <a:t>bdist_exe</a:t>
            </a:r>
            <a:r>
              <a:rPr lang="en" sz="3200" dirty="0"/>
              <a:t>': {</a:t>
            </a:r>
            <a:br>
              <a:rPr lang="en" sz="3200" dirty="0"/>
            </a:br>
            <a:r>
              <a:rPr lang="en" sz="3200" dirty="0"/>
              <a:t>              '</a:t>
            </a:r>
            <a:r>
              <a:rPr lang="en" sz="3200" dirty="0" err="1"/>
              <a:t>bundle_name</a:t>
            </a:r>
            <a:r>
              <a:rPr lang="en" sz="3200" dirty="0"/>
              <a:t>’: “</a:t>
            </a:r>
            <a:r>
              <a:rPr lang="en" sz="3200" dirty="0" err="1"/>
              <a:t>Todo</a:t>
            </a:r>
            <a:r>
              <a:rPr lang="en" sz="3200" dirty="0"/>
              <a:t>",</a:t>
            </a:r>
            <a:br>
              <a:rPr lang="en" sz="3200" dirty="0"/>
            </a:br>
            <a:r>
              <a:rPr lang="en" sz="3200" dirty="0"/>
              <a:t>          }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      },</a:t>
            </a:r>
            <a:br>
              <a:rPr lang="en" sz="3200" dirty="0"/>
            </a:br>
            <a:r>
              <a:rPr lang="en" sz="3200" dirty="0"/>
              <a:t>      author = "</a:t>
            </a:r>
            <a:r>
              <a:rPr lang="en" sz="3200" dirty="0" err="1"/>
              <a:t>Noone</a:t>
            </a:r>
            <a:r>
              <a:rPr lang="en" sz="3200" dirty="0"/>
              <a:t>",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      executables = [Executable('</a:t>
            </a:r>
            <a:r>
              <a:rPr lang="en" sz="3200" dirty="0" err="1"/>
              <a:t>todo.py</a:t>
            </a:r>
            <a:r>
              <a:rPr lang="en" sz="3200" dirty="0"/>
              <a:t>', base=base)])</a:t>
            </a:r>
            <a:br>
              <a:rPr lang="en" sz="3200" dirty="0"/>
            </a:br>
            <a:br>
              <a:rPr lang="en" sz="3200" dirty="0"/>
            </a:br>
            <a:br>
              <a:rPr lang="en" sz="3200" dirty="0"/>
            </a:br>
            <a:endParaRPr lang="ru-RU" sz="3200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5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GT Eesti Pro Display Light" pitchFamily="2" charset="0"/>
              </a:rPr>
              <a:t>Билд</a:t>
            </a:r>
            <a:endParaRPr lang="ru-RU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3852" y="2135451"/>
            <a:ext cx="18074706" cy="9731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6000" dirty="0">
                <a:latin typeface="GT Eesti Pro Display Light" pitchFamily="2" charset="0"/>
              </a:rPr>
              <a:t>К сожалению, </a:t>
            </a:r>
            <a:r>
              <a:rPr lang="ru-RU" sz="6000" dirty="0" err="1">
                <a:latin typeface="GT Eesti Pro Display Light" pitchFamily="2" charset="0"/>
              </a:rPr>
              <a:t>билд</a:t>
            </a:r>
            <a:r>
              <a:rPr lang="ru-RU" sz="6000" dirty="0">
                <a:latin typeface="GT Eesti Pro Display Light" pitchFamily="2" charset="0"/>
              </a:rPr>
              <a:t> – занятие неблагодарное. Во-первых, настройки </a:t>
            </a:r>
            <a:r>
              <a:rPr lang="ru-RU" sz="6000" dirty="0" err="1">
                <a:latin typeface="GT Eesti Pro Display Light" pitchFamily="2" charset="0"/>
              </a:rPr>
              <a:t>билда</a:t>
            </a:r>
            <a:r>
              <a:rPr lang="ru-RU" sz="6000" dirty="0">
                <a:latin typeface="GT Eesti Pro Display Light" pitchFamily="2" charset="0"/>
              </a:rPr>
              <a:t> могут отличаться на разных системах – на </a:t>
            </a:r>
            <a:r>
              <a:rPr lang="en-US" sz="6000" dirty="0">
                <a:latin typeface="GT Eesti Pro Display Light" pitchFamily="2" charset="0"/>
              </a:rPr>
              <a:t>Windows </a:t>
            </a:r>
            <a:r>
              <a:rPr lang="ru-RU" sz="6000" dirty="0">
                <a:latin typeface="GT Eesti Pro Display Light" pitchFamily="2" charset="0"/>
              </a:rPr>
              <a:t>требуется</a:t>
            </a:r>
            <a:r>
              <a:rPr lang="en-US" sz="6000" dirty="0">
                <a:latin typeface="GT Eesti Pro Display Light" pitchFamily="2" charset="0"/>
              </a:rPr>
              <a:t> exe</a:t>
            </a:r>
            <a:r>
              <a:rPr lang="ru-RU" sz="6000" dirty="0">
                <a:latin typeface="GT Eesti Pro Display Light" pitchFamily="2" charset="0"/>
              </a:rPr>
              <a:t>, на  </a:t>
            </a:r>
            <a:r>
              <a:rPr lang="en-US" sz="6000">
                <a:latin typeface="GT Eesti Pro Display Light" pitchFamily="2" charset="0"/>
              </a:rPr>
              <a:t>Mac dmg</a:t>
            </a:r>
            <a:endParaRPr lang="ru-RU" sz="6000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8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F8487F4-5330-EC42-84D1-69C9FA509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 err="1"/>
              <a:t>Якупов</a:t>
            </a:r>
            <a:r>
              <a:rPr lang="ru-RU" dirty="0"/>
              <a:t> Павел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D7159F-A573-5C42-9655-EFCF82616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630605-F41E-0F4A-9B37-88C31990694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isakura313@gmail.com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4B838E-12AB-9F4A-9F99-E0943A912C6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lum bright="100000"/>
          </a:blip>
          <a:srcRect t="11765" b="1176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C5458-7F96-C24F-934F-F8FE2902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0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1E8A8-1C92-A74D-9E61-FB3005DE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Создание своего </a:t>
            </a:r>
            <a:r>
              <a:rPr lang="en-US" dirty="0" err="1"/>
              <a:t>Todo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33887E-55C9-124C-9D73-57E9ECEFE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c </a:t>
            </a:r>
            <a:r>
              <a:rPr lang="ru-RU" dirty="0"/>
              <a:t>помощью </a:t>
            </a:r>
            <a:r>
              <a:rPr lang="en-US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16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>
                <a:latin typeface="GT Eesti Pro Display Light" pitchFamily="2" charset="0"/>
              </a:rPr>
              <a:t> Создание своего </a:t>
            </a:r>
            <a:r>
              <a:rPr lang="en-US" b="0" dirty="0" err="1">
                <a:latin typeface="GT Eesti Pro Display Light" pitchFamily="2" charset="0"/>
              </a:rPr>
              <a:t>Todo</a:t>
            </a:r>
            <a:endParaRPr lang="ru-RU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27944" y="2589847"/>
            <a:ext cx="18074706" cy="885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800" dirty="0">
                <a:latin typeface="GT Eesti Pro Display Light" pitchFamily="2" charset="0"/>
              </a:rPr>
              <a:t>Сегодня мы попробуем создать свое </a:t>
            </a:r>
            <a:r>
              <a:rPr lang="en-US" sz="4800" dirty="0" err="1">
                <a:latin typeface="GT Eesti Pro Display Light" pitchFamily="2" charset="0"/>
              </a:rPr>
              <a:t>Todo</a:t>
            </a:r>
            <a:r>
              <a:rPr lang="ru-RU" sz="4800" dirty="0">
                <a:latin typeface="GT Eesti Pro Display Light" pitchFamily="2" charset="0"/>
              </a:rPr>
              <a:t> </a:t>
            </a:r>
            <a:r>
              <a:rPr lang="en-US" sz="4800" dirty="0">
                <a:latin typeface="GT Eesti Pro Display Light" pitchFamily="2" charset="0"/>
              </a:rPr>
              <a:t>– </a:t>
            </a:r>
            <a:r>
              <a:rPr lang="ru-RU" sz="4800" dirty="0">
                <a:latin typeface="GT Eesti Pro Display Light" pitchFamily="2" charset="0"/>
              </a:rPr>
              <a:t>приложение, в котором можно сохранять  свои дела, помечать свои дела как выполненные, удалять свои дела, и даже пишет наши дела в наше маленькую базу данных (но пока никаких </a:t>
            </a:r>
            <a:r>
              <a:rPr lang="en-US" sz="4800" dirty="0">
                <a:latin typeface="GT Eesti Pro Display Light" pitchFamily="2" charset="0"/>
              </a:rPr>
              <a:t>SQL</a:t>
            </a:r>
            <a:r>
              <a:rPr lang="ru-RU" sz="4800" dirty="0">
                <a:latin typeface="GT Eesti Pro Display Light" pitchFamily="2" charset="0"/>
              </a:rPr>
              <a:t> запросов не будет) . С другой стороны, мы посмотрим на сохранение  информации в программе, множественное наследование классов, работу с интерфейсами,  и сделаем множество других штук.</a:t>
            </a:r>
          </a:p>
        </p:txBody>
      </p:sp>
    </p:spTree>
    <p:extLst>
      <p:ext uri="{BB962C8B-B14F-4D97-AF65-F5344CB8AC3E}">
        <p14:creationId xmlns:p14="http://schemas.microsoft.com/office/powerpoint/2010/main" val="15882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>
                <a:latin typeface="GT Eesti Pro Display Light" pitchFamily="2" charset="0"/>
              </a:rPr>
              <a:t>Создание своего интерфейса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27944" y="2589847"/>
            <a:ext cx="18074706" cy="3870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800" dirty="0">
                <a:latin typeface="GT Eesti Pro Display Light" pitchFamily="2" charset="0"/>
              </a:rPr>
              <a:t>Мы не будем сами рисовать наш интерфейс, а воспользуемся наработкой нашего дизайнера. В общем наше приложение будет выглядеть следующим образом: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8A2B19-C843-F346-897B-4624D4DA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0" y="6252817"/>
            <a:ext cx="10160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5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GT Eesti Pro Display Light" pitchFamily="2" charset="0"/>
              </a:rPr>
              <a:t> </a:t>
            </a:r>
            <a:r>
              <a:rPr lang="ru-RU" b="0" dirty="0">
                <a:latin typeface="GT Eesti Pro Display Light" pitchFamily="2" charset="0"/>
              </a:rPr>
              <a:t>Сохранение наших </a:t>
            </a:r>
            <a:r>
              <a:rPr lang="en-US" b="0" dirty="0" err="1">
                <a:latin typeface="GT Eesti Pro Display Light" pitchFamily="2" charset="0"/>
              </a:rPr>
              <a:t>todo</a:t>
            </a:r>
            <a:endParaRPr lang="ru-RU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27944" y="2391048"/>
            <a:ext cx="18074706" cy="3870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GT Eesti Pro Display Light" pitchFamily="2" charset="0"/>
              </a:rPr>
              <a:t> </a:t>
            </a:r>
            <a:r>
              <a:rPr lang="ru-RU" sz="4800" dirty="0">
                <a:latin typeface="GT Eesti Pro Display Light" pitchFamily="2" charset="0"/>
              </a:rPr>
              <a:t>Классически в таких задачах </a:t>
            </a:r>
            <a:r>
              <a:rPr lang="en-US" sz="4800" dirty="0" err="1">
                <a:latin typeface="GT Eesti Pro Display Light" pitchFamily="2" charset="0"/>
              </a:rPr>
              <a:t>todo</a:t>
            </a:r>
            <a:r>
              <a:rPr lang="en-US" sz="4800" dirty="0">
                <a:latin typeface="GT Eesti Pro Display Light" pitchFamily="2" charset="0"/>
              </a:rPr>
              <a:t> </a:t>
            </a:r>
            <a:r>
              <a:rPr lang="ru-RU" sz="4800" dirty="0">
                <a:latin typeface="GT Eesti Pro Display Light" pitchFamily="2" charset="0"/>
              </a:rPr>
              <a:t>выглядит как какой-то объект в котором заключена информация: текст и значение </a:t>
            </a:r>
            <a:r>
              <a:rPr lang="en-US" sz="4800" dirty="0">
                <a:latin typeface="GT Eesti Pro Display Light" pitchFamily="2" charset="0"/>
              </a:rPr>
              <a:t>True </a:t>
            </a:r>
            <a:r>
              <a:rPr lang="ru-RU" sz="4800" dirty="0">
                <a:latin typeface="GT Eesti Pro Display Light" pitchFamily="2" charset="0"/>
              </a:rPr>
              <a:t>или </a:t>
            </a:r>
            <a:r>
              <a:rPr lang="en-US" sz="4800" dirty="0">
                <a:latin typeface="GT Eesti Pro Display Light" pitchFamily="2" charset="0"/>
              </a:rPr>
              <a:t>False</a:t>
            </a:r>
            <a:r>
              <a:rPr lang="ru-RU" sz="4800" dirty="0">
                <a:latin typeface="GT Eesti Pro Display Light" pitchFamily="2" charset="0"/>
              </a:rPr>
              <a:t>, которое показывает сделано дело или нет.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D2E5F5-61E2-B943-B2F9-649E29C1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75" y="6006039"/>
            <a:ext cx="9269861" cy="69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4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>
                <a:latin typeface="GT Eesti Pro Display Light" pitchFamily="2" charset="0"/>
              </a:rPr>
              <a:t>База данных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3852" y="2135451"/>
            <a:ext cx="18074706" cy="3870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800" dirty="0">
                <a:latin typeface="GT Eesti Pro Display Light" pitchFamily="2" charset="0"/>
              </a:rPr>
              <a:t>В качестве базы данных мы воспользуемся просто файлом с расширением </a:t>
            </a:r>
            <a:r>
              <a:rPr lang="en-US" sz="4800" dirty="0">
                <a:latin typeface="GT Eesti Pro Display Light" pitchFamily="2" charset="0"/>
              </a:rPr>
              <a:t>.</a:t>
            </a:r>
            <a:r>
              <a:rPr lang="en-US" sz="4800" dirty="0" err="1">
                <a:latin typeface="GT Eesti Pro Display Light" pitchFamily="2" charset="0"/>
              </a:rPr>
              <a:t>db</a:t>
            </a:r>
            <a:r>
              <a:rPr lang="ru-RU" sz="4800" dirty="0">
                <a:latin typeface="GT Eesti Pro Display Light" pitchFamily="2" charset="0"/>
              </a:rPr>
              <a:t>, в которое будет складывать наши дела в формате </a:t>
            </a:r>
            <a:r>
              <a:rPr lang="en-US" sz="4800" dirty="0">
                <a:latin typeface="GT Eesti Pro Display Light" pitchFamily="2" charset="0"/>
              </a:rPr>
              <a:t>JSON.</a:t>
            </a:r>
            <a:endParaRPr lang="ru-RU" sz="4800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1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AEE78-CFE4-3249-BDE4-836EC2C7F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err="1"/>
              <a:t>Билд</a:t>
            </a:r>
            <a:r>
              <a:rPr lang="ru-RU" dirty="0"/>
              <a:t> своего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B6B9EC-6E18-AD46-A849-DC822E798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без </a:t>
            </a:r>
            <a:r>
              <a:rPr lang="en-US" dirty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99F5-ABBE-F341-9638-28EA139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GT Eesti Pro Display Light" pitchFamily="2" charset="0"/>
              </a:rPr>
              <a:t>Билд</a:t>
            </a:r>
            <a:endParaRPr lang="ru-RU" b="0" dirty="0">
              <a:latin typeface="GT Eesti Pro Display Light" pitchFamily="2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47D58-D51E-EC42-A7C9-D985BA2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18+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FF778-F34A-1F44-8AA3-D82C05A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26FBEC-326E-2B46-9109-B9F8594E2B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3852" y="2135450"/>
            <a:ext cx="18074706" cy="10705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GT Eesti Pro Display Light" pitchFamily="2" charset="0"/>
              </a:rPr>
              <a:t>В какой-то момент вам захочется </a:t>
            </a:r>
            <a:r>
              <a:rPr lang="ru-RU" sz="4000" dirty="0" err="1">
                <a:latin typeface="GT Eesti Pro Display Light" pitchFamily="2" charset="0"/>
              </a:rPr>
              <a:t>закомпилировать</a:t>
            </a:r>
            <a:r>
              <a:rPr lang="ru-RU" sz="4000" dirty="0">
                <a:latin typeface="GT Eesti Pro Display Light" pitchFamily="2" charset="0"/>
              </a:rPr>
              <a:t> вашу программу в </a:t>
            </a:r>
            <a:r>
              <a:rPr lang="en-US" sz="4000" dirty="0">
                <a:latin typeface="GT Eesti Pro Display Light" pitchFamily="2" charset="0"/>
              </a:rPr>
              <a:t>.exe</a:t>
            </a:r>
            <a:r>
              <a:rPr lang="ru-RU" sz="4000" dirty="0">
                <a:latin typeface="GT Eesti Pro Display Light" pitchFamily="2" charset="0"/>
              </a:rPr>
              <a:t>, чтобы можно было позапускать вашу программу на компьютере, на котором нет </a:t>
            </a:r>
            <a:r>
              <a:rPr lang="en-US" sz="4000" dirty="0">
                <a:latin typeface="GT Eesti Pro Display Light" pitchFamily="2" charset="0"/>
              </a:rPr>
              <a:t>Python</a:t>
            </a:r>
            <a:r>
              <a:rPr lang="ru-RU" sz="4000" dirty="0">
                <a:latin typeface="GT Eesti Pro Display Light" pitchFamily="2" charset="0"/>
              </a:rPr>
              <a:t>( однако стоит понимать, что запускаться эта программа будет только на такой же операционной системе. В </a:t>
            </a:r>
            <a:r>
              <a:rPr lang="en-US" sz="4000" dirty="0">
                <a:latin typeface="GT Eesti Pro Display Light" pitchFamily="2" charset="0"/>
              </a:rPr>
              <a:t>Python </a:t>
            </a:r>
            <a:r>
              <a:rPr lang="ru-RU" sz="4000" dirty="0">
                <a:latin typeface="GT Eesti Pro Display Light" pitchFamily="2" charset="0"/>
              </a:rPr>
              <a:t>есть несколько инструментов, которые позволяют вам провернуть этот трюк, однако тут есть несколько подводных камней: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dirty="0">
                <a:latin typeface="GT Eesti Pro Display Light" pitchFamily="2" charset="0"/>
              </a:rPr>
              <a:t>эти программы на самом деле собирают ваше приложения с теми кусками интерпретатора </a:t>
            </a:r>
            <a:r>
              <a:rPr lang="en-US" sz="4000" dirty="0">
                <a:latin typeface="GT Eesti Pro Display Light" pitchFamily="2" charset="0"/>
              </a:rPr>
              <a:t> Python</a:t>
            </a:r>
            <a:r>
              <a:rPr lang="ru-RU" sz="4000" dirty="0">
                <a:latin typeface="GT Eesti Pro Display Light" pitchFamily="2" charset="0"/>
              </a:rPr>
              <a:t>, которые для исполнения. Ваше приложения не получаем никаких плюсов в плане скорости.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dirty="0">
                <a:latin typeface="GT Eesti Pro Display Light" pitchFamily="2" charset="0"/>
              </a:rPr>
              <a:t> Во время сборки все может пойти достаточно непредсказуемо. </a:t>
            </a:r>
          </a:p>
        </p:txBody>
      </p:sp>
    </p:spTree>
    <p:extLst>
      <p:ext uri="{BB962C8B-B14F-4D97-AF65-F5344CB8AC3E}">
        <p14:creationId xmlns:p14="http://schemas.microsoft.com/office/powerpoint/2010/main" val="2251484447"/>
      </p:ext>
    </p:extLst>
  </p:cSld>
  <p:clrMapOvr>
    <a:masterClrMapping/>
  </p:clrMapOvr>
</p:sld>
</file>

<file path=ppt/theme/theme1.xml><?xml version="1.0" encoding="utf-8"?>
<a:theme xmlns:a="http://schemas.openxmlformats.org/drawingml/2006/main" name="Ozon-1">
  <a:themeElements>
    <a:clrScheme name="Ozon_Show 1">
      <a:dk1>
        <a:srgbClr val="000000"/>
      </a:dk1>
      <a:lt1>
        <a:srgbClr val="FFFFFF"/>
      </a:lt1>
      <a:dk2>
        <a:srgbClr val="005BFF"/>
      </a:dk2>
      <a:lt2>
        <a:srgbClr val="00A2FF"/>
      </a:lt2>
      <a:accent1>
        <a:srgbClr val="06CA99"/>
      </a:accent1>
      <a:accent2>
        <a:srgbClr val="FFDC00"/>
      </a:accent2>
      <a:accent3>
        <a:srgbClr val="F91155"/>
      </a:accent3>
      <a:accent4>
        <a:srgbClr val="FFA83B"/>
      </a:accent4>
      <a:accent5>
        <a:srgbClr val="0000B7"/>
      </a:accent5>
      <a:accent6>
        <a:srgbClr val="974DFF"/>
      </a:accent6>
      <a:hlink>
        <a:srgbClr val="000000"/>
      </a:hlink>
      <a:folHlink>
        <a:srgbClr val="000000"/>
      </a:folHlink>
    </a:clrScheme>
    <a:fontScheme name="O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162000" rIns="0" bIns="0" rtlCol="0" anchor="t">
        <a:spAutoFit/>
      </a:bodyPr>
      <a:lstStyle>
        <a:defPPr algn="l">
          <a:lnSpc>
            <a:spcPct val="100000"/>
          </a:lnSpc>
          <a:defRPr sz="5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zon-1" id="{9BA4FC8C-4356-7247-9C9F-2C46D5AF29F9}" vid="{C55456AA-5821-C945-B3EE-E5EB9215A9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Ozon-1</Template>
  <TotalTime>19692</TotalTime>
  <Words>597</Words>
  <Application>Microsoft Macintosh PowerPoint</Application>
  <PresentationFormat>Произвольный</PresentationFormat>
  <Paragraphs>48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.Lucida Grande UI Regular</vt:lpstr>
      <vt:lpstr>Системный шрифт</vt:lpstr>
      <vt:lpstr>Arial</vt:lpstr>
      <vt:lpstr>Calibri</vt:lpstr>
      <vt:lpstr>GT Eesti Pro Display Light</vt:lpstr>
      <vt:lpstr>Ozon-1</vt:lpstr>
      <vt:lpstr>Презентация PowerPoint</vt:lpstr>
      <vt:lpstr>Python 18+</vt:lpstr>
      <vt:lpstr> Создание своего Todo </vt:lpstr>
      <vt:lpstr> Создание своего Todo</vt:lpstr>
      <vt:lpstr>Создание своего интерфейса</vt:lpstr>
      <vt:lpstr> Сохранение наших todo</vt:lpstr>
      <vt:lpstr>База данных</vt:lpstr>
      <vt:lpstr> Билд своего приложения</vt:lpstr>
      <vt:lpstr>Билд</vt:lpstr>
      <vt:lpstr>Билд</vt:lpstr>
      <vt:lpstr>Билд</vt:lpstr>
      <vt:lpstr>import sys from cx_Freeze import setup, Executable import os    path = os.getcwd() base = None if sys.platform == "win32":     base = "Win32GUI"     opts = {"includes": "json",'include_files': ['tick.png', 'data.db’, ‘mainwindow.ui’]}  setup(name="todo",       version='0.1',       description = "todo",       options={           'bdist_exe': {               'bundle_name’: “Todo",           }        },       author = "Noone",        executables = [Executable('todo.py', base=base)])   </vt:lpstr>
      <vt:lpstr>Билд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487</cp:revision>
  <dcterms:created xsi:type="dcterms:W3CDTF">2020-01-20T10:09:26Z</dcterms:created>
  <dcterms:modified xsi:type="dcterms:W3CDTF">2020-05-29T18:53:26Z</dcterms:modified>
</cp:coreProperties>
</file>