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7" r:id="rId1"/>
  </p:sldMasterIdLst>
  <p:notesMasterIdLst>
    <p:notesMasterId r:id="rId31"/>
  </p:notesMasterIdLst>
  <p:handoutMasterIdLst>
    <p:handoutMasterId r:id="rId32"/>
  </p:handoutMasterIdLst>
  <p:sldIdLst>
    <p:sldId id="564" r:id="rId2"/>
    <p:sldId id="553" r:id="rId3"/>
    <p:sldId id="565" r:id="rId4"/>
    <p:sldId id="566" r:id="rId5"/>
    <p:sldId id="567" r:id="rId6"/>
    <p:sldId id="568" r:id="rId7"/>
    <p:sldId id="569" r:id="rId8"/>
    <p:sldId id="570" r:id="rId9"/>
    <p:sldId id="571" r:id="rId10"/>
    <p:sldId id="572" r:id="rId11"/>
    <p:sldId id="573" r:id="rId12"/>
    <p:sldId id="574" r:id="rId13"/>
    <p:sldId id="575" r:id="rId14"/>
    <p:sldId id="576" r:id="rId15"/>
    <p:sldId id="577" r:id="rId16"/>
    <p:sldId id="578" r:id="rId17"/>
    <p:sldId id="579" r:id="rId18"/>
    <p:sldId id="580" r:id="rId19"/>
    <p:sldId id="581" r:id="rId20"/>
    <p:sldId id="582" r:id="rId21"/>
    <p:sldId id="583" r:id="rId22"/>
    <p:sldId id="584" r:id="rId23"/>
    <p:sldId id="585" r:id="rId24"/>
    <p:sldId id="587" r:id="rId25"/>
    <p:sldId id="588" r:id="rId26"/>
    <p:sldId id="589" r:id="rId27"/>
    <p:sldId id="590" r:id="rId28"/>
    <p:sldId id="591" r:id="rId29"/>
    <p:sldId id="592" r:id="rId30"/>
  </p:sldIdLst>
  <p:sldSz cx="24382413" cy="13716000"/>
  <p:notesSz cx="6858000" cy="9144000"/>
  <p:defaultTextStyle>
    <a:defPPr>
      <a:defRPr lang="ru-RU"/>
    </a:defPPr>
    <a:lvl1pPr marL="0" algn="l" defTabSz="1828039" rtl="0" eaLnBrk="1" latinLnBrk="0" hangingPunct="1">
      <a:defRPr sz="3600" kern="1200">
        <a:solidFill>
          <a:schemeClr val="tx1"/>
        </a:solidFill>
        <a:latin typeface="+mn-lt"/>
        <a:ea typeface="+mn-ea"/>
        <a:cs typeface="+mn-cs"/>
      </a:defRPr>
    </a:lvl1pPr>
    <a:lvl2pPr marL="914021" algn="l" defTabSz="1828039" rtl="0" eaLnBrk="1" latinLnBrk="0" hangingPunct="1">
      <a:defRPr sz="3600" kern="1200">
        <a:solidFill>
          <a:schemeClr val="tx1"/>
        </a:solidFill>
        <a:latin typeface="+mn-lt"/>
        <a:ea typeface="+mn-ea"/>
        <a:cs typeface="+mn-cs"/>
      </a:defRPr>
    </a:lvl2pPr>
    <a:lvl3pPr marL="1828039" algn="l" defTabSz="1828039" rtl="0" eaLnBrk="1" latinLnBrk="0" hangingPunct="1">
      <a:defRPr sz="3600" kern="1200">
        <a:solidFill>
          <a:schemeClr val="tx1"/>
        </a:solidFill>
        <a:latin typeface="+mn-lt"/>
        <a:ea typeface="+mn-ea"/>
        <a:cs typeface="+mn-cs"/>
      </a:defRPr>
    </a:lvl3pPr>
    <a:lvl4pPr marL="2742057" algn="l" defTabSz="1828039" rtl="0" eaLnBrk="1" latinLnBrk="0" hangingPunct="1">
      <a:defRPr sz="3600" kern="1200">
        <a:solidFill>
          <a:schemeClr val="tx1"/>
        </a:solidFill>
        <a:latin typeface="+mn-lt"/>
        <a:ea typeface="+mn-ea"/>
        <a:cs typeface="+mn-cs"/>
      </a:defRPr>
    </a:lvl4pPr>
    <a:lvl5pPr marL="3656076" algn="l" defTabSz="1828039" rtl="0" eaLnBrk="1" latinLnBrk="0" hangingPunct="1">
      <a:defRPr sz="3600" kern="1200">
        <a:solidFill>
          <a:schemeClr val="tx1"/>
        </a:solidFill>
        <a:latin typeface="+mn-lt"/>
        <a:ea typeface="+mn-ea"/>
        <a:cs typeface="+mn-cs"/>
      </a:defRPr>
    </a:lvl5pPr>
    <a:lvl6pPr marL="4570097" algn="l" defTabSz="1828039" rtl="0" eaLnBrk="1" latinLnBrk="0" hangingPunct="1">
      <a:defRPr sz="3600" kern="1200">
        <a:solidFill>
          <a:schemeClr val="tx1"/>
        </a:solidFill>
        <a:latin typeface="+mn-lt"/>
        <a:ea typeface="+mn-ea"/>
        <a:cs typeface="+mn-cs"/>
      </a:defRPr>
    </a:lvl6pPr>
    <a:lvl7pPr marL="5484113" algn="l" defTabSz="1828039" rtl="0" eaLnBrk="1" latinLnBrk="0" hangingPunct="1">
      <a:defRPr sz="3600" kern="1200">
        <a:solidFill>
          <a:schemeClr val="tx1"/>
        </a:solidFill>
        <a:latin typeface="+mn-lt"/>
        <a:ea typeface="+mn-ea"/>
        <a:cs typeface="+mn-cs"/>
      </a:defRPr>
    </a:lvl7pPr>
    <a:lvl8pPr marL="6398134" algn="l" defTabSz="1828039" rtl="0" eaLnBrk="1" latinLnBrk="0" hangingPunct="1">
      <a:defRPr sz="3600" kern="1200">
        <a:solidFill>
          <a:schemeClr val="tx1"/>
        </a:solidFill>
        <a:latin typeface="+mn-lt"/>
        <a:ea typeface="+mn-ea"/>
        <a:cs typeface="+mn-cs"/>
      </a:defRPr>
    </a:lvl8pPr>
    <a:lvl9pPr marL="7312152" algn="l" defTabSz="182803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Слайды шаблона" id="{8BA1A198-D860-A649-A991-D29415064DB3}">
          <p14:sldIdLst>
            <p14:sldId id="564"/>
            <p14:sldId id="553"/>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7"/>
            <p14:sldId id="588"/>
            <p14:sldId id="589"/>
            <p14:sldId id="590"/>
            <p14:sldId id="591"/>
            <p14:sldId id="5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A34"/>
    <a:srgbClr val="99DAFF"/>
    <a:srgbClr val="99BDFF"/>
    <a:srgbClr val="F91155"/>
    <a:srgbClr val="FADC00"/>
    <a:srgbClr val="A3BFFC"/>
    <a:srgbClr val="005BFF"/>
    <a:srgbClr val="0038D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70"/>
    <p:restoredTop sz="94643"/>
  </p:normalViewPr>
  <p:slideViewPr>
    <p:cSldViewPr snapToGrid="0" snapToObjects="1" showGuides="1">
      <p:cViewPr varScale="1">
        <p:scale>
          <a:sx n="65" d="100"/>
          <a:sy n="65" d="100"/>
        </p:scale>
        <p:origin x="984" y="2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72" d="100"/>
          <a:sy n="172" d="100"/>
        </p:scale>
        <p:origin x="655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a:extLst>
              <a:ext uri="{FF2B5EF4-FFF2-40B4-BE49-F238E27FC236}">
                <a16:creationId xmlns:a16="http://schemas.microsoft.com/office/drawing/2014/main" id="{96B2D207-607D-3F45-AE22-266B3FC2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7D8D60-6706-1142-803B-9DCFF825FB7D}" type="datetimeFigureOut">
              <a:rPr lang="ru-RU" smtClean="0"/>
              <a:t>14.06.2020</a:t>
            </a:fld>
            <a:endParaRPr lang="ru-RU"/>
          </a:p>
        </p:txBody>
      </p:sp>
      <p:sp>
        <p:nvSpPr>
          <p:cNvPr id="4" name="Нижний колонтитул 3">
            <a:extLst>
              <a:ext uri="{FF2B5EF4-FFF2-40B4-BE49-F238E27FC236}">
                <a16:creationId xmlns:a16="http://schemas.microsoft.com/office/drawing/2014/main" id="{D9185744-2A69-164E-943D-1EC1056011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8ACCD012-B1F6-114F-B3EF-B2437C0B0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99814E-01A1-604C-AF02-454C470B4264}" type="slidenum">
              <a:rPr lang="ru-RU" smtClean="0"/>
              <a:t>‹#›</a:t>
            </a:fld>
            <a:endParaRPr lang="ru-RU"/>
          </a:p>
        </p:txBody>
      </p:sp>
    </p:spTree>
    <p:extLst>
      <p:ext uri="{BB962C8B-B14F-4D97-AF65-F5344CB8AC3E}">
        <p14:creationId xmlns:p14="http://schemas.microsoft.com/office/powerpoint/2010/main" val="1612198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CD56FB6-65F2-3649-84D3-26727DF64DA2}" type="datetimeFigureOut">
              <a:rPr lang="ru-RU" smtClean="0"/>
              <a:pPr/>
              <a:t>14.06.2020</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ru-RU"/>
              <a:t>Образец текста
Второй уровень
Третий уровень
Четвертый уровень
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3E5D75E-72D6-CD44-994A-C15A26A8438F}" type="slidenum">
              <a:rPr lang="ru-RU" smtClean="0"/>
              <a:pPr/>
              <a:t>‹#›</a:t>
            </a:fld>
            <a:endParaRPr lang="ru-RU" dirty="0"/>
          </a:p>
        </p:txBody>
      </p:sp>
    </p:spTree>
    <p:extLst>
      <p:ext uri="{BB962C8B-B14F-4D97-AF65-F5344CB8AC3E}">
        <p14:creationId xmlns:p14="http://schemas.microsoft.com/office/powerpoint/2010/main" val="333653943"/>
      </p:ext>
    </p:extLst>
  </p:cSld>
  <p:clrMap bg1="lt1" tx1="dk1" bg2="lt2" tx2="dk2" accent1="accent1" accent2="accent2" accent3="accent3" accent4="accent4" accent5="accent5" accent6="accent6" hlink="hlink" folHlink="folHlink"/>
  <p:notesStyle>
    <a:lvl1pPr marL="0" algn="l" defTabSz="1828437" rtl="0" eaLnBrk="1" latinLnBrk="0" hangingPunct="1">
      <a:defRPr sz="2399" kern="1200">
        <a:solidFill>
          <a:schemeClr val="tx1"/>
        </a:solidFill>
        <a:latin typeface="Arial" panose="020B0604020202020204" pitchFamily="34" charset="0"/>
        <a:ea typeface="+mn-ea"/>
        <a:cs typeface="+mn-cs"/>
      </a:defRPr>
    </a:lvl1pPr>
    <a:lvl2pPr marL="914219" algn="l" defTabSz="1828437" rtl="0" eaLnBrk="1" latinLnBrk="0" hangingPunct="1">
      <a:defRPr sz="2399" kern="1200">
        <a:solidFill>
          <a:schemeClr val="tx1"/>
        </a:solidFill>
        <a:latin typeface="+mn-lt"/>
        <a:ea typeface="+mn-ea"/>
        <a:cs typeface="+mn-cs"/>
      </a:defRPr>
    </a:lvl2pPr>
    <a:lvl3pPr marL="1828437" algn="l" defTabSz="1828437" rtl="0" eaLnBrk="1" latinLnBrk="0" hangingPunct="1">
      <a:defRPr sz="2399" kern="1200">
        <a:solidFill>
          <a:schemeClr val="tx1"/>
        </a:solidFill>
        <a:latin typeface="+mn-lt"/>
        <a:ea typeface="+mn-ea"/>
        <a:cs typeface="+mn-cs"/>
      </a:defRPr>
    </a:lvl3pPr>
    <a:lvl4pPr marL="2742656" algn="l" defTabSz="1828437" rtl="0" eaLnBrk="1" latinLnBrk="0" hangingPunct="1">
      <a:defRPr sz="2399" kern="1200">
        <a:solidFill>
          <a:schemeClr val="tx1"/>
        </a:solidFill>
        <a:latin typeface="+mn-lt"/>
        <a:ea typeface="+mn-ea"/>
        <a:cs typeface="+mn-cs"/>
      </a:defRPr>
    </a:lvl4pPr>
    <a:lvl5pPr marL="3656875" algn="l" defTabSz="1828437" rtl="0" eaLnBrk="1" latinLnBrk="0" hangingPunct="1">
      <a:defRPr sz="2399" kern="1200">
        <a:solidFill>
          <a:schemeClr val="tx1"/>
        </a:solidFill>
        <a:latin typeface="+mn-lt"/>
        <a:ea typeface="+mn-ea"/>
        <a:cs typeface="+mn-cs"/>
      </a:defRPr>
    </a:lvl5pPr>
    <a:lvl6pPr marL="4571094" algn="l" defTabSz="1828437" rtl="0" eaLnBrk="1" latinLnBrk="0" hangingPunct="1">
      <a:defRPr sz="2399" kern="1200">
        <a:solidFill>
          <a:schemeClr val="tx1"/>
        </a:solidFill>
        <a:latin typeface="+mn-lt"/>
        <a:ea typeface="+mn-ea"/>
        <a:cs typeface="+mn-cs"/>
      </a:defRPr>
    </a:lvl6pPr>
    <a:lvl7pPr marL="5485312" algn="l" defTabSz="1828437" rtl="0" eaLnBrk="1" latinLnBrk="0" hangingPunct="1">
      <a:defRPr sz="2399" kern="1200">
        <a:solidFill>
          <a:schemeClr val="tx1"/>
        </a:solidFill>
        <a:latin typeface="+mn-lt"/>
        <a:ea typeface="+mn-ea"/>
        <a:cs typeface="+mn-cs"/>
      </a:defRPr>
    </a:lvl7pPr>
    <a:lvl8pPr marL="6399531" algn="l" defTabSz="1828437" rtl="0" eaLnBrk="1" latinLnBrk="0" hangingPunct="1">
      <a:defRPr sz="2399" kern="1200">
        <a:solidFill>
          <a:schemeClr val="tx1"/>
        </a:solidFill>
        <a:latin typeface="+mn-lt"/>
        <a:ea typeface="+mn-ea"/>
        <a:cs typeface="+mn-cs"/>
      </a:defRPr>
    </a:lvl8pPr>
    <a:lvl9pPr marL="7313750" algn="l" defTabSz="1828437" rtl="0" eaLnBrk="1" latinLnBrk="0" hangingPunct="1">
      <a:defRPr sz="239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Слайд-застав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24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3 текста">
    <p:spTree>
      <p:nvGrpSpPr>
        <p:cNvPr id="1" name=""/>
        <p:cNvGrpSpPr/>
        <p:nvPr/>
      </p:nvGrpSpPr>
      <p:grpSpPr>
        <a:xfrm>
          <a:off x="0" y="0"/>
          <a:ext cx="0" cy="0"/>
          <a:chOff x="0" y="0"/>
          <a:chExt cx="0" cy="0"/>
        </a:xfrm>
      </p:grpSpPr>
      <p:sp>
        <p:nvSpPr>
          <p:cNvPr id="2" name="Title 1"/>
          <p:cNvSpPr>
            <a:spLocks noGrp="1"/>
          </p:cNvSpPr>
          <p:nvPr>
            <p:ph type="title"/>
          </p:nvPr>
        </p:nvSpPr>
        <p:spPr>
          <a:xfrm>
            <a:off x="1346275" y="450645"/>
            <a:ext cx="21669394" cy="2196000"/>
          </a:xfrm>
          <a:prstGeom prst="rect">
            <a:avLst/>
          </a:prstGeom>
        </p:spPr>
        <p:txBody>
          <a:bodyPr tIns="360000" rIns="0" bIns="0">
            <a:noAutofit/>
          </a:bodyPr>
          <a:lstStyle/>
          <a:p>
            <a:r>
              <a:rPr lang="ru-RU" dirty="0"/>
              <a:t>Образец заголовка</a:t>
            </a:r>
            <a:endParaRPr lang="en-US" dirty="0"/>
          </a:p>
        </p:txBody>
      </p:sp>
      <p:sp>
        <p:nvSpPr>
          <p:cNvPr id="5" name="Footer Placeholder 4"/>
          <p:cNvSpPr>
            <a:spLocks noGrp="1"/>
          </p:cNvSpPr>
          <p:nvPr>
            <p:ph type="ftr" sz="quarter" idx="11"/>
          </p:nvPr>
        </p:nvSpPr>
        <p:spPr>
          <a:xfrm>
            <a:off x="1346278" y="12833592"/>
            <a:ext cx="18073031"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a:p>
        </p:txBody>
      </p:sp>
      <p:sp>
        <p:nvSpPr>
          <p:cNvPr id="4" name="Текст 3">
            <a:extLst>
              <a:ext uri="{FF2B5EF4-FFF2-40B4-BE49-F238E27FC236}">
                <a16:creationId xmlns:a16="http://schemas.microsoft.com/office/drawing/2014/main" id="{F658673A-ADDA-E243-A15F-B00249F41746}"/>
              </a:ext>
            </a:extLst>
          </p:cNvPr>
          <p:cNvSpPr>
            <a:spLocks noGrp="1"/>
          </p:cNvSpPr>
          <p:nvPr>
            <p:ph type="body" sz="quarter" idx="13"/>
          </p:nvPr>
        </p:nvSpPr>
        <p:spPr>
          <a:xfrm>
            <a:off x="1346273" y="3542400"/>
            <a:ext cx="6328679" cy="8856000"/>
          </a:xfrm>
          <a:noFill/>
        </p:spPr>
        <p:txBody>
          <a:bodyPr anchor="t"/>
          <a:lstStyle/>
          <a:p>
            <a:pPr lvl="0"/>
            <a:r>
              <a:rPr lang="ru-RU" dirty="0"/>
              <a:t>Образец текста</a:t>
            </a:r>
          </a:p>
        </p:txBody>
      </p:sp>
      <p:sp>
        <p:nvSpPr>
          <p:cNvPr id="8" name="Текст 7">
            <a:extLst>
              <a:ext uri="{FF2B5EF4-FFF2-40B4-BE49-F238E27FC236}">
                <a16:creationId xmlns:a16="http://schemas.microsoft.com/office/drawing/2014/main" id="{1703158F-A5BF-504A-AF00-6BDDB828D4CA}"/>
              </a:ext>
            </a:extLst>
          </p:cNvPr>
          <p:cNvSpPr>
            <a:spLocks noGrp="1"/>
          </p:cNvSpPr>
          <p:nvPr>
            <p:ph type="body" sz="quarter" idx="14" hasCustomPrompt="1"/>
          </p:nvPr>
        </p:nvSpPr>
        <p:spPr>
          <a:xfrm>
            <a:off x="9031138" y="3542400"/>
            <a:ext cx="6328679" cy="8856000"/>
          </a:xfrm>
          <a:noFill/>
        </p:spPr>
        <p:txBody>
          <a:bodyPr anchor="t"/>
          <a:lstStyle/>
          <a:p>
            <a:r>
              <a:rPr lang="ru-RU" dirty="0"/>
              <a:t>Образец текста
</a:t>
            </a:r>
          </a:p>
        </p:txBody>
      </p:sp>
      <p:sp>
        <p:nvSpPr>
          <p:cNvPr id="10" name="Текст 9">
            <a:extLst>
              <a:ext uri="{FF2B5EF4-FFF2-40B4-BE49-F238E27FC236}">
                <a16:creationId xmlns:a16="http://schemas.microsoft.com/office/drawing/2014/main" id="{FA6F0FBE-32CA-684C-8B74-952DE248886F}"/>
              </a:ext>
            </a:extLst>
          </p:cNvPr>
          <p:cNvSpPr>
            <a:spLocks noGrp="1"/>
          </p:cNvSpPr>
          <p:nvPr>
            <p:ph type="body" sz="quarter" idx="15" hasCustomPrompt="1"/>
          </p:nvPr>
        </p:nvSpPr>
        <p:spPr>
          <a:xfrm>
            <a:off x="16712898" y="3542400"/>
            <a:ext cx="6328679" cy="8856000"/>
          </a:xfrm>
          <a:noFill/>
        </p:spPr>
        <p:txBody>
          <a:bodyPr anchor="t"/>
          <a:lstStyle/>
          <a:p>
            <a:r>
              <a:rPr lang="ru-RU" dirty="0"/>
              <a:t>Образец текста
</a:t>
            </a:r>
          </a:p>
        </p:txBody>
      </p:sp>
    </p:spTree>
    <p:extLst>
      <p:ext uri="{BB962C8B-B14F-4D97-AF65-F5344CB8AC3E}">
        <p14:creationId xmlns:p14="http://schemas.microsoft.com/office/powerpoint/2010/main" val="271306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фотофон и текст">
    <p:spTree>
      <p:nvGrpSpPr>
        <p:cNvPr id="1" name=""/>
        <p:cNvGrpSpPr/>
        <p:nvPr/>
      </p:nvGrpSpPr>
      <p:grpSpPr>
        <a:xfrm>
          <a:off x="0" y="0"/>
          <a:ext cx="0" cy="0"/>
          <a:chOff x="0" y="0"/>
          <a:chExt cx="0" cy="0"/>
        </a:xfrm>
      </p:grpSpPr>
      <p:sp>
        <p:nvSpPr>
          <p:cNvPr id="8" name="Рисунок 7">
            <a:extLst>
              <a:ext uri="{FF2B5EF4-FFF2-40B4-BE49-F238E27FC236}">
                <a16:creationId xmlns:a16="http://schemas.microsoft.com/office/drawing/2014/main" id="{57234B99-BF2E-8E4D-838D-9846D6A0A88B}"/>
              </a:ext>
            </a:extLst>
          </p:cNvPr>
          <p:cNvSpPr>
            <a:spLocks noGrp="1"/>
          </p:cNvSpPr>
          <p:nvPr>
            <p:ph type="pic" sz="quarter" idx="16"/>
          </p:nvPr>
        </p:nvSpPr>
        <p:spPr>
          <a:xfrm>
            <a:off x="1" y="2"/>
            <a:ext cx="8126727" cy="13716000"/>
          </a:xfrm>
          <a:solidFill>
            <a:srgbClr val="001A34"/>
          </a:solidFill>
        </p:spPr>
        <p:txBody>
          <a:bodyPr anchor="ctr"/>
          <a:lstStyle>
            <a:lvl1pPr algn="ctr">
              <a:defRPr sz="3200"/>
            </a:lvl1pPr>
          </a:lstStyle>
          <a:p>
            <a:r>
              <a:rPr lang="ru-RU" dirty="0"/>
              <a:t>Вставка рисунка</a:t>
            </a:r>
          </a:p>
        </p:txBody>
      </p:sp>
      <p:sp>
        <p:nvSpPr>
          <p:cNvPr id="2" name="Title 1"/>
          <p:cNvSpPr>
            <a:spLocks noGrp="1"/>
          </p:cNvSpPr>
          <p:nvPr>
            <p:ph type="title"/>
          </p:nvPr>
        </p:nvSpPr>
        <p:spPr>
          <a:xfrm>
            <a:off x="0" y="0"/>
            <a:ext cx="8126725" cy="12193237"/>
          </a:xfrm>
          <a:prstGeom prst="rect">
            <a:avLst/>
          </a:prstGeom>
          <a:gradFill>
            <a:gsLst>
              <a:gs pos="0">
                <a:srgbClr val="001A34"/>
              </a:gs>
              <a:gs pos="34000">
                <a:srgbClr val="001A34">
                  <a:alpha val="27000"/>
                </a:srgbClr>
              </a:gs>
              <a:gs pos="100000">
                <a:srgbClr val="001A34">
                  <a:alpha val="0"/>
                </a:srgbClr>
              </a:gs>
            </a:gsLst>
            <a:lin ang="5400000" scaled="1"/>
          </a:gradFill>
        </p:spPr>
        <p:txBody>
          <a:bodyPr lIns="1350000" tIns="810000" rIns="288000" bIns="0">
            <a:noAutofit/>
          </a:bodyPr>
          <a:lstStyle>
            <a:lvl1pPr>
              <a:defRPr>
                <a:solidFill>
                  <a:schemeClr val="bg1"/>
                </a:solidFill>
              </a:defRPr>
            </a:lvl1pPr>
          </a:lstStyle>
          <a:p>
            <a:r>
              <a:rPr lang="ru-RU" dirty="0"/>
              <a:t>Образец заголовка</a:t>
            </a:r>
            <a:endParaRPr lang="en-US" dirty="0"/>
          </a:p>
        </p:txBody>
      </p:sp>
      <p:sp>
        <p:nvSpPr>
          <p:cNvPr id="5" name="Footer Placeholder 4"/>
          <p:cNvSpPr>
            <a:spLocks noGrp="1"/>
          </p:cNvSpPr>
          <p:nvPr>
            <p:ph type="ftr" sz="quarter" idx="11"/>
          </p:nvPr>
        </p:nvSpPr>
        <p:spPr>
          <a:xfrm>
            <a:off x="9028706" y="12833592"/>
            <a:ext cx="10390600"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a:p>
        </p:txBody>
      </p:sp>
      <p:sp>
        <p:nvSpPr>
          <p:cNvPr id="4" name="Объект 3">
            <a:extLst>
              <a:ext uri="{FF2B5EF4-FFF2-40B4-BE49-F238E27FC236}">
                <a16:creationId xmlns:a16="http://schemas.microsoft.com/office/drawing/2014/main" id="{9EB0253D-058F-A648-881F-1A279CD1EA57}"/>
              </a:ext>
            </a:extLst>
          </p:cNvPr>
          <p:cNvSpPr>
            <a:spLocks noGrp="1"/>
          </p:cNvSpPr>
          <p:nvPr>
            <p:ph sz="quarter" idx="15"/>
          </p:nvPr>
        </p:nvSpPr>
        <p:spPr>
          <a:xfrm>
            <a:off x="9028704" y="3542400"/>
            <a:ext cx="13987347" cy="8856000"/>
          </a:xfrm>
        </p:spPr>
        <p:txBody>
          <a:bodyPr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609318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фон и 2 разных текста">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F5529951-B20F-924D-91A3-07BF37C91C23}"/>
              </a:ext>
            </a:extLst>
          </p:cNvPr>
          <p:cNvSpPr/>
          <p:nvPr userDrawn="1"/>
        </p:nvSpPr>
        <p:spPr>
          <a:xfrm>
            <a:off x="2" y="0"/>
            <a:ext cx="8126725" cy="13716000"/>
          </a:xfrm>
          <a:prstGeom prst="rect">
            <a:avLst/>
          </a:prstGeom>
          <a:solidFill>
            <a:srgbClr val="001A34"/>
          </a:solidFill>
          <a:ln w="25400" cap="rnd">
            <a:solidFill>
              <a:srgbClr val="001A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063"/>
          </a:p>
        </p:txBody>
      </p:sp>
      <p:sp>
        <p:nvSpPr>
          <p:cNvPr id="2" name="Title 1"/>
          <p:cNvSpPr>
            <a:spLocks noGrp="1"/>
          </p:cNvSpPr>
          <p:nvPr>
            <p:ph type="title"/>
          </p:nvPr>
        </p:nvSpPr>
        <p:spPr>
          <a:xfrm>
            <a:off x="4" y="5"/>
            <a:ext cx="8126725" cy="4425946"/>
          </a:xfrm>
          <a:prstGeom prst="rect">
            <a:avLst/>
          </a:prstGeom>
          <a:noFill/>
        </p:spPr>
        <p:txBody>
          <a:bodyPr lIns="1350000" tIns="810000" rIns="288000" bIns="0">
            <a:noAutofit/>
          </a:bodyPr>
          <a:lstStyle>
            <a:lvl1pPr>
              <a:defRPr>
                <a:solidFill>
                  <a:schemeClr val="bg1"/>
                </a:solidFill>
              </a:defRPr>
            </a:lvl1pPr>
          </a:lstStyle>
          <a:p>
            <a:r>
              <a:rPr lang="ru-RU" dirty="0"/>
              <a:t>Образец заголовка</a:t>
            </a:r>
            <a:endParaRPr lang="en-US" dirty="0"/>
          </a:p>
        </p:txBody>
      </p:sp>
      <p:sp>
        <p:nvSpPr>
          <p:cNvPr id="8" name="Текст 7">
            <a:extLst>
              <a:ext uri="{FF2B5EF4-FFF2-40B4-BE49-F238E27FC236}">
                <a16:creationId xmlns:a16="http://schemas.microsoft.com/office/drawing/2014/main" id="{091EC56E-9E15-F547-A8E0-5A0BA967F2E4}"/>
              </a:ext>
            </a:extLst>
          </p:cNvPr>
          <p:cNvSpPr>
            <a:spLocks noGrp="1"/>
          </p:cNvSpPr>
          <p:nvPr>
            <p:ph type="body" sz="quarter" idx="20"/>
          </p:nvPr>
        </p:nvSpPr>
        <p:spPr>
          <a:xfrm>
            <a:off x="1350963" y="7091363"/>
            <a:ext cx="6351587" cy="44148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Footer Placeholder 4"/>
          <p:cNvSpPr>
            <a:spLocks noGrp="1"/>
          </p:cNvSpPr>
          <p:nvPr>
            <p:ph type="ftr" sz="quarter" idx="11"/>
          </p:nvPr>
        </p:nvSpPr>
        <p:spPr>
          <a:xfrm>
            <a:off x="9028706" y="12834000"/>
            <a:ext cx="10390600"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dirty="0"/>
          </a:p>
        </p:txBody>
      </p:sp>
      <p:sp>
        <p:nvSpPr>
          <p:cNvPr id="4" name="Объект 3">
            <a:extLst>
              <a:ext uri="{FF2B5EF4-FFF2-40B4-BE49-F238E27FC236}">
                <a16:creationId xmlns:a16="http://schemas.microsoft.com/office/drawing/2014/main" id="{9EB0253D-058F-A648-881F-1A279CD1EA57}"/>
              </a:ext>
            </a:extLst>
          </p:cNvPr>
          <p:cNvSpPr>
            <a:spLocks noGrp="1"/>
          </p:cNvSpPr>
          <p:nvPr>
            <p:ph sz="quarter" idx="15"/>
          </p:nvPr>
        </p:nvSpPr>
        <p:spPr>
          <a:xfrm>
            <a:off x="9028704" y="3542400"/>
            <a:ext cx="13987347" cy="8856000"/>
          </a:xfrm>
        </p:spPr>
        <p:txBody>
          <a:bodyPr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0" name="Рисунок 5">
            <a:extLst>
              <a:ext uri="{FF2B5EF4-FFF2-40B4-BE49-F238E27FC236}">
                <a16:creationId xmlns:a16="http://schemas.microsoft.com/office/drawing/2014/main" id="{5E60632A-722D-F140-97D5-525ECD2ED43F}"/>
              </a:ext>
            </a:extLst>
          </p:cNvPr>
          <p:cNvSpPr>
            <a:spLocks noGrp="1" noChangeAspect="1"/>
          </p:cNvSpPr>
          <p:nvPr>
            <p:ph type="pic" sz="quarter" idx="19"/>
          </p:nvPr>
        </p:nvSpPr>
        <p:spPr>
          <a:xfrm>
            <a:off x="1366030" y="4874400"/>
            <a:ext cx="2317143" cy="1771200"/>
          </a:xfrm>
        </p:spPr>
        <p:txBody>
          <a:bodyPr/>
          <a:lstStyle>
            <a:lvl1pPr algn="ctr">
              <a:defRPr sz="3200"/>
            </a:lvl1pPr>
          </a:lstStyle>
          <a:p>
            <a:r>
              <a:rPr lang="ru-RU" dirty="0"/>
              <a:t>Вставка рисунка</a:t>
            </a:r>
          </a:p>
        </p:txBody>
      </p:sp>
    </p:spTree>
    <p:extLst>
      <p:ext uri="{BB962C8B-B14F-4D97-AF65-F5344CB8AC3E}">
        <p14:creationId xmlns:p14="http://schemas.microsoft.com/office/powerpoint/2010/main" val="425582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и 3 иконки">
    <p:spTree>
      <p:nvGrpSpPr>
        <p:cNvPr id="1" name=""/>
        <p:cNvGrpSpPr/>
        <p:nvPr/>
      </p:nvGrpSpPr>
      <p:grpSpPr>
        <a:xfrm>
          <a:off x="0" y="0"/>
          <a:ext cx="0" cy="0"/>
          <a:chOff x="0" y="0"/>
          <a:chExt cx="0" cy="0"/>
        </a:xfrm>
      </p:grpSpPr>
      <p:sp>
        <p:nvSpPr>
          <p:cNvPr id="2" name="Title 1"/>
          <p:cNvSpPr>
            <a:spLocks noGrp="1"/>
          </p:cNvSpPr>
          <p:nvPr>
            <p:ph type="title"/>
          </p:nvPr>
        </p:nvSpPr>
        <p:spPr>
          <a:xfrm>
            <a:off x="1346275" y="450645"/>
            <a:ext cx="21669394" cy="2196000"/>
          </a:xfrm>
          <a:prstGeom prst="rect">
            <a:avLst/>
          </a:prstGeom>
        </p:spPr>
        <p:txBody>
          <a:bodyPr tIns="360000" rIns="0" bIns="0">
            <a:noAutofit/>
          </a:bodyPr>
          <a:lstStyle/>
          <a:p>
            <a:r>
              <a:rPr lang="ru-RU" dirty="0"/>
              <a:t>Образец заголовка</a:t>
            </a:r>
            <a:endParaRPr lang="en-US" dirty="0"/>
          </a:p>
        </p:txBody>
      </p:sp>
      <p:sp>
        <p:nvSpPr>
          <p:cNvPr id="5" name="Footer Placeholder 4"/>
          <p:cNvSpPr>
            <a:spLocks noGrp="1"/>
          </p:cNvSpPr>
          <p:nvPr>
            <p:ph type="ftr" sz="quarter" idx="11"/>
          </p:nvPr>
        </p:nvSpPr>
        <p:spPr>
          <a:xfrm>
            <a:off x="1346278" y="12833592"/>
            <a:ext cx="18073031"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a:p>
        </p:txBody>
      </p:sp>
      <p:sp>
        <p:nvSpPr>
          <p:cNvPr id="4" name="Текст 3">
            <a:extLst>
              <a:ext uri="{FF2B5EF4-FFF2-40B4-BE49-F238E27FC236}">
                <a16:creationId xmlns:a16="http://schemas.microsoft.com/office/drawing/2014/main" id="{F658673A-ADDA-E243-A15F-B00249F41746}"/>
              </a:ext>
            </a:extLst>
          </p:cNvPr>
          <p:cNvSpPr>
            <a:spLocks noGrp="1"/>
          </p:cNvSpPr>
          <p:nvPr>
            <p:ph type="body" sz="quarter" idx="13"/>
          </p:nvPr>
        </p:nvSpPr>
        <p:spPr>
          <a:xfrm>
            <a:off x="2246361" y="7092000"/>
            <a:ext cx="6326233" cy="3529963"/>
          </a:xfrm>
          <a:noFill/>
        </p:spPr>
        <p:txBody>
          <a:bodyPr anchor="t"/>
          <a:lstStyle>
            <a:lvl1pPr algn="l">
              <a:defRPr/>
            </a:lvl1pPr>
          </a:lstStyle>
          <a:p>
            <a:pPr lvl="0"/>
            <a:r>
              <a:rPr lang="ru-RU" dirty="0"/>
              <a:t>Образец текста</a:t>
            </a:r>
          </a:p>
        </p:txBody>
      </p:sp>
      <p:sp>
        <p:nvSpPr>
          <p:cNvPr id="8" name="Текст 7">
            <a:extLst>
              <a:ext uri="{FF2B5EF4-FFF2-40B4-BE49-F238E27FC236}">
                <a16:creationId xmlns:a16="http://schemas.microsoft.com/office/drawing/2014/main" id="{1703158F-A5BF-504A-AF00-6BDDB828D4CA}"/>
              </a:ext>
            </a:extLst>
          </p:cNvPr>
          <p:cNvSpPr>
            <a:spLocks noGrp="1"/>
          </p:cNvSpPr>
          <p:nvPr>
            <p:ph type="body" sz="quarter" idx="14"/>
          </p:nvPr>
        </p:nvSpPr>
        <p:spPr>
          <a:xfrm>
            <a:off x="9469682" y="7092000"/>
            <a:ext cx="6326037" cy="3529963"/>
          </a:xfrm>
          <a:noFill/>
        </p:spPr>
        <p:txBody>
          <a:bodyPr anchor="t"/>
          <a:lstStyle>
            <a:lvl1pPr algn="l">
              <a:defRPr/>
            </a:lvl1pPr>
          </a:lstStyle>
          <a:p>
            <a:pPr lvl="0"/>
            <a:r>
              <a:rPr lang="ru-RU"/>
              <a:t>Образец текста</a:t>
            </a:r>
          </a:p>
        </p:txBody>
      </p:sp>
      <p:sp>
        <p:nvSpPr>
          <p:cNvPr id="10" name="Текст 9">
            <a:extLst>
              <a:ext uri="{FF2B5EF4-FFF2-40B4-BE49-F238E27FC236}">
                <a16:creationId xmlns:a16="http://schemas.microsoft.com/office/drawing/2014/main" id="{FA6F0FBE-32CA-684C-8B74-952DE248886F}"/>
              </a:ext>
            </a:extLst>
          </p:cNvPr>
          <p:cNvSpPr>
            <a:spLocks noGrp="1"/>
          </p:cNvSpPr>
          <p:nvPr>
            <p:ph type="body" sz="quarter" idx="15"/>
          </p:nvPr>
        </p:nvSpPr>
        <p:spPr>
          <a:xfrm>
            <a:off x="16697683" y="7092000"/>
            <a:ext cx="6317986" cy="3529963"/>
          </a:xfrm>
          <a:noFill/>
        </p:spPr>
        <p:txBody>
          <a:bodyPr anchor="t"/>
          <a:lstStyle>
            <a:lvl1pPr algn="l">
              <a:defRPr/>
            </a:lvl1pPr>
          </a:lstStyle>
          <a:p>
            <a:pPr lvl="0"/>
            <a:r>
              <a:rPr lang="ru-RU"/>
              <a:t>Образец текста</a:t>
            </a:r>
          </a:p>
        </p:txBody>
      </p:sp>
      <p:sp>
        <p:nvSpPr>
          <p:cNvPr id="13" name="Рисунок 5">
            <a:extLst>
              <a:ext uri="{FF2B5EF4-FFF2-40B4-BE49-F238E27FC236}">
                <a16:creationId xmlns:a16="http://schemas.microsoft.com/office/drawing/2014/main" id="{3D60523E-FB91-1F41-989E-47B267D7DFB9}"/>
              </a:ext>
            </a:extLst>
          </p:cNvPr>
          <p:cNvSpPr>
            <a:spLocks noGrp="1" noChangeAspect="1"/>
          </p:cNvSpPr>
          <p:nvPr>
            <p:ph type="pic" sz="quarter" idx="19"/>
          </p:nvPr>
        </p:nvSpPr>
        <p:spPr>
          <a:xfrm>
            <a:off x="2246839" y="4874400"/>
            <a:ext cx="2317143" cy="1771200"/>
          </a:xfrm>
        </p:spPr>
        <p:txBody>
          <a:bodyPr/>
          <a:lstStyle>
            <a:lvl1pPr algn="ctr">
              <a:defRPr sz="3200"/>
            </a:lvl1pPr>
          </a:lstStyle>
          <a:p>
            <a:r>
              <a:rPr lang="ru-RU" dirty="0"/>
              <a:t>Вставка рисунка</a:t>
            </a:r>
          </a:p>
        </p:txBody>
      </p:sp>
      <p:sp>
        <p:nvSpPr>
          <p:cNvPr id="15" name="Рисунок 5">
            <a:extLst>
              <a:ext uri="{FF2B5EF4-FFF2-40B4-BE49-F238E27FC236}">
                <a16:creationId xmlns:a16="http://schemas.microsoft.com/office/drawing/2014/main" id="{0206DE54-DF1E-B74E-86C8-98450A4D92FD}"/>
              </a:ext>
            </a:extLst>
          </p:cNvPr>
          <p:cNvSpPr>
            <a:spLocks noGrp="1" noChangeAspect="1"/>
          </p:cNvSpPr>
          <p:nvPr>
            <p:ph type="pic" sz="quarter" idx="20"/>
          </p:nvPr>
        </p:nvSpPr>
        <p:spPr>
          <a:xfrm>
            <a:off x="9469681" y="4874400"/>
            <a:ext cx="2317143" cy="1771200"/>
          </a:xfrm>
        </p:spPr>
        <p:txBody>
          <a:bodyPr/>
          <a:lstStyle>
            <a:lvl1pPr algn="ctr">
              <a:defRPr sz="3200"/>
            </a:lvl1pPr>
          </a:lstStyle>
          <a:p>
            <a:r>
              <a:rPr lang="ru-RU" dirty="0"/>
              <a:t>Вставка рисунка</a:t>
            </a:r>
          </a:p>
        </p:txBody>
      </p:sp>
      <p:sp>
        <p:nvSpPr>
          <p:cNvPr id="16" name="Рисунок 5">
            <a:extLst>
              <a:ext uri="{FF2B5EF4-FFF2-40B4-BE49-F238E27FC236}">
                <a16:creationId xmlns:a16="http://schemas.microsoft.com/office/drawing/2014/main" id="{1DE8265D-E987-ED40-8435-0E438B5A8B62}"/>
              </a:ext>
            </a:extLst>
          </p:cNvPr>
          <p:cNvSpPr>
            <a:spLocks noGrp="1" noChangeAspect="1"/>
          </p:cNvSpPr>
          <p:nvPr>
            <p:ph type="pic" sz="quarter" idx="21"/>
          </p:nvPr>
        </p:nvSpPr>
        <p:spPr>
          <a:xfrm>
            <a:off x="16697684" y="4874400"/>
            <a:ext cx="2317143" cy="1771200"/>
          </a:xfrm>
        </p:spPr>
        <p:txBody>
          <a:bodyPr/>
          <a:lstStyle>
            <a:lvl1pPr algn="ctr">
              <a:defRPr sz="3200"/>
            </a:lvl1pPr>
          </a:lstStyle>
          <a:p>
            <a:r>
              <a:rPr lang="ru-RU" dirty="0"/>
              <a:t>Вставка рисунка</a:t>
            </a:r>
          </a:p>
        </p:txBody>
      </p:sp>
    </p:spTree>
    <p:extLst>
      <p:ext uri="{BB962C8B-B14F-4D97-AF65-F5344CB8AC3E}">
        <p14:creationId xmlns:p14="http://schemas.microsoft.com/office/powerpoint/2010/main" val="3508004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и 4 иконки">
    <p:spTree>
      <p:nvGrpSpPr>
        <p:cNvPr id="1" name=""/>
        <p:cNvGrpSpPr/>
        <p:nvPr/>
      </p:nvGrpSpPr>
      <p:grpSpPr>
        <a:xfrm>
          <a:off x="0" y="0"/>
          <a:ext cx="0" cy="0"/>
          <a:chOff x="0" y="0"/>
          <a:chExt cx="0" cy="0"/>
        </a:xfrm>
      </p:grpSpPr>
      <p:sp>
        <p:nvSpPr>
          <p:cNvPr id="2" name="Title 1"/>
          <p:cNvSpPr>
            <a:spLocks noGrp="1"/>
          </p:cNvSpPr>
          <p:nvPr>
            <p:ph type="title"/>
          </p:nvPr>
        </p:nvSpPr>
        <p:spPr>
          <a:xfrm>
            <a:off x="1346275" y="450645"/>
            <a:ext cx="21669394" cy="2196000"/>
          </a:xfrm>
          <a:prstGeom prst="rect">
            <a:avLst/>
          </a:prstGeom>
        </p:spPr>
        <p:txBody>
          <a:bodyPr tIns="360000" rIns="0" bIns="0">
            <a:noAutofit/>
          </a:bodyPr>
          <a:lstStyle/>
          <a:p>
            <a:r>
              <a:rPr lang="ru-RU"/>
              <a:t>Образец заголовка</a:t>
            </a:r>
            <a:endParaRPr lang="en-US" dirty="0"/>
          </a:p>
        </p:txBody>
      </p:sp>
      <p:sp>
        <p:nvSpPr>
          <p:cNvPr id="5" name="Footer Placeholder 4"/>
          <p:cNvSpPr>
            <a:spLocks noGrp="1"/>
          </p:cNvSpPr>
          <p:nvPr>
            <p:ph type="ftr" sz="quarter" idx="11"/>
          </p:nvPr>
        </p:nvSpPr>
        <p:spPr>
          <a:xfrm>
            <a:off x="1346278" y="12833592"/>
            <a:ext cx="18073031"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a:p>
        </p:txBody>
      </p:sp>
      <p:sp>
        <p:nvSpPr>
          <p:cNvPr id="4" name="Текст 3">
            <a:extLst>
              <a:ext uri="{FF2B5EF4-FFF2-40B4-BE49-F238E27FC236}">
                <a16:creationId xmlns:a16="http://schemas.microsoft.com/office/drawing/2014/main" id="{F658673A-ADDA-E243-A15F-B00249F41746}"/>
              </a:ext>
            </a:extLst>
          </p:cNvPr>
          <p:cNvSpPr>
            <a:spLocks noGrp="1"/>
          </p:cNvSpPr>
          <p:nvPr>
            <p:ph type="body" sz="quarter" idx="13"/>
          </p:nvPr>
        </p:nvSpPr>
        <p:spPr>
          <a:xfrm>
            <a:off x="1346277" y="7092000"/>
            <a:ext cx="4520567" cy="3529963"/>
          </a:xfrm>
          <a:noFill/>
        </p:spPr>
        <p:txBody>
          <a:bodyPr anchor="t"/>
          <a:lstStyle>
            <a:lvl1pPr algn="l">
              <a:defRPr/>
            </a:lvl1pPr>
          </a:lstStyle>
          <a:p>
            <a:pPr lvl="0"/>
            <a:r>
              <a:rPr lang="ru-RU" dirty="0"/>
              <a:t>Образец текста</a:t>
            </a:r>
          </a:p>
        </p:txBody>
      </p:sp>
      <p:sp>
        <p:nvSpPr>
          <p:cNvPr id="8" name="Текст 7">
            <a:extLst>
              <a:ext uri="{FF2B5EF4-FFF2-40B4-BE49-F238E27FC236}">
                <a16:creationId xmlns:a16="http://schemas.microsoft.com/office/drawing/2014/main" id="{1703158F-A5BF-504A-AF00-6BDDB828D4CA}"/>
              </a:ext>
            </a:extLst>
          </p:cNvPr>
          <p:cNvSpPr>
            <a:spLocks noGrp="1"/>
          </p:cNvSpPr>
          <p:nvPr>
            <p:ph type="body" sz="quarter" idx="14"/>
          </p:nvPr>
        </p:nvSpPr>
        <p:spPr>
          <a:xfrm>
            <a:off x="7186614" y="7092000"/>
            <a:ext cx="4552950" cy="3529963"/>
          </a:xfrm>
          <a:noFill/>
        </p:spPr>
        <p:txBody>
          <a:bodyPr anchor="t"/>
          <a:lstStyle>
            <a:lvl1pPr algn="l">
              <a:defRPr/>
            </a:lvl1pPr>
          </a:lstStyle>
          <a:p>
            <a:pPr lvl="0"/>
            <a:r>
              <a:rPr lang="ru-RU"/>
              <a:t>Образец текста</a:t>
            </a:r>
          </a:p>
        </p:txBody>
      </p:sp>
      <p:sp>
        <p:nvSpPr>
          <p:cNvPr id="10" name="Текст 9">
            <a:extLst>
              <a:ext uri="{FF2B5EF4-FFF2-40B4-BE49-F238E27FC236}">
                <a16:creationId xmlns:a16="http://schemas.microsoft.com/office/drawing/2014/main" id="{FA6F0FBE-32CA-684C-8B74-952DE248886F}"/>
              </a:ext>
            </a:extLst>
          </p:cNvPr>
          <p:cNvSpPr>
            <a:spLocks noGrp="1"/>
          </p:cNvSpPr>
          <p:nvPr>
            <p:ph type="body" sz="quarter" idx="15"/>
          </p:nvPr>
        </p:nvSpPr>
        <p:spPr>
          <a:xfrm>
            <a:off x="18972789" y="7092000"/>
            <a:ext cx="4063347" cy="3529963"/>
          </a:xfrm>
          <a:noFill/>
        </p:spPr>
        <p:txBody>
          <a:bodyPr anchor="t"/>
          <a:lstStyle>
            <a:lvl1pPr algn="l">
              <a:defRPr/>
            </a:lvl1pPr>
          </a:lstStyle>
          <a:p>
            <a:pPr lvl="0"/>
            <a:r>
              <a:rPr lang="ru-RU"/>
              <a:t>Образец текста</a:t>
            </a:r>
          </a:p>
        </p:txBody>
      </p:sp>
      <p:sp>
        <p:nvSpPr>
          <p:cNvPr id="13" name="Рисунок 5">
            <a:extLst>
              <a:ext uri="{FF2B5EF4-FFF2-40B4-BE49-F238E27FC236}">
                <a16:creationId xmlns:a16="http://schemas.microsoft.com/office/drawing/2014/main" id="{3D60523E-FB91-1F41-989E-47B267D7DFB9}"/>
              </a:ext>
            </a:extLst>
          </p:cNvPr>
          <p:cNvSpPr>
            <a:spLocks noGrp="1" noChangeAspect="1"/>
          </p:cNvSpPr>
          <p:nvPr>
            <p:ph type="pic" sz="quarter" idx="19"/>
          </p:nvPr>
        </p:nvSpPr>
        <p:spPr>
          <a:xfrm>
            <a:off x="1346272" y="4874400"/>
            <a:ext cx="2317143" cy="1771200"/>
          </a:xfrm>
        </p:spPr>
        <p:txBody>
          <a:bodyPr/>
          <a:lstStyle>
            <a:lvl1pPr algn="ctr">
              <a:defRPr sz="3200"/>
            </a:lvl1pPr>
          </a:lstStyle>
          <a:p>
            <a:r>
              <a:rPr lang="ru-RU" dirty="0"/>
              <a:t>Вставка рисунка</a:t>
            </a:r>
          </a:p>
        </p:txBody>
      </p:sp>
      <p:sp>
        <p:nvSpPr>
          <p:cNvPr id="15" name="Рисунок 5">
            <a:extLst>
              <a:ext uri="{FF2B5EF4-FFF2-40B4-BE49-F238E27FC236}">
                <a16:creationId xmlns:a16="http://schemas.microsoft.com/office/drawing/2014/main" id="{0206DE54-DF1E-B74E-86C8-98450A4D92FD}"/>
              </a:ext>
            </a:extLst>
          </p:cNvPr>
          <p:cNvSpPr>
            <a:spLocks noGrp="1" noChangeAspect="1"/>
          </p:cNvSpPr>
          <p:nvPr>
            <p:ph type="pic" sz="quarter" idx="20"/>
          </p:nvPr>
        </p:nvSpPr>
        <p:spPr>
          <a:xfrm>
            <a:off x="7242525" y="4874400"/>
            <a:ext cx="2317143" cy="1771200"/>
          </a:xfrm>
        </p:spPr>
        <p:txBody>
          <a:bodyPr/>
          <a:lstStyle>
            <a:lvl1pPr algn="ctr">
              <a:defRPr sz="3200"/>
            </a:lvl1pPr>
          </a:lstStyle>
          <a:p>
            <a:r>
              <a:rPr lang="ru-RU" dirty="0"/>
              <a:t>Вставка рисунка</a:t>
            </a:r>
          </a:p>
        </p:txBody>
      </p:sp>
      <p:sp>
        <p:nvSpPr>
          <p:cNvPr id="16" name="Рисунок 5">
            <a:extLst>
              <a:ext uri="{FF2B5EF4-FFF2-40B4-BE49-F238E27FC236}">
                <a16:creationId xmlns:a16="http://schemas.microsoft.com/office/drawing/2014/main" id="{1DE8265D-E987-ED40-8435-0E438B5A8B62}"/>
              </a:ext>
            </a:extLst>
          </p:cNvPr>
          <p:cNvSpPr>
            <a:spLocks noGrp="1" noChangeAspect="1"/>
          </p:cNvSpPr>
          <p:nvPr>
            <p:ph type="pic" sz="quarter" idx="21"/>
          </p:nvPr>
        </p:nvSpPr>
        <p:spPr>
          <a:xfrm>
            <a:off x="18972786" y="4874400"/>
            <a:ext cx="2317143" cy="1771200"/>
          </a:xfrm>
        </p:spPr>
        <p:txBody>
          <a:bodyPr/>
          <a:lstStyle>
            <a:lvl1pPr algn="ctr">
              <a:defRPr sz="3200"/>
            </a:lvl1pPr>
          </a:lstStyle>
          <a:p>
            <a:r>
              <a:rPr lang="ru-RU" dirty="0"/>
              <a:t>Вставка рисунка</a:t>
            </a:r>
          </a:p>
        </p:txBody>
      </p:sp>
      <p:sp>
        <p:nvSpPr>
          <p:cNvPr id="11" name="Рисунок 5">
            <a:extLst>
              <a:ext uri="{FF2B5EF4-FFF2-40B4-BE49-F238E27FC236}">
                <a16:creationId xmlns:a16="http://schemas.microsoft.com/office/drawing/2014/main" id="{E4B3EA87-6CD3-3D43-B688-58E3609A9132}"/>
              </a:ext>
            </a:extLst>
          </p:cNvPr>
          <p:cNvSpPr>
            <a:spLocks noGrp="1" noChangeAspect="1"/>
          </p:cNvSpPr>
          <p:nvPr>
            <p:ph type="pic" sz="quarter" idx="22"/>
          </p:nvPr>
        </p:nvSpPr>
        <p:spPr>
          <a:xfrm>
            <a:off x="13105733" y="4874400"/>
            <a:ext cx="2317143" cy="1771200"/>
          </a:xfrm>
        </p:spPr>
        <p:txBody>
          <a:bodyPr/>
          <a:lstStyle>
            <a:lvl1pPr algn="ctr">
              <a:defRPr sz="3200"/>
            </a:lvl1pPr>
          </a:lstStyle>
          <a:p>
            <a:r>
              <a:rPr lang="ru-RU" dirty="0"/>
              <a:t>Вставка рисунка</a:t>
            </a:r>
          </a:p>
        </p:txBody>
      </p:sp>
      <p:sp>
        <p:nvSpPr>
          <p:cNvPr id="12" name="Текст 7">
            <a:extLst>
              <a:ext uri="{FF2B5EF4-FFF2-40B4-BE49-F238E27FC236}">
                <a16:creationId xmlns:a16="http://schemas.microsoft.com/office/drawing/2014/main" id="{754909FF-3555-D944-93AE-CF575F47B55B}"/>
              </a:ext>
            </a:extLst>
          </p:cNvPr>
          <p:cNvSpPr>
            <a:spLocks noGrp="1"/>
          </p:cNvSpPr>
          <p:nvPr>
            <p:ph type="body" sz="quarter" idx="23"/>
          </p:nvPr>
        </p:nvSpPr>
        <p:spPr>
          <a:xfrm>
            <a:off x="13081937" y="7092000"/>
            <a:ext cx="4523311" cy="3529963"/>
          </a:xfrm>
          <a:noFill/>
        </p:spPr>
        <p:txBody>
          <a:bodyPr anchor="t"/>
          <a:lstStyle>
            <a:lvl1pPr algn="l">
              <a:defRPr/>
            </a:lvl1pPr>
          </a:lstStyle>
          <a:p>
            <a:pPr lvl="0"/>
            <a:r>
              <a:rPr lang="ru-RU"/>
              <a:t>Образец текста</a:t>
            </a:r>
          </a:p>
        </p:txBody>
      </p:sp>
    </p:spTree>
    <p:extLst>
      <p:ext uri="{BB962C8B-B14F-4D97-AF65-F5344CB8AC3E}">
        <p14:creationId xmlns:p14="http://schemas.microsoft.com/office/powerpoint/2010/main" val="2762526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Важная цифра">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14103" y="7526822"/>
            <a:ext cx="13558683" cy="4422291"/>
          </a:xfrm>
          <a:prstGeom prst="rect">
            <a:avLst/>
          </a:prstGeom>
        </p:spPr>
        <p:txBody>
          <a:bodyPr tIns="0" bIns="0" anchor="t">
            <a:noAutofit/>
          </a:bodyPr>
          <a:lstStyle>
            <a:lvl1pPr algn="l">
              <a:defRPr sz="8800" b="0">
                <a:solidFill>
                  <a:schemeClr val="tx1"/>
                </a:solidFill>
              </a:defRPr>
            </a:lvl1pPr>
          </a:lstStyle>
          <a:p>
            <a:r>
              <a:rPr lang="ru-RU" dirty="0"/>
              <a:t>Образец текста</a:t>
            </a:r>
            <a:endParaRPr lang="en-US" dirty="0"/>
          </a:p>
        </p:txBody>
      </p:sp>
      <p:sp>
        <p:nvSpPr>
          <p:cNvPr id="8" name="Текст 7">
            <a:extLst>
              <a:ext uri="{FF2B5EF4-FFF2-40B4-BE49-F238E27FC236}">
                <a16:creationId xmlns:a16="http://schemas.microsoft.com/office/drawing/2014/main" id="{B23A2181-F6CD-9044-8DC2-340F55028F99}"/>
              </a:ext>
            </a:extLst>
          </p:cNvPr>
          <p:cNvSpPr>
            <a:spLocks noGrp="1"/>
          </p:cNvSpPr>
          <p:nvPr>
            <p:ph type="body" sz="quarter" idx="10" hasCustomPrompt="1"/>
          </p:nvPr>
        </p:nvSpPr>
        <p:spPr>
          <a:xfrm>
            <a:off x="5433887" y="3542401"/>
            <a:ext cx="13554217" cy="3537850"/>
          </a:xfrm>
        </p:spPr>
        <p:txBody>
          <a:bodyPr tIns="0" anchor="ctr"/>
          <a:lstStyle>
            <a:lvl1pPr>
              <a:lnSpc>
                <a:spcPct val="90000"/>
              </a:lnSpc>
              <a:spcBef>
                <a:spcPts val="0"/>
              </a:spcBef>
              <a:spcAft>
                <a:spcPts val="0"/>
              </a:spcAft>
              <a:defRPr sz="30800" b="1">
                <a:solidFill>
                  <a:schemeClr val="tx2"/>
                </a:solidFill>
              </a:defRPr>
            </a:lvl1pPr>
          </a:lstStyle>
          <a:p>
            <a:pPr lvl="0"/>
            <a:r>
              <a:rPr lang="ru-RU" dirty="0"/>
              <a:t>000</a:t>
            </a:r>
          </a:p>
        </p:txBody>
      </p:sp>
    </p:spTree>
    <p:extLst>
      <p:ext uri="{BB962C8B-B14F-4D97-AF65-F5344CB8AC3E}">
        <p14:creationId xmlns:p14="http://schemas.microsoft.com/office/powerpoint/2010/main" val="3437947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важных цифры">
    <p:bg>
      <p:bgPr>
        <a:solidFill>
          <a:schemeClr val="bg1"/>
        </a:solidFill>
        <a:effectLst/>
      </p:bgPr>
    </p:bg>
    <p:spTree>
      <p:nvGrpSpPr>
        <p:cNvPr id="1" name=""/>
        <p:cNvGrpSpPr/>
        <p:nvPr/>
      </p:nvGrpSpPr>
      <p:grpSpPr>
        <a:xfrm>
          <a:off x="0" y="0"/>
          <a:ext cx="0" cy="0"/>
          <a:chOff x="0" y="0"/>
          <a:chExt cx="0" cy="0"/>
        </a:xfrm>
      </p:grpSpPr>
      <p:sp>
        <p:nvSpPr>
          <p:cNvPr id="8" name="Текст 7">
            <a:extLst>
              <a:ext uri="{FF2B5EF4-FFF2-40B4-BE49-F238E27FC236}">
                <a16:creationId xmlns:a16="http://schemas.microsoft.com/office/drawing/2014/main" id="{B23A2181-F6CD-9044-8DC2-340F55028F99}"/>
              </a:ext>
            </a:extLst>
          </p:cNvPr>
          <p:cNvSpPr>
            <a:spLocks noGrp="1"/>
          </p:cNvSpPr>
          <p:nvPr>
            <p:ph type="body" sz="quarter" idx="10" hasCustomPrompt="1"/>
          </p:nvPr>
        </p:nvSpPr>
        <p:spPr>
          <a:xfrm>
            <a:off x="3154690" y="3542400"/>
            <a:ext cx="8144292" cy="3528000"/>
          </a:xfrm>
        </p:spPr>
        <p:txBody>
          <a:bodyPr tIns="0" anchor="b"/>
          <a:lstStyle>
            <a:lvl1pPr>
              <a:lnSpc>
                <a:spcPct val="90000"/>
              </a:lnSpc>
              <a:spcBef>
                <a:spcPts val="0"/>
              </a:spcBef>
              <a:spcAft>
                <a:spcPts val="0"/>
              </a:spcAft>
              <a:defRPr sz="16800" b="1">
                <a:solidFill>
                  <a:schemeClr val="tx2"/>
                </a:solidFill>
              </a:defRPr>
            </a:lvl1pPr>
          </a:lstStyle>
          <a:p>
            <a:pPr lvl="0"/>
            <a:r>
              <a:rPr lang="ru-RU" dirty="0"/>
              <a:t>000</a:t>
            </a:r>
          </a:p>
        </p:txBody>
      </p:sp>
      <p:sp>
        <p:nvSpPr>
          <p:cNvPr id="13" name="Текст 7">
            <a:extLst>
              <a:ext uri="{FF2B5EF4-FFF2-40B4-BE49-F238E27FC236}">
                <a16:creationId xmlns:a16="http://schemas.microsoft.com/office/drawing/2014/main" id="{E8DE2DCB-47EF-8A4F-9D3A-0DD7B2C8D726}"/>
              </a:ext>
            </a:extLst>
          </p:cNvPr>
          <p:cNvSpPr>
            <a:spLocks noGrp="1"/>
          </p:cNvSpPr>
          <p:nvPr>
            <p:ph type="body" sz="quarter" idx="11" hasCustomPrompt="1"/>
          </p:nvPr>
        </p:nvSpPr>
        <p:spPr>
          <a:xfrm>
            <a:off x="13559498" y="3542400"/>
            <a:ext cx="8144292" cy="3528000"/>
          </a:xfrm>
        </p:spPr>
        <p:txBody>
          <a:bodyPr tIns="0" anchor="b"/>
          <a:lstStyle>
            <a:lvl1pPr>
              <a:lnSpc>
                <a:spcPct val="90000"/>
              </a:lnSpc>
              <a:spcBef>
                <a:spcPts val="0"/>
              </a:spcBef>
              <a:spcAft>
                <a:spcPts val="0"/>
              </a:spcAft>
              <a:defRPr sz="16800" b="1">
                <a:solidFill>
                  <a:schemeClr val="tx2"/>
                </a:solidFill>
              </a:defRPr>
            </a:lvl1pPr>
          </a:lstStyle>
          <a:p>
            <a:pPr lvl="0"/>
            <a:r>
              <a:rPr lang="ru-RU" dirty="0"/>
              <a:t>000</a:t>
            </a:r>
          </a:p>
        </p:txBody>
      </p:sp>
      <p:sp>
        <p:nvSpPr>
          <p:cNvPr id="15" name="Текст 3">
            <a:extLst>
              <a:ext uri="{FF2B5EF4-FFF2-40B4-BE49-F238E27FC236}">
                <a16:creationId xmlns:a16="http://schemas.microsoft.com/office/drawing/2014/main" id="{589C69C2-BAB0-5C46-A92F-284A5A7A661E}"/>
              </a:ext>
            </a:extLst>
          </p:cNvPr>
          <p:cNvSpPr>
            <a:spLocks noGrp="1"/>
          </p:cNvSpPr>
          <p:nvPr>
            <p:ph type="body" sz="quarter" idx="13"/>
          </p:nvPr>
        </p:nvSpPr>
        <p:spPr>
          <a:xfrm>
            <a:off x="3165871" y="7080250"/>
            <a:ext cx="8133111" cy="4433594"/>
          </a:xfrm>
          <a:noFill/>
        </p:spPr>
        <p:txBody>
          <a:bodyPr tIns="162000" anchor="t"/>
          <a:lstStyle>
            <a:lvl1pPr algn="l">
              <a:defRPr>
                <a:solidFill>
                  <a:schemeClr val="tx1"/>
                </a:solidFill>
              </a:defRPr>
            </a:lvl1pPr>
          </a:lstStyle>
          <a:p>
            <a:pPr lvl="0"/>
            <a:r>
              <a:rPr lang="ru-RU" dirty="0"/>
              <a:t>Образец текста</a:t>
            </a:r>
          </a:p>
        </p:txBody>
      </p:sp>
      <p:sp>
        <p:nvSpPr>
          <p:cNvPr id="16" name="Текст 3">
            <a:extLst>
              <a:ext uri="{FF2B5EF4-FFF2-40B4-BE49-F238E27FC236}">
                <a16:creationId xmlns:a16="http://schemas.microsoft.com/office/drawing/2014/main" id="{943CC6C4-FBE2-1449-8BC4-BAEF0C01C3E9}"/>
              </a:ext>
            </a:extLst>
          </p:cNvPr>
          <p:cNvSpPr>
            <a:spLocks noGrp="1"/>
          </p:cNvSpPr>
          <p:nvPr>
            <p:ph type="body" sz="quarter" idx="14"/>
          </p:nvPr>
        </p:nvSpPr>
        <p:spPr>
          <a:xfrm>
            <a:off x="13550826" y="7080250"/>
            <a:ext cx="8133111" cy="4433594"/>
          </a:xfrm>
          <a:noFill/>
        </p:spPr>
        <p:txBody>
          <a:bodyPr tIns="162000" anchor="t"/>
          <a:lstStyle>
            <a:lvl1pPr algn="l">
              <a:defRPr>
                <a:solidFill>
                  <a:schemeClr val="tx1"/>
                </a:solidFill>
              </a:defRPr>
            </a:lvl1pPr>
          </a:lstStyle>
          <a:p>
            <a:pPr lvl="0"/>
            <a:r>
              <a:rPr lang="ru-RU" dirty="0"/>
              <a:t>Образец текста</a:t>
            </a:r>
          </a:p>
        </p:txBody>
      </p:sp>
    </p:spTree>
    <p:extLst>
      <p:ext uri="{BB962C8B-B14F-4D97-AF65-F5344CB8AC3E}">
        <p14:creationId xmlns:p14="http://schemas.microsoft.com/office/powerpoint/2010/main" val="954758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Заголовок, текст и фото (1)">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9A9AD5E6-64FE-4D4C-AFA6-7FBA56CCE2A9}"/>
              </a:ext>
            </a:extLst>
          </p:cNvPr>
          <p:cNvSpPr>
            <a:spLocks noGrp="1"/>
          </p:cNvSpPr>
          <p:nvPr>
            <p:ph type="pic" sz="quarter" idx="16"/>
          </p:nvPr>
        </p:nvSpPr>
        <p:spPr>
          <a:xfrm>
            <a:off x="9028704" y="2"/>
            <a:ext cx="15353709" cy="13716000"/>
          </a:xfrm>
        </p:spPr>
        <p:txBody>
          <a:bodyPr anchor="ctr"/>
          <a:lstStyle>
            <a:lvl1pPr algn="ctr">
              <a:defRPr sz="3200"/>
            </a:lvl1pPr>
          </a:lstStyle>
          <a:p>
            <a:r>
              <a:rPr lang="ru-RU" dirty="0"/>
              <a:t>Вставка рисунка</a:t>
            </a:r>
          </a:p>
        </p:txBody>
      </p:sp>
      <p:sp>
        <p:nvSpPr>
          <p:cNvPr id="2" name="Title 1"/>
          <p:cNvSpPr>
            <a:spLocks noGrp="1"/>
          </p:cNvSpPr>
          <p:nvPr>
            <p:ph type="title"/>
          </p:nvPr>
        </p:nvSpPr>
        <p:spPr>
          <a:xfrm>
            <a:off x="1346400" y="450643"/>
            <a:ext cx="6780446" cy="3096000"/>
          </a:xfrm>
          <a:prstGeom prst="rect">
            <a:avLst/>
          </a:prstGeom>
        </p:spPr>
        <p:txBody>
          <a:bodyPr tIns="360000" rIns="0" bIns="0">
            <a:noAutofit/>
          </a:bodyPr>
          <a:lstStyle/>
          <a:p>
            <a:r>
              <a:rPr lang="ru-RU" dirty="0"/>
              <a:t>Образец заголовка</a:t>
            </a:r>
            <a:endParaRPr lang="en-US" dirty="0"/>
          </a:p>
        </p:txBody>
      </p:sp>
      <p:sp>
        <p:nvSpPr>
          <p:cNvPr id="5" name="Footer Placeholder 4"/>
          <p:cNvSpPr>
            <a:spLocks noGrp="1"/>
          </p:cNvSpPr>
          <p:nvPr>
            <p:ph type="ftr" sz="quarter" idx="11"/>
          </p:nvPr>
        </p:nvSpPr>
        <p:spPr>
          <a:xfrm>
            <a:off x="1346275" y="12834000"/>
            <a:ext cx="6780446" cy="450634"/>
          </a:xfrm>
          <a:prstGeom prst="rect">
            <a:avLst/>
          </a:prstGeom>
        </p:spPr>
        <p:txBody>
          <a:bodyPr/>
          <a:lstStyle/>
          <a:p>
            <a:endParaRPr lang="ru-RU" dirty="0"/>
          </a:p>
        </p:txBody>
      </p:sp>
      <p:sp>
        <p:nvSpPr>
          <p:cNvPr id="8" name="Объект 8">
            <a:extLst>
              <a:ext uri="{FF2B5EF4-FFF2-40B4-BE49-F238E27FC236}">
                <a16:creationId xmlns:a16="http://schemas.microsoft.com/office/drawing/2014/main" id="{7F7F2D15-4992-9642-9E17-A2A75DAEBB06}"/>
              </a:ext>
            </a:extLst>
          </p:cNvPr>
          <p:cNvSpPr>
            <a:spLocks noGrp="1"/>
          </p:cNvSpPr>
          <p:nvPr>
            <p:ph sz="quarter" idx="14"/>
          </p:nvPr>
        </p:nvSpPr>
        <p:spPr>
          <a:xfrm>
            <a:off x="1346282" y="3542399"/>
            <a:ext cx="6780446" cy="8856000"/>
          </a:xfrm>
        </p:spPr>
        <p:txBody>
          <a:bodyPr tIns="162000"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025572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Заголовок, текст и фото (2)">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9A9AD5E6-64FE-4D4C-AFA6-7FBA56CCE2A9}"/>
              </a:ext>
            </a:extLst>
          </p:cNvPr>
          <p:cNvSpPr>
            <a:spLocks noGrp="1"/>
          </p:cNvSpPr>
          <p:nvPr>
            <p:ph type="pic" sz="quarter" idx="16"/>
          </p:nvPr>
        </p:nvSpPr>
        <p:spPr>
          <a:xfrm>
            <a:off x="12191206" y="2"/>
            <a:ext cx="12191207" cy="13716000"/>
          </a:xfrm>
        </p:spPr>
        <p:txBody>
          <a:bodyPr anchor="ctr"/>
          <a:lstStyle>
            <a:lvl1pPr algn="ctr">
              <a:defRPr sz="3200"/>
            </a:lvl1pPr>
          </a:lstStyle>
          <a:p>
            <a:r>
              <a:rPr lang="ru-RU" dirty="0"/>
              <a:t>Вставка рисунка</a:t>
            </a:r>
          </a:p>
        </p:txBody>
      </p:sp>
      <p:sp>
        <p:nvSpPr>
          <p:cNvPr id="2" name="Title 1"/>
          <p:cNvSpPr>
            <a:spLocks noGrp="1"/>
          </p:cNvSpPr>
          <p:nvPr>
            <p:ph type="title"/>
          </p:nvPr>
        </p:nvSpPr>
        <p:spPr>
          <a:xfrm>
            <a:off x="1346275" y="450644"/>
            <a:ext cx="10392828" cy="3096000"/>
          </a:xfrm>
          <a:prstGeom prst="rect">
            <a:avLst/>
          </a:prstGeom>
        </p:spPr>
        <p:txBody>
          <a:bodyPr tIns="360000" rIns="0" bIns="0">
            <a:noAutofit/>
          </a:bodyPr>
          <a:lstStyle/>
          <a:p>
            <a:r>
              <a:rPr lang="ru-RU" dirty="0"/>
              <a:t>Образец заголовка</a:t>
            </a:r>
            <a:endParaRPr lang="en-US" dirty="0"/>
          </a:p>
        </p:txBody>
      </p:sp>
      <p:sp>
        <p:nvSpPr>
          <p:cNvPr id="5" name="Footer Placeholder 4"/>
          <p:cNvSpPr>
            <a:spLocks noGrp="1"/>
          </p:cNvSpPr>
          <p:nvPr>
            <p:ph type="ftr" sz="quarter" idx="11"/>
          </p:nvPr>
        </p:nvSpPr>
        <p:spPr>
          <a:xfrm>
            <a:off x="1346275" y="12834000"/>
            <a:ext cx="10392828" cy="450634"/>
          </a:xfrm>
          <a:prstGeom prst="rect">
            <a:avLst/>
          </a:prstGeom>
        </p:spPr>
        <p:txBody>
          <a:bodyPr/>
          <a:lstStyle/>
          <a:p>
            <a:endParaRPr lang="ru-RU" dirty="0"/>
          </a:p>
        </p:txBody>
      </p:sp>
      <p:sp>
        <p:nvSpPr>
          <p:cNvPr id="8" name="Объект 8">
            <a:extLst>
              <a:ext uri="{FF2B5EF4-FFF2-40B4-BE49-F238E27FC236}">
                <a16:creationId xmlns:a16="http://schemas.microsoft.com/office/drawing/2014/main" id="{7F7F2D15-4992-9642-9E17-A2A75DAEBB06}"/>
              </a:ext>
            </a:extLst>
          </p:cNvPr>
          <p:cNvSpPr>
            <a:spLocks noGrp="1"/>
          </p:cNvSpPr>
          <p:nvPr>
            <p:ph sz="quarter" idx="14"/>
          </p:nvPr>
        </p:nvSpPr>
        <p:spPr>
          <a:xfrm>
            <a:off x="1346282" y="3542399"/>
            <a:ext cx="10392822" cy="8856000"/>
          </a:xfrm>
        </p:spPr>
        <p:txBody>
          <a:bodyPr tIns="162000"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20153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Заголовок, текст и фото (3)">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id="{9A9AD5E6-64FE-4D4C-AFA6-7FBA56CCE2A9}"/>
              </a:ext>
            </a:extLst>
          </p:cNvPr>
          <p:cNvSpPr>
            <a:spLocks noGrp="1"/>
          </p:cNvSpPr>
          <p:nvPr>
            <p:ph type="pic" sz="quarter" idx="16"/>
          </p:nvPr>
        </p:nvSpPr>
        <p:spPr>
          <a:xfrm>
            <a:off x="16704445" y="2"/>
            <a:ext cx="7677971" cy="13716000"/>
          </a:xfrm>
        </p:spPr>
        <p:txBody>
          <a:bodyPr anchor="ctr"/>
          <a:lstStyle>
            <a:lvl1pPr algn="ctr">
              <a:defRPr sz="3200"/>
            </a:lvl1pPr>
          </a:lstStyle>
          <a:p>
            <a:r>
              <a:rPr lang="ru-RU" dirty="0"/>
              <a:t>Вставка рисунка</a:t>
            </a:r>
          </a:p>
        </p:txBody>
      </p:sp>
      <p:sp>
        <p:nvSpPr>
          <p:cNvPr id="2" name="Title 1"/>
          <p:cNvSpPr>
            <a:spLocks noGrp="1"/>
          </p:cNvSpPr>
          <p:nvPr>
            <p:ph type="title"/>
          </p:nvPr>
        </p:nvSpPr>
        <p:spPr>
          <a:xfrm>
            <a:off x="1346275" y="450644"/>
            <a:ext cx="14904942" cy="2196000"/>
          </a:xfrm>
          <a:prstGeom prst="rect">
            <a:avLst/>
          </a:prstGeom>
        </p:spPr>
        <p:txBody>
          <a:bodyPr tIns="360000" rIns="0" bIns="0">
            <a:noAutofit/>
          </a:bodyPr>
          <a:lstStyle/>
          <a:p>
            <a:r>
              <a:rPr lang="ru-RU"/>
              <a:t>Образец заголовка</a:t>
            </a:r>
            <a:endParaRPr lang="en-US" dirty="0"/>
          </a:p>
        </p:txBody>
      </p:sp>
      <p:sp>
        <p:nvSpPr>
          <p:cNvPr id="5" name="Footer Placeholder 4"/>
          <p:cNvSpPr>
            <a:spLocks noGrp="1"/>
          </p:cNvSpPr>
          <p:nvPr>
            <p:ph type="ftr" sz="quarter" idx="11"/>
          </p:nvPr>
        </p:nvSpPr>
        <p:spPr>
          <a:xfrm>
            <a:off x="1346744" y="12834000"/>
            <a:ext cx="14904948" cy="450634"/>
          </a:xfrm>
          <a:prstGeom prst="rect">
            <a:avLst/>
          </a:prstGeom>
        </p:spPr>
        <p:txBody>
          <a:bodyPr/>
          <a:lstStyle/>
          <a:p>
            <a:endParaRPr lang="ru-RU" dirty="0"/>
          </a:p>
        </p:txBody>
      </p:sp>
      <p:sp>
        <p:nvSpPr>
          <p:cNvPr id="8" name="Объект 8">
            <a:extLst>
              <a:ext uri="{FF2B5EF4-FFF2-40B4-BE49-F238E27FC236}">
                <a16:creationId xmlns:a16="http://schemas.microsoft.com/office/drawing/2014/main" id="{7F7F2D15-4992-9642-9E17-A2A75DAEBB06}"/>
              </a:ext>
            </a:extLst>
          </p:cNvPr>
          <p:cNvSpPr>
            <a:spLocks noGrp="1"/>
          </p:cNvSpPr>
          <p:nvPr>
            <p:ph sz="quarter" idx="14"/>
          </p:nvPr>
        </p:nvSpPr>
        <p:spPr>
          <a:xfrm>
            <a:off x="1346282" y="3542399"/>
            <a:ext cx="14904942" cy="8856000"/>
          </a:xfrm>
        </p:spPr>
        <p:txBody>
          <a:bodyPr tIns="162000"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0925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Титульный слайд (белый)">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939E67AB-FD3B-8949-B10B-BA5886040473}"/>
              </a:ext>
            </a:extLst>
          </p:cNvPr>
          <p:cNvPicPr>
            <a:picLocks noChangeAspect="1"/>
          </p:cNvPicPr>
          <p:nvPr userDrawn="1"/>
        </p:nvPicPr>
        <p:blipFill>
          <a:blip r:embed="rId2"/>
          <a:stretch>
            <a:fillRect/>
          </a:stretch>
        </p:blipFill>
        <p:spPr>
          <a:xfrm>
            <a:off x="2696400" y="1748567"/>
            <a:ext cx="4490213" cy="1444221"/>
          </a:xfrm>
          <a:prstGeom prst="rect">
            <a:avLst/>
          </a:prstGeom>
        </p:spPr>
      </p:pic>
      <p:sp>
        <p:nvSpPr>
          <p:cNvPr id="2" name="Title 1"/>
          <p:cNvSpPr>
            <a:spLocks noGrp="1"/>
          </p:cNvSpPr>
          <p:nvPr>
            <p:ph type="ctrTitle"/>
          </p:nvPr>
        </p:nvSpPr>
        <p:spPr>
          <a:xfrm>
            <a:off x="2696400" y="3986214"/>
            <a:ext cx="19421378" cy="4420800"/>
          </a:xfrm>
          <a:prstGeom prst="rect">
            <a:avLst/>
          </a:prstGeom>
        </p:spPr>
        <p:txBody>
          <a:bodyPr tIns="0" bIns="108000" anchor="b">
            <a:noAutofit/>
          </a:bodyPr>
          <a:lstStyle>
            <a:lvl1pPr algn="l">
              <a:defRPr sz="11400" b="0"/>
            </a:lvl1pPr>
          </a:lstStyle>
          <a:p>
            <a:r>
              <a:rPr lang="ru-RU" dirty="0"/>
              <a:t>Образец заголовка</a:t>
            </a:r>
            <a:endParaRPr lang="en-US" dirty="0"/>
          </a:p>
        </p:txBody>
      </p:sp>
      <p:sp>
        <p:nvSpPr>
          <p:cNvPr id="3" name="Subtitle 2"/>
          <p:cNvSpPr>
            <a:spLocks noGrp="1"/>
          </p:cNvSpPr>
          <p:nvPr>
            <p:ph type="subTitle" idx="1" hasCustomPrompt="1"/>
          </p:nvPr>
        </p:nvSpPr>
        <p:spPr>
          <a:xfrm>
            <a:off x="2697162" y="8855076"/>
            <a:ext cx="19421375" cy="2654300"/>
          </a:xfrm>
        </p:spPr>
        <p:txBody>
          <a:bodyPr tIns="324000" anchor="t">
            <a:noAutofit/>
          </a:bodyPr>
          <a:lstStyle>
            <a:lvl1pPr marL="0" indent="0" algn="l">
              <a:lnSpc>
                <a:spcPct val="100000"/>
              </a:lnSpc>
              <a:spcBef>
                <a:spcPts val="0"/>
              </a:spcBef>
              <a:spcAft>
                <a:spcPts val="0"/>
              </a:spcAft>
              <a:buNone/>
              <a:defRPr sz="4600"/>
            </a:lvl1pPr>
            <a:lvl2pPr marL="914174" indent="0" algn="ctr">
              <a:buNone/>
              <a:defRPr sz="4000"/>
            </a:lvl2pPr>
            <a:lvl3pPr marL="1828347" indent="0" algn="ctr">
              <a:buNone/>
              <a:defRPr sz="3600"/>
            </a:lvl3pPr>
            <a:lvl4pPr marL="2742519" indent="0" algn="ctr">
              <a:buNone/>
              <a:defRPr sz="3200"/>
            </a:lvl4pPr>
            <a:lvl5pPr marL="3656693" indent="0" algn="ctr">
              <a:buNone/>
              <a:defRPr sz="3200"/>
            </a:lvl5pPr>
            <a:lvl6pPr marL="4570868" indent="0" algn="ctr">
              <a:buNone/>
              <a:defRPr sz="3200"/>
            </a:lvl6pPr>
            <a:lvl7pPr marL="5485040" indent="0" algn="ctr">
              <a:buNone/>
              <a:defRPr sz="3200"/>
            </a:lvl7pPr>
            <a:lvl8pPr marL="6399214" indent="0" algn="ctr">
              <a:buNone/>
              <a:defRPr sz="3200"/>
            </a:lvl8pPr>
            <a:lvl9pPr marL="7313385" indent="0" algn="ctr">
              <a:buNone/>
              <a:defRPr sz="3200"/>
            </a:lvl9pPr>
          </a:lstStyle>
          <a:p>
            <a:r>
              <a:rPr lang="ru-RU" dirty="0"/>
              <a:t>Имя и фамилия спикера</a:t>
            </a:r>
          </a:p>
          <a:p>
            <a:r>
              <a:rPr lang="ru-RU" dirty="0"/>
              <a:t>должность</a:t>
            </a:r>
            <a:endParaRPr lang="en-US" dirty="0"/>
          </a:p>
        </p:txBody>
      </p:sp>
    </p:spTree>
    <p:extLst>
      <p:ext uri="{BB962C8B-B14F-4D97-AF65-F5344CB8AC3E}">
        <p14:creationId xmlns:p14="http://schemas.microsoft.com/office/powerpoint/2010/main" val="4039323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Заголовок, скрин iPhone и текст (1)">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CAE75F1E-AEE8-D34B-AAEA-885A786F109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77980" y="2336668"/>
            <a:ext cx="5233764" cy="10416163"/>
          </a:xfrm>
          <a:prstGeom prst="rect">
            <a:avLst/>
          </a:prstGeom>
        </p:spPr>
      </p:pic>
      <p:sp>
        <p:nvSpPr>
          <p:cNvPr id="2" name="Title 1"/>
          <p:cNvSpPr>
            <a:spLocks noGrp="1"/>
          </p:cNvSpPr>
          <p:nvPr>
            <p:ph type="title"/>
          </p:nvPr>
        </p:nvSpPr>
        <p:spPr>
          <a:xfrm>
            <a:off x="1346744" y="450646"/>
            <a:ext cx="21669782" cy="2196000"/>
          </a:xfrm>
          <a:prstGeom prst="rect">
            <a:avLst/>
          </a:prstGeom>
        </p:spPr>
        <p:txBody>
          <a:bodyPr tIns="360000" rIns="0" bIns="0">
            <a:noAutofit/>
          </a:bodyPr>
          <a:lstStyle>
            <a:lvl1pPr>
              <a:defRPr>
                <a:solidFill>
                  <a:schemeClr val="tx1"/>
                </a:solidFill>
              </a:defRPr>
            </a:lvl1pPr>
          </a:lstStyle>
          <a:p>
            <a:r>
              <a:rPr lang="ru-RU" dirty="0"/>
              <a:t>Образец заголовка</a:t>
            </a:r>
            <a:endParaRPr lang="en-US" dirty="0"/>
          </a:p>
        </p:txBody>
      </p:sp>
      <p:sp>
        <p:nvSpPr>
          <p:cNvPr id="5" name="Footer Placeholder 4"/>
          <p:cNvSpPr>
            <a:spLocks noGrp="1"/>
          </p:cNvSpPr>
          <p:nvPr>
            <p:ph type="ftr" sz="quarter" idx="11"/>
          </p:nvPr>
        </p:nvSpPr>
        <p:spPr>
          <a:xfrm>
            <a:off x="1346743" y="12833592"/>
            <a:ext cx="18055182"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a:p>
        </p:txBody>
      </p:sp>
      <p:sp>
        <p:nvSpPr>
          <p:cNvPr id="4" name="Объект 3">
            <a:extLst>
              <a:ext uri="{FF2B5EF4-FFF2-40B4-BE49-F238E27FC236}">
                <a16:creationId xmlns:a16="http://schemas.microsoft.com/office/drawing/2014/main" id="{9EB0253D-058F-A648-881F-1A279CD1EA57}"/>
              </a:ext>
            </a:extLst>
          </p:cNvPr>
          <p:cNvSpPr>
            <a:spLocks noGrp="1"/>
          </p:cNvSpPr>
          <p:nvPr>
            <p:ph sz="quarter" idx="15"/>
          </p:nvPr>
        </p:nvSpPr>
        <p:spPr>
          <a:xfrm>
            <a:off x="9926638" y="3542400"/>
            <a:ext cx="13089413" cy="8856000"/>
          </a:xfrm>
        </p:spPr>
        <p:txBody>
          <a:bodyPr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9" name="Рисунок 8">
            <a:extLst>
              <a:ext uri="{FF2B5EF4-FFF2-40B4-BE49-F238E27FC236}">
                <a16:creationId xmlns:a16="http://schemas.microsoft.com/office/drawing/2014/main" id="{3D6DF32B-D868-F943-97A0-B3E3A907CD0F}"/>
              </a:ext>
            </a:extLst>
          </p:cNvPr>
          <p:cNvSpPr>
            <a:spLocks noGrp="1"/>
          </p:cNvSpPr>
          <p:nvPr>
            <p:ph type="pic" sz="quarter" idx="16"/>
          </p:nvPr>
        </p:nvSpPr>
        <p:spPr>
          <a:xfrm>
            <a:off x="2992868" y="2985072"/>
            <a:ext cx="4192500" cy="9094048"/>
          </a:xfrm>
          <a:custGeom>
            <a:avLst/>
            <a:gdLst>
              <a:gd name="connsiteX0" fmla="*/ 0 w 4337331"/>
              <a:gd name="connsiteY0" fmla="*/ 432128 h 9435313"/>
              <a:gd name="connsiteX1" fmla="*/ 432128 w 4337331"/>
              <a:gd name="connsiteY1" fmla="*/ 0 h 9435313"/>
              <a:gd name="connsiteX2" fmla="*/ 3905203 w 4337331"/>
              <a:gd name="connsiteY2" fmla="*/ 0 h 9435313"/>
              <a:gd name="connsiteX3" fmla="*/ 4337331 w 4337331"/>
              <a:gd name="connsiteY3" fmla="*/ 432128 h 9435313"/>
              <a:gd name="connsiteX4" fmla="*/ 4337331 w 4337331"/>
              <a:gd name="connsiteY4" fmla="*/ 9003185 h 9435313"/>
              <a:gd name="connsiteX5" fmla="*/ 3905203 w 4337331"/>
              <a:gd name="connsiteY5" fmla="*/ 9435313 h 9435313"/>
              <a:gd name="connsiteX6" fmla="*/ 432128 w 4337331"/>
              <a:gd name="connsiteY6" fmla="*/ 9435313 h 9435313"/>
              <a:gd name="connsiteX7" fmla="*/ 0 w 4337331"/>
              <a:gd name="connsiteY7" fmla="*/ 9003185 h 9435313"/>
              <a:gd name="connsiteX8" fmla="*/ 0 w 4337331"/>
              <a:gd name="connsiteY8" fmla="*/ 432128 h 9435313"/>
              <a:gd name="connsiteX0" fmla="*/ 0 w 4337331"/>
              <a:gd name="connsiteY0" fmla="*/ 439680 h 9442865"/>
              <a:gd name="connsiteX1" fmla="*/ 432128 w 4337331"/>
              <a:gd name="connsiteY1" fmla="*/ 7552 h 9442865"/>
              <a:gd name="connsiteX2" fmla="*/ 826916 w 4337331"/>
              <a:gd name="connsiteY2" fmla="*/ 0 h 9442865"/>
              <a:gd name="connsiteX3" fmla="*/ 3905203 w 4337331"/>
              <a:gd name="connsiteY3" fmla="*/ 7552 h 9442865"/>
              <a:gd name="connsiteX4" fmla="*/ 4337331 w 4337331"/>
              <a:gd name="connsiteY4" fmla="*/ 439680 h 9442865"/>
              <a:gd name="connsiteX5" fmla="*/ 4337331 w 4337331"/>
              <a:gd name="connsiteY5" fmla="*/ 9010737 h 9442865"/>
              <a:gd name="connsiteX6" fmla="*/ 3905203 w 4337331"/>
              <a:gd name="connsiteY6" fmla="*/ 9442865 h 9442865"/>
              <a:gd name="connsiteX7" fmla="*/ 432128 w 4337331"/>
              <a:gd name="connsiteY7" fmla="*/ 9442865 h 9442865"/>
              <a:gd name="connsiteX8" fmla="*/ 0 w 4337331"/>
              <a:gd name="connsiteY8" fmla="*/ 9010737 h 9442865"/>
              <a:gd name="connsiteX9" fmla="*/ 0 w 4337331"/>
              <a:gd name="connsiteY9" fmla="*/ 439680 h 9442865"/>
              <a:gd name="connsiteX0" fmla="*/ 0 w 4337331"/>
              <a:gd name="connsiteY0" fmla="*/ 439680 h 9442865"/>
              <a:gd name="connsiteX1" fmla="*/ 432128 w 4337331"/>
              <a:gd name="connsiteY1" fmla="*/ 7552 h 9442865"/>
              <a:gd name="connsiteX2" fmla="*/ 826916 w 4337331"/>
              <a:gd name="connsiteY2" fmla="*/ 0 h 9442865"/>
              <a:gd name="connsiteX3" fmla="*/ 3514236 w 4337331"/>
              <a:gd name="connsiteY3" fmla="*/ 5080 h 9442865"/>
              <a:gd name="connsiteX4" fmla="*/ 3905203 w 4337331"/>
              <a:gd name="connsiteY4" fmla="*/ 7552 h 9442865"/>
              <a:gd name="connsiteX5" fmla="*/ 4337331 w 4337331"/>
              <a:gd name="connsiteY5" fmla="*/ 439680 h 9442865"/>
              <a:gd name="connsiteX6" fmla="*/ 4337331 w 4337331"/>
              <a:gd name="connsiteY6" fmla="*/ 9010737 h 9442865"/>
              <a:gd name="connsiteX7" fmla="*/ 3905203 w 4337331"/>
              <a:gd name="connsiteY7" fmla="*/ 9442865 h 9442865"/>
              <a:gd name="connsiteX8" fmla="*/ 432128 w 4337331"/>
              <a:gd name="connsiteY8" fmla="*/ 9442865 h 9442865"/>
              <a:gd name="connsiteX9" fmla="*/ 0 w 4337331"/>
              <a:gd name="connsiteY9" fmla="*/ 9010737 h 9442865"/>
              <a:gd name="connsiteX10" fmla="*/ 0 w 4337331"/>
              <a:gd name="connsiteY10" fmla="*/ 439680 h 9442865"/>
              <a:gd name="connsiteX0" fmla="*/ 0 w 4337331"/>
              <a:gd name="connsiteY0" fmla="*/ 439680 h 9442865"/>
              <a:gd name="connsiteX1" fmla="*/ 432128 w 4337331"/>
              <a:gd name="connsiteY1" fmla="*/ 7552 h 9442865"/>
              <a:gd name="connsiteX2" fmla="*/ 826916 w 4337331"/>
              <a:gd name="connsiteY2" fmla="*/ 0 h 9442865"/>
              <a:gd name="connsiteX3" fmla="*/ 3514236 w 4337331"/>
              <a:gd name="connsiteY3" fmla="*/ 5080 h 9442865"/>
              <a:gd name="connsiteX4" fmla="*/ 3905203 w 4337331"/>
              <a:gd name="connsiteY4" fmla="*/ 7552 h 9442865"/>
              <a:gd name="connsiteX5" fmla="*/ 4337331 w 4337331"/>
              <a:gd name="connsiteY5" fmla="*/ 439680 h 9442865"/>
              <a:gd name="connsiteX6" fmla="*/ 4337331 w 4337331"/>
              <a:gd name="connsiteY6" fmla="*/ 9010737 h 9442865"/>
              <a:gd name="connsiteX7" fmla="*/ 3905203 w 4337331"/>
              <a:gd name="connsiteY7" fmla="*/ 9442865 h 9442865"/>
              <a:gd name="connsiteX8" fmla="*/ 432128 w 4337331"/>
              <a:gd name="connsiteY8" fmla="*/ 9442865 h 9442865"/>
              <a:gd name="connsiteX9" fmla="*/ 0 w 4337331"/>
              <a:gd name="connsiteY9" fmla="*/ 9010737 h 9442865"/>
              <a:gd name="connsiteX10" fmla="*/ 0 w 4337331"/>
              <a:gd name="connsiteY10" fmla="*/ 439680 h 9442865"/>
              <a:gd name="connsiteX0" fmla="*/ 0 w 4337331"/>
              <a:gd name="connsiteY0" fmla="*/ 439680 h 9442865"/>
              <a:gd name="connsiteX1" fmla="*/ 432128 w 4337331"/>
              <a:gd name="connsiteY1" fmla="*/ 7552 h 9442865"/>
              <a:gd name="connsiteX2" fmla="*/ 826916 w 4337331"/>
              <a:gd name="connsiteY2" fmla="*/ 0 h 9442865"/>
              <a:gd name="connsiteX3" fmla="*/ 3514236 w 4337331"/>
              <a:gd name="connsiteY3" fmla="*/ 5080 h 9442865"/>
              <a:gd name="connsiteX4" fmla="*/ 3905203 w 4337331"/>
              <a:gd name="connsiteY4" fmla="*/ 7552 h 9442865"/>
              <a:gd name="connsiteX5" fmla="*/ 4337331 w 4337331"/>
              <a:gd name="connsiteY5" fmla="*/ 439680 h 9442865"/>
              <a:gd name="connsiteX6" fmla="*/ 4337331 w 4337331"/>
              <a:gd name="connsiteY6" fmla="*/ 9010737 h 9442865"/>
              <a:gd name="connsiteX7" fmla="*/ 3905203 w 4337331"/>
              <a:gd name="connsiteY7" fmla="*/ 9442865 h 9442865"/>
              <a:gd name="connsiteX8" fmla="*/ 432128 w 4337331"/>
              <a:gd name="connsiteY8" fmla="*/ 9442865 h 9442865"/>
              <a:gd name="connsiteX9" fmla="*/ 0 w 4337331"/>
              <a:gd name="connsiteY9" fmla="*/ 9010737 h 9442865"/>
              <a:gd name="connsiteX10" fmla="*/ 0 w 4337331"/>
              <a:gd name="connsiteY10" fmla="*/ 439680 h 9442865"/>
              <a:gd name="connsiteX0" fmla="*/ 0 w 4337331"/>
              <a:gd name="connsiteY0" fmla="*/ 440615 h 9443800"/>
              <a:gd name="connsiteX1" fmla="*/ 432128 w 4337331"/>
              <a:gd name="connsiteY1" fmla="*/ 8487 h 9443800"/>
              <a:gd name="connsiteX2" fmla="*/ 826916 w 4337331"/>
              <a:gd name="connsiteY2" fmla="*/ 935 h 9443800"/>
              <a:gd name="connsiteX3" fmla="*/ 3514236 w 4337331"/>
              <a:gd name="connsiteY3" fmla="*/ 6015 h 9443800"/>
              <a:gd name="connsiteX4" fmla="*/ 3905203 w 4337331"/>
              <a:gd name="connsiteY4" fmla="*/ 8487 h 9443800"/>
              <a:gd name="connsiteX5" fmla="*/ 4337331 w 4337331"/>
              <a:gd name="connsiteY5" fmla="*/ 440615 h 9443800"/>
              <a:gd name="connsiteX6" fmla="*/ 4337331 w 4337331"/>
              <a:gd name="connsiteY6" fmla="*/ 9011672 h 9443800"/>
              <a:gd name="connsiteX7" fmla="*/ 3905203 w 4337331"/>
              <a:gd name="connsiteY7" fmla="*/ 9443800 h 9443800"/>
              <a:gd name="connsiteX8" fmla="*/ 432128 w 4337331"/>
              <a:gd name="connsiteY8" fmla="*/ 9443800 h 9443800"/>
              <a:gd name="connsiteX9" fmla="*/ 0 w 4337331"/>
              <a:gd name="connsiteY9" fmla="*/ 9011672 h 9443800"/>
              <a:gd name="connsiteX10" fmla="*/ 0 w 4337331"/>
              <a:gd name="connsiteY10" fmla="*/ 440615 h 9443800"/>
              <a:gd name="connsiteX0" fmla="*/ 0 w 4337331"/>
              <a:gd name="connsiteY0" fmla="*/ 440615 h 9443800"/>
              <a:gd name="connsiteX1" fmla="*/ 432128 w 4337331"/>
              <a:gd name="connsiteY1" fmla="*/ 8487 h 9443800"/>
              <a:gd name="connsiteX2" fmla="*/ 826916 w 4337331"/>
              <a:gd name="connsiteY2" fmla="*/ 935 h 9443800"/>
              <a:gd name="connsiteX3" fmla="*/ 3514236 w 4337331"/>
              <a:gd name="connsiteY3" fmla="*/ 6015 h 9443800"/>
              <a:gd name="connsiteX4" fmla="*/ 3905203 w 4337331"/>
              <a:gd name="connsiteY4" fmla="*/ 8487 h 9443800"/>
              <a:gd name="connsiteX5" fmla="*/ 4337331 w 4337331"/>
              <a:gd name="connsiteY5" fmla="*/ 440615 h 9443800"/>
              <a:gd name="connsiteX6" fmla="*/ 4337331 w 4337331"/>
              <a:gd name="connsiteY6" fmla="*/ 9011672 h 9443800"/>
              <a:gd name="connsiteX7" fmla="*/ 3905203 w 4337331"/>
              <a:gd name="connsiteY7" fmla="*/ 9443800 h 9443800"/>
              <a:gd name="connsiteX8" fmla="*/ 432128 w 4337331"/>
              <a:gd name="connsiteY8" fmla="*/ 9443800 h 9443800"/>
              <a:gd name="connsiteX9" fmla="*/ 0 w 4337331"/>
              <a:gd name="connsiteY9" fmla="*/ 9011672 h 9443800"/>
              <a:gd name="connsiteX10" fmla="*/ 0 w 4337331"/>
              <a:gd name="connsiteY10" fmla="*/ 440615 h 9443800"/>
              <a:gd name="connsiteX0" fmla="*/ 0 w 4337331"/>
              <a:gd name="connsiteY0" fmla="*/ 440201 h 9443386"/>
              <a:gd name="connsiteX1" fmla="*/ 432128 w 4337331"/>
              <a:gd name="connsiteY1" fmla="*/ 8073 h 9443386"/>
              <a:gd name="connsiteX2" fmla="*/ 826916 w 4337331"/>
              <a:gd name="connsiteY2" fmla="*/ 521 h 9443386"/>
              <a:gd name="connsiteX3" fmla="*/ 3514236 w 4337331"/>
              <a:gd name="connsiteY3" fmla="*/ 5601 h 9443386"/>
              <a:gd name="connsiteX4" fmla="*/ 3905203 w 4337331"/>
              <a:gd name="connsiteY4" fmla="*/ 8073 h 9443386"/>
              <a:gd name="connsiteX5" fmla="*/ 4337331 w 4337331"/>
              <a:gd name="connsiteY5" fmla="*/ 440201 h 9443386"/>
              <a:gd name="connsiteX6" fmla="*/ 4337331 w 4337331"/>
              <a:gd name="connsiteY6" fmla="*/ 9011258 h 9443386"/>
              <a:gd name="connsiteX7" fmla="*/ 3905203 w 4337331"/>
              <a:gd name="connsiteY7" fmla="*/ 9443386 h 9443386"/>
              <a:gd name="connsiteX8" fmla="*/ 432128 w 4337331"/>
              <a:gd name="connsiteY8" fmla="*/ 9443386 h 9443386"/>
              <a:gd name="connsiteX9" fmla="*/ 0 w 4337331"/>
              <a:gd name="connsiteY9" fmla="*/ 9011258 h 9443386"/>
              <a:gd name="connsiteX10" fmla="*/ 0 w 4337331"/>
              <a:gd name="connsiteY10"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3514236 w 4337331"/>
              <a:gd name="connsiteY3" fmla="*/ 5601 h 9443386"/>
              <a:gd name="connsiteX4" fmla="*/ 3905203 w 4337331"/>
              <a:gd name="connsiteY4" fmla="*/ 8073 h 9443386"/>
              <a:gd name="connsiteX5" fmla="*/ 4337331 w 4337331"/>
              <a:gd name="connsiteY5" fmla="*/ 440201 h 9443386"/>
              <a:gd name="connsiteX6" fmla="*/ 4337331 w 4337331"/>
              <a:gd name="connsiteY6" fmla="*/ 9011258 h 9443386"/>
              <a:gd name="connsiteX7" fmla="*/ 3905203 w 4337331"/>
              <a:gd name="connsiteY7" fmla="*/ 9443386 h 9443386"/>
              <a:gd name="connsiteX8" fmla="*/ 432128 w 4337331"/>
              <a:gd name="connsiteY8" fmla="*/ 9443386 h 9443386"/>
              <a:gd name="connsiteX9" fmla="*/ 0 w 4337331"/>
              <a:gd name="connsiteY9" fmla="*/ 9011258 h 9443386"/>
              <a:gd name="connsiteX10" fmla="*/ 0 w 4337331"/>
              <a:gd name="connsiteY10"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3117996 w 4337331"/>
              <a:gd name="connsiteY3" fmla="*/ 5601 h 9443386"/>
              <a:gd name="connsiteX4" fmla="*/ 3514236 w 4337331"/>
              <a:gd name="connsiteY4" fmla="*/ 5601 h 9443386"/>
              <a:gd name="connsiteX5" fmla="*/ 3905203 w 4337331"/>
              <a:gd name="connsiteY5" fmla="*/ 8073 h 9443386"/>
              <a:gd name="connsiteX6" fmla="*/ 4337331 w 4337331"/>
              <a:gd name="connsiteY6" fmla="*/ 440201 h 9443386"/>
              <a:gd name="connsiteX7" fmla="*/ 4337331 w 4337331"/>
              <a:gd name="connsiteY7" fmla="*/ 9011258 h 9443386"/>
              <a:gd name="connsiteX8" fmla="*/ 3905203 w 4337331"/>
              <a:gd name="connsiteY8" fmla="*/ 9443386 h 9443386"/>
              <a:gd name="connsiteX9" fmla="*/ 432128 w 4337331"/>
              <a:gd name="connsiteY9" fmla="*/ 9443386 h 9443386"/>
              <a:gd name="connsiteX10" fmla="*/ 0 w 4337331"/>
              <a:gd name="connsiteY10" fmla="*/ 9011258 h 9443386"/>
              <a:gd name="connsiteX11" fmla="*/ 0 w 4337331"/>
              <a:gd name="connsiteY11"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3117996 w 4337331"/>
              <a:gd name="connsiteY3" fmla="*/ 5601 h 9443386"/>
              <a:gd name="connsiteX4" fmla="*/ 3514236 w 4337331"/>
              <a:gd name="connsiteY4" fmla="*/ 5601 h 9443386"/>
              <a:gd name="connsiteX5" fmla="*/ 3905203 w 4337331"/>
              <a:gd name="connsiteY5" fmla="*/ 8073 h 9443386"/>
              <a:gd name="connsiteX6" fmla="*/ 4337331 w 4337331"/>
              <a:gd name="connsiteY6" fmla="*/ 440201 h 9443386"/>
              <a:gd name="connsiteX7" fmla="*/ 4337331 w 4337331"/>
              <a:gd name="connsiteY7" fmla="*/ 9011258 h 9443386"/>
              <a:gd name="connsiteX8" fmla="*/ 3905203 w 4337331"/>
              <a:gd name="connsiteY8" fmla="*/ 9443386 h 9443386"/>
              <a:gd name="connsiteX9" fmla="*/ 432128 w 4337331"/>
              <a:gd name="connsiteY9" fmla="*/ 9443386 h 9443386"/>
              <a:gd name="connsiteX10" fmla="*/ 0 w 4337331"/>
              <a:gd name="connsiteY10" fmla="*/ 9011258 h 9443386"/>
              <a:gd name="connsiteX11" fmla="*/ 0 w 4337331"/>
              <a:gd name="connsiteY11"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3117996 w 4337331"/>
              <a:gd name="connsiteY3" fmla="*/ 5601 h 9443386"/>
              <a:gd name="connsiteX4" fmla="*/ 3514236 w 4337331"/>
              <a:gd name="connsiteY4" fmla="*/ 5601 h 9443386"/>
              <a:gd name="connsiteX5" fmla="*/ 3905203 w 4337331"/>
              <a:gd name="connsiteY5" fmla="*/ 8073 h 9443386"/>
              <a:gd name="connsiteX6" fmla="*/ 4337331 w 4337331"/>
              <a:gd name="connsiteY6" fmla="*/ 440201 h 9443386"/>
              <a:gd name="connsiteX7" fmla="*/ 4337331 w 4337331"/>
              <a:gd name="connsiteY7" fmla="*/ 9011258 h 9443386"/>
              <a:gd name="connsiteX8" fmla="*/ 3905203 w 4337331"/>
              <a:gd name="connsiteY8" fmla="*/ 9443386 h 9443386"/>
              <a:gd name="connsiteX9" fmla="*/ 432128 w 4337331"/>
              <a:gd name="connsiteY9" fmla="*/ 9443386 h 9443386"/>
              <a:gd name="connsiteX10" fmla="*/ 0 w 4337331"/>
              <a:gd name="connsiteY10" fmla="*/ 9011258 h 9443386"/>
              <a:gd name="connsiteX11" fmla="*/ 0 w 4337331"/>
              <a:gd name="connsiteY11"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3117996 w 4337331"/>
              <a:gd name="connsiteY3" fmla="*/ 5601 h 9443386"/>
              <a:gd name="connsiteX4" fmla="*/ 3514236 w 4337331"/>
              <a:gd name="connsiteY4" fmla="*/ 5601 h 9443386"/>
              <a:gd name="connsiteX5" fmla="*/ 3905203 w 4337331"/>
              <a:gd name="connsiteY5" fmla="*/ 8073 h 9443386"/>
              <a:gd name="connsiteX6" fmla="*/ 4337331 w 4337331"/>
              <a:gd name="connsiteY6" fmla="*/ 440201 h 9443386"/>
              <a:gd name="connsiteX7" fmla="*/ 4337331 w 4337331"/>
              <a:gd name="connsiteY7" fmla="*/ 9011258 h 9443386"/>
              <a:gd name="connsiteX8" fmla="*/ 3905203 w 4337331"/>
              <a:gd name="connsiteY8" fmla="*/ 9443386 h 9443386"/>
              <a:gd name="connsiteX9" fmla="*/ 432128 w 4337331"/>
              <a:gd name="connsiteY9" fmla="*/ 9443386 h 9443386"/>
              <a:gd name="connsiteX10" fmla="*/ 0 w 4337331"/>
              <a:gd name="connsiteY10" fmla="*/ 9011258 h 9443386"/>
              <a:gd name="connsiteX11" fmla="*/ 0 w 4337331"/>
              <a:gd name="connsiteY11"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157116 w 4337331"/>
              <a:gd name="connsiteY3" fmla="*/ 5601 h 9443386"/>
              <a:gd name="connsiteX4" fmla="*/ 3117996 w 4337331"/>
              <a:gd name="connsiteY4" fmla="*/ 560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157116 w 4337331"/>
              <a:gd name="connsiteY3" fmla="*/ 5601 h 9443386"/>
              <a:gd name="connsiteX4" fmla="*/ 3117996 w 4337331"/>
              <a:gd name="connsiteY4" fmla="*/ 560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17996 w 4337331"/>
              <a:gd name="connsiteY4" fmla="*/ 560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99276 w 4337331"/>
              <a:gd name="connsiteY4" fmla="*/ 35612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99276 w 4337331"/>
              <a:gd name="connsiteY4" fmla="*/ 35612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99276 w 4337331"/>
              <a:gd name="connsiteY4" fmla="*/ 35612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28156 w 4337331"/>
              <a:gd name="connsiteY4" fmla="*/ 35104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28156 w 4337331"/>
              <a:gd name="connsiteY4" fmla="*/ 35104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28156 w 4337331"/>
              <a:gd name="connsiteY4" fmla="*/ 351041 h 9443386"/>
              <a:gd name="connsiteX5" fmla="*/ 3473596 w 4337331"/>
              <a:gd name="connsiteY5" fmla="*/ 1068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28156 w 4337331"/>
              <a:gd name="connsiteY4" fmla="*/ 351041 h 9443386"/>
              <a:gd name="connsiteX5" fmla="*/ 3473596 w 4337331"/>
              <a:gd name="connsiteY5" fmla="*/ 1068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35673 h 9438858"/>
              <a:gd name="connsiteX1" fmla="*/ 432128 w 4337331"/>
              <a:gd name="connsiteY1" fmla="*/ 3545 h 9438858"/>
              <a:gd name="connsiteX2" fmla="*/ 842156 w 4337331"/>
              <a:gd name="connsiteY2" fmla="*/ 1073 h 9438858"/>
              <a:gd name="connsiteX3" fmla="*/ 1207916 w 4337331"/>
              <a:gd name="connsiteY3" fmla="*/ 351593 h 9438858"/>
              <a:gd name="connsiteX4" fmla="*/ 3128156 w 4337331"/>
              <a:gd name="connsiteY4" fmla="*/ 346513 h 9438858"/>
              <a:gd name="connsiteX5" fmla="*/ 3473596 w 4337331"/>
              <a:gd name="connsiteY5" fmla="*/ 6153 h 9438858"/>
              <a:gd name="connsiteX6" fmla="*/ 3905203 w 4337331"/>
              <a:gd name="connsiteY6" fmla="*/ 3545 h 9438858"/>
              <a:gd name="connsiteX7" fmla="*/ 4337331 w 4337331"/>
              <a:gd name="connsiteY7" fmla="*/ 435673 h 9438858"/>
              <a:gd name="connsiteX8" fmla="*/ 4337331 w 4337331"/>
              <a:gd name="connsiteY8" fmla="*/ 9006730 h 9438858"/>
              <a:gd name="connsiteX9" fmla="*/ 3905203 w 4337331"/>
              <a:gd name="connsiteY9" fmla="*/ 9438858 h 9438858"/>
              <a:gd name="connsiteX10" fmla="*/ 432128 w 4337331"/>
              <a:gd name="connsiteY10" fmla="*/ 9438858 h 9438858"/>
              <a:gd name="connsiteX11" fmla="*/ 0 w 4337331"/>
              <a:gd name="connsiteY11" fmla="*/ 9006730 h 9438858"/>
              <a:gd name="connsiteX12" fmla="*/ 0 w 4337331"/>
              <a:gd name="connsiteY12"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3076 w 4337331"/>
              <a:gd name="connsiteY6" fmla="*/ 1224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3076 w 4337331"/>
              <a:gd name="connsiteY6" fmla="*/ 1224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3076 w 4337331"/>
              <a:gd name="connsiteY6" fmla="*/ 122473 h 9438858"/>
              <a:gd name="connsiteX7" fmla="*/ 3491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3076 w 4337331"/>
              <a:gd name="connsiteY6" fmla="*/ 122473 h 9438858"/>
              <a:gd name="connsiteX7" fmla="*/ 3491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3076 w 4337331"/>
              <a:gd name="connsiteY6" fmla="*/ 122473 h 9438858"/>
              <a:gd name="connsiteX7" fmla="*/ 3491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7881 h 9441066"/>
              <a:gd name="connsiteX1" fmla="*/ 432128 w 4337331"/>
              <a:gd name="connsiteY1" fmla="*/ 5753 h 9441066"/>
              <a:gd name="connsiteX2" fmla="*/ 842156 w 4337331"/>
              <a:gd name="connsiteY2" fmla="*/ 3281 h 9441066"/>
              <a:gd name="connsiteX3" fmla="*/ 953916 w 4337331"/>
              <a:gd name="connsiteY3" fmla="*/ 109961 h 9441066"/>
              <a:gd name="connsiteX4" fmla="*/ 1207916 w 4337331"/>
              <a:gd name="connsiteY4" fmla="*/ 353801 h 9441066"/>
              <a:gd name="connsiteX5" fmla="*/ 3095756 w 4337331"/>
              <a:gd name="connsiteY5" fmla="*/ 348721 h 9441066"/>
              <a:gd name="connsiteX6" fmla="*/ 3383076 w 4337331"/>
              <a:gd name="connsiteY6" fmla="*/ 124681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66568 w 4337331"/>
              <a:gd name="connsiteY3" fmla="*/ 109961 h 9441066"/>
              <a:gd name="connsiteX4" fmla="*/ 1207916 w 4337331"/>
              <a:gd name="connsiteY4" fmla="*/ 353801 h 9441066"/>
              <a:gd name="connsiteX5" fmla="*/ 3095756 w 4337331"/>
              <a:gd name="connsiteY5" fmla="*/ 348721 h 9441066"/>
              <a:gd name="connsiteX6" fmla="*/ 3383076 w 4337331"/>
              <a:gd name="connsiteY6" fmla="*/ 124681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72893 w 4337331"/>
              <a:gd name="connsiteY3" fmla="*/ 106787 h 9441066"/>
              <a:gd name="connsiteX4" fmla="*/ 1207916 w 4337331"/>
              <a:gd name="connsiteY4" fmla="*/ 353801 h 9441066"/>
              <a:gd name="connsiteX5" fmla="*/ 3095756 w 4337331"/>
              <a:gd name="connsiteY5" fmla="*/ 348721 h 9441066"/>
              <a:gd name="connsiteX6" fmla="*/ 3383076 w 4337331"/>
              <a:gd name="connsiteY6" fmla="*/ 124681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72893 w 4337331"/>
              <a:gd name="connsiteY3" fmla="*/ 106787 h 9441066"/>
              <a:gd name="connsiteX4" fmla="*/ 1207916 w 4337331"/>
              <a:gd name="connsiteY4" fmla="*/ 353801 h 9441066"/>
              <a:gd name="connsiteX5" fmla="*/ 3095756 w 4337331"/>
              <a:gd name="connsiteY5" fmla="*/ 348721 h 9441066"/>
              <a:gd name="connsiteX6" fmla="*/ 3383076 w 4337331"/>
              <a:gd name="connsiteY6" fmla="*/ 124681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72893 w 4337331"/>
              <a:gd name="connsiteY3" fmla="*/ 106787 h 9441066"/>
              <a:gd name="connsiteX4" fmla="*/ 1207916 w 4337331"/>
              <a:gd name="connsiteY4" fmla="*/ 353801 h 9441066"/>
              <a:gd name="connsiteX5" fmla="*/ 3095756 w 4337331"/>
              <a:gd name="connsiteY5" fmla="*/ 348721 h 9441066"/>
              <a:gd name="connsiteX6" fmla="*/ 3383076 w 4337331"/>
              <a:gd name="connsiteY6" fmla="*/ 124681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72893 w 4337331"/>
              <a:gd name="connsiteY3" fmla="*/ 106787 h 9441066"/>
              <a:gd name="connsiteX4" fmla="*/ 1207916 w 4337331"/>
              <a:gd name="connsiteY4" fmla="*/ 353801 h 9441066"/>
              <a:gd name="connsiteX5" fmla="*/ 3095756 w 4337331"/>
              <a:gd name="connsiteY5" fmla="*/ 348721 h 9441066"/>
              <a:gd name="connsiteX6" fmla="*/ 3364099 w 4337331"/>
              <a:gd name="connsiteY6" fmla="*/ 127855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72893 w 4337331"/>
              <a:gd name="connsiteY3" fmla="*/ 106787 h 9441066"/>
              <a:gd name="connsiteX4" fmla="*/ 1207916 w 4337331"/>
              <a:gd name="connsiteY4" fmla="*/ 353801 h 9441066"/>
              <a:gd name="connsiteX5" fmla="*/ 3095756 w 4337331"/>
              <a:gd name="connsiteY5" fmla="*/ 348721 h 9441066"/>
              <a:gd name="connsiteX6" fmla="*/ 3364099 w 4337331"/>
              <a:gd name="connsiteY6" fmla="*/ 127855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37331" h="9441066">
                <a:moveTo>
                  <a:pt x="0" y="437881"/>
                </a:moveTo>
                <a:cubicBezTo>
                  <a:pt x="0" y="199223"/>
                  <a:pt x="193470" y="5753"/>
                  <a:pt x="432128" y="5753"/>
                </a:cubicBezTo>
                <a:cubicBezTo>
                  <a:pt x="563724" y="3236"/>
                  <a:pt x="735960" y="718"/>
                  <a:pt x="842156" y="3281"/>
                </a:cubicBezTo>
                <a:cubicBezTo>
                  <a:pt x="930601" y="2436"/>
                  <a:pt x="970773" y="-516"/>
                  <a:pt x="972893" y="106787"/>
                </a:cubicBezTo>
                <a:cubicBezTo>
                  <a:pt x="974373" y="232527"/>
                  <a:pt x="1066623" y="346194"/>
                  <a:pt x="1207916" y="353801"/>
                </a:cubicBezTo>
                <a:lnTo>
                  <a:pt x="3095756" y="348721"/>
                </a:lnTo>
                <a:cubicBezTo>
                  <a:pt x="3303483" y="354334"/>
                  <a:pt x="3360526" y="202582"/>
                  <a:pt x="3364099" y="127855"/>
                </a:cubicBezTo>
                <a:cubicBezTo>
                  <a:pt x="3364072" y="24328"/>
                  <a:pt x="3381998" y="7182"/>
                  <a:pt x="3491596" y="1161"/>
                </a:cubicBezTo>
                <a:cubicBezTo>
                  <a:pt x="3528665" y="-3308"/>
                  <a:pt x="3767334" y="6622"/>
                  <a:pt x="3905203" y="5753"/>
                </a:cubicBezTo>
                <a:cubicBezTo>
                  <a:pt x="4143861" y="5753"/>
                  <a:pt x="4337331" y="199223"/>
                  <a:pt x="4337331" y="437881"/>
                </a:cubicBezTo>
                <a:lnTo>
                  <a:pt x="4337331" y="9008938"/>
                </a:lnTo>
                <a:cubicBezTo>
                  <a:pt x="4337331" y="9247596"/>
                  <a:pt x="4143861" y="9441066"/>
                  <a:pt x="3905203" y="9441066"/>
                </a:cubicBezTo>
                <a:lnTo>
                  <a:pt x="432128" y="9441066"/>
                </a:lnTo>
                <a:cubicBezTo>
                  <a:pt x="193470" y="9441066"/>
                  <a:pt x="0" y="9247596"/>
                  <a:pt x="0" y="9008938"/>
                </a:cubicBezTo>
                <a:lnTo>
                  <a:pt x="0" y="437881"/>
                </a:lnTo>
                <a:close/>
              </a:path>
            </a:pathLst>
          </a:custGeom>
          <a:noFill/>
          <a:ln>
            <a:noFill/>
          </a:ln>
        </p:spPr>
        <p:txBody>
          <a:bodyPr anchor="ctr"/>
          <a:lstStyle>
            <a:lvl1pPr algn="ctr">
              <a:defRPr sz="3200"/>
            </a:lvl1pPr>
          </a:lstStyle>
          <a:p>
            <a:r>
              <a:rPr lang="ru-RU" dirty="0"/>
              <a:t>Вставка рисунка</a:t>
            </a:r>
          </a:p>
        </p:txBody>
      </p:sp>
    </p:spTree>
    <p:extLst>
      <p:ext uri="{BB962C8B-B14F-4D97-AF65-F5344CB8AC3E}">
        <p14:creationId xmlns:p14="http://schemas.microsoft.com/office/powerpoint/2010/main" val="1221675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Заголовок, скрин iPhone и текст (2)">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B393C461-E5B2-5740-8762-04651CBA44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2898" y="374762"/>
            <a:ext cx="7635621" cy="15230776"/>
          </a:xfrm>
          <a:prstGeom prst="rect">
            <a:avLst/>
          </a:prstGeom>
        </p:spPr>
      </p:pic>
      <p:sp>
        <p:nvSpPr>
          <p:cNvPr id="2" name="Title 1"/>
          <p:cNvSpPr>
            <a:spLocks noGrp="1"/>
          </p:cNvSpPr>
          <p:nvPr>
            <p:ph type="title"/>
          </p:nvPr>
        </p:nvSpPr>
        <p:spPr>
          <a:xfrm>
            <a:off x="9926638" y="450646"/>
            <a:ext cx="13089413" cy="2196000"/>
          </a:xfrm>
          <a:prstGeom prst="rect">
            <a:avLst/>
          </a:prstGeom>
        </p:spPr>
        <p:txBody>
          <a:bodyPr tIns="360000" rIns="0" bIns="0">
            <a:noAutofit/>
          </a:bodyPr>
          <a:lstStyle>
            <a:lvl1pPr>
              <a:defRPr>
                <a:solidFill>
                  <a:schemeClr val="tx1"/>
                </a:solidFill>
              </a:defRPr>
            </a:lvl1pPr>
          </a:lstStyle>
          <a:p>
            <a:r>
              <a:rPr lang="ru-RU" dirty="0"/>
              <a:t>Образец заголовка</a:t>
            </a:r>
            <a:endParaRPr lang="en-US" dirty="0"/>
          </a:p>
        </p:txBody>
      </p:sp>
      <p:sp>
        <p:nvSpPr>
          <p:cNvPr id="5" name="Footer Placeholder 4"/>
          <p:cNvSpPr>
            <a:spLocks noGrp="1"/>
          </p:cNvSpPr>
          <p:nvPr>
            <p:ph type="ftr" sz="quarter" idx="11"/>
          </p:nvPr>
        </p:nvSpPr>
        <p:spPr>
          <a:xfrm>
            <a:off x="9926638" y="12833592"/>
            <a:ext cx="9492668"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a:p>
        </p:txBody>
      </p:sp>
      <p:sp>
        <p:nvSpPr>
          <p:cNvPr id="4" name="Объект 3">
            <a:extLst>
              <a:ext uri="{FF2B5EF4-FFF2-40B4-BE49-F238E27FC236}">
                <a16:creationId xmlns:a16="http://schemas.microsoft.com/office/drawing/2014/main" id="{9EB0253D-058F-A648-881F-1A279CD1EA57}"/>
              </a:ext>
            </a:extLst>
          </p:cNvPr>
          <p:cNvSpPr>
            <a:spLocks noGrp="1"/>
          </p:cNvSpPr>
          <p:nvPr>
            <p:ph sz="quarter" idx="15"/>
          </p:nvPr>
        </p:nvSpPr>
        <p:spPr>
          <a:xfrm>
            <a:off x="9926638" y="3542400"/>
            <a:ext cx="13089413" cy="8856000"/>
          </a:xfrm>
        </p:spPr>
        <p:txBody>
          <a:bodyPr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9" name="Рисунок 8">
            <a:extLst>
              <a:ext uri="{FF2B5EF4-FFF2-40B4-BE49-F238E27FC236}">
                <a16:creationId xmlns:a16="http://schemas.microsoft.com/office/drawing/2014/main" id="{3D6DF32B-D868-F943-97A0-B3E3A907CD0F}"/>
              </a:ext>
            </a:extLst>
          </p:cNvPr>
          <p:cNvSpPr>
            <a:spLocks noGrp="1"/>
          </p:cNvSpPr>
          <p:nvPr>
            <p:ph type="pic" sz="quarter" idx="16"/>
          </p:nvPr>
        </p:nvSpPr>
        <p:spPr>
          <a:xfrm>
            <a:off x="1873639" y="1346735"/>
            <a:ext cx="6123347" cy="13282290"/>
          </a:xfrm>
          <a:custGeom>
            <a:avLst/>
            <a:gdLst>
              <a:gd name="connsiteX0" fmla="*/ 0 w 4337331"/>
              <a:gd name="connsiteY0" fmla="*/ 432128 h 9435313"/>
              <a:gd name="connsiteX1" fmla="*/ 432128 w 4337331"/>
              <a:gd name="connsiteY1" fmla="*/ 0 h 9435313"/>
              <a:gd name="connsiteX2" fmla="*/ 3905203 w 4337331"/>
              <a:gd name="connsiteY2" fmla="*/ 0 h 9435313"/>
              <a:gd name="connsiteX3" fmla="*/ 4337331 w 4337331"/>
              <a:gd name="connsiteY3" fmla="*/ 432128 h 9435313"/>
              <a:gd name="connsiteX4" fmla="*/ 4337331 w 4337331"/>
              <a:gd name="connsiteY4" fmla="*/ 9003185 h 9435313"/>
              <a:gd name="connsiteX5" fmla="*/ 3905203 w 4337331"/>
              <a:gd name="connsiteY5" fmla="*/ 9435313 h 9435313"/>
              <a:gd name="connsiteX6" fmla="*/ 432128 w 4337331"/>
              <a:gd name="connsiteY6" fmla="*/ 9435313 h 9435313"/>
              <a:gd name="connsiteX7" fmla="*/ 0 w 4337331"/>
              <a:gd name="connsiteY7" fmla="*/ 9003185 h 9435313"/>
              <a:gd name="connsiteX8" fmla="*/ 0 w 4337331"/>
              <a:gd name="connsiteY8" fmla="*/ 432128 h 9435313"/>
              <a:gd name="connsiteX0" fmla="*/ 0 w 4337331"/>
              <a:gd name="connsiteY0" fmla="*/ 439680 h 9442865"/>
              <a:gd name="connsiteX1" fmla="*/ 432128 w 4337331"/>
              <a:gd name="connsiteY1" fmla="*/ 7552 h 9442865"/>
              <a:gd name="connsiteX2" fmla="*/ 826916 w 4337331"/>
              <a:gd name="connsiteY2" fmla="*/ 0 h 9442865"/>
              <a:gd name="connsiteX3" fmla="*/ 3905203 w 4337331"/>
              <a:gd name="connsiteY3" fmla="*/ 7552 h 9442865"/>
              <a:gd name="connsiteX4" fmla="*/ 4337331 w 4337331"/>
              <a:gd name="connsiteY4" fmla="*/ 439680 h 9442865"/>
              <a:gd name="connsiteX5" fmla="*/ 4337331 w 4337331"/>
              <a:gd name="connsiteY5" fmla="*/ 9010737 h 9442865"/>
              <a:gd name="connsiteX6" fmla="*/ 3905203 w 4337331"/>
              <a:gd name="connsiteY6" fmla="*/ 9442865 h 9442865"/>
              <a:gd name="connsiteX7" fmla="*/ 432128 w 4337331"/>
              <a:gd name="connsiteY7" fmla="*/ 9442865 h 9442865"/>
              <a:gd name="connsiteX8" fmla="*/ 0 w 4337331"/>
              <a:gd name="connsiteY8" fmla="*/ 9010737 h 9442865"/>
              <a:gd name="connsiteX9" fmla="*/ 0 w 4337331"/>
              <a:gd name="connsiteY9" fmla="*/ 439680 h 9442865"/>
              <a:gd name="connsiteX0" fmla="*/ 0 w 4337331"/>
              <a:gd name="connsiteY0" fmla="*/ 439680 h 9442865"/>
              <a:gd name="connsiteX1" fmla="*/ 432128 w 4337331"/>
              <a:gd name="connsiteY1" fmla="*/ 7552 h 9442865"/>
              <a:gd name="connsiteX2" fmla="*/ 826916 w 4337331"/>
              <a:gd name="connsiteY2" fmla="*/ 0 h 9442865"/>
              <a:gd name="connsiteX3" fmla="*/ 3514236 w 4337331"/>
              <a:gd name="connsiteY3" fmla="*/ 5080 h 9442865"/>
              <a:gd name="connsiteX4" fmla="*/ 3905203 w 4337331"/>
              <a:gd name="connsiteY4" fmla="*/ 7552 h 9442865"/>
              <a:gd name="connsiteX5" fmla="*/ 4337331 w 4337331"/>
              <a:gd name="connsiteY5" fmla="*/ 439680 h 9442865"/>
              <a:gd name="connsiteX6" fmla="*/ 4337331 w 4337331"/>
              <a:gd name="connsiteY6" fmla="*/ 9010737 h 9442865"/>
              <a:gd name="connsiteX7" fmla="*/ 3905203 w 4337331"/>
              <a:gd name="connsiteY7" fmla="*/ 9442865 h 9442865"/>
              <a:gd name="connsiteX8" fmla="*/ 432128 w 4337331"/>
              <a:gd name="connsiteY8" fmla="*/ 9442865 h 9442865"/>
              <a:gd name="connsiteX9" fmla="*/ 0 w 4337331"/>
              <a:gd name="connsiteY9" fmla="*/ 9010737 h 9442865"/>
              <a:gd name="connsiteX10" fmla="*/ 0 w 4337331"/>
              <a:gd name="connsiteY10" fmla="*/ 439680 h 9442865"/>
              <a:gd name="connsiteX0" fmla="*/ 0 w 4337331"/>
              <a:gd name="connsiteY0" fmla="*/ 439680 h 9442865"/>
              <a:gd name="connsiteX1" fmla="*/ 432128 w 4337331"/>
              <a:gd name="connsiteY1" fmla="*/ 7552 h 9442865"/>
              <a:gd name="connsiteX2" fmla="*/ 826916 w 4337331"/>
              <a:gd name="connsiteY2" fmla="*/ 0 h 9442865"/>
              <a:gd name="connsiteX3" fmla="*/ 3514236 w 4337331"/>
              <a:gd name="connsiteY3" fmla="*/ 5080 h 9442865"/>
              <a:gd name="connsiteX4" fmla="*/ 3905203 w 4337331"/>
              <a:gd name="connsiteY4" fmla="*/ 7552 h 9442865"/>
              <a:gd name="connsiteX5" fmla="*/ 4337331 w 4337331"/>
              <a:gd name="connsiteY5" fmla="*/ 439680 h 9442865"/>
              <a:gd name="connsiteX6" fmla="*/ 4337331 w 4337331"/>
              <a:gd name="connsiteY6" fmla="*/ 9010737 h 9442865"/>
              <a:gd name="connsiteX7" fmla="*/ 3905203 w 4337331"/>
              <a:gd name="connsiteY7" fmla="*/ 9442865 h 9442865"/>
              <a:gd name="connsiteX8" fmla="*/ 432128 w 4337331"/>
              <a:gd name="connsiteY8" fmla="*/ 9442865 h 9442865"/>
              <a:gd name="connsiteX9" fmla="*/ 0 w 4337331"/>
              <a:gd name="connsiteY9" fmla="*/ 9010737 h 9442865"/>
              <a:gd name="connsiteX10" fmla="*/ 0 w 4337331"/>
              <a:gd name="connsiteY10" fmla="*/ 439680 h 9442865"/>
              <a:gd name="connsiteX0" fmla="*/ 0 w 4337331"/>
              <a:gd name="connsiteY0" fmla="*/ 439680 h 9442865"/>
              <a:gd name="connsiteX1" fmla="*/ 432128 w 4337331"/>
              <a:gd name="connsiteY1" fmla="*/ 7552 h 9442865"/>
              <a:gd name="connsiteX2" fmla="*/ 826916 w 4337331"/>
              <a:gd name="connsiteY2" fmla="*/ 0 h 9442865"/>
              <a:gd name="connsiteX3" fmla="*/ 3514236 w 4337331"/>
              <a:gd name="connsiteY3" fmla="*/ 5080 h 9442865"/>
              <a:gd name="connsiteX4" fmla="*/ 3905203 w 4337331"/>
              <a:gd name="connsiteY4" fmla="*/ 7552 h 9442865"/>
              <a:gd name="connsiteX5" fmla="*/ 4337331 w 4337331"/>
              <a:gd name="connsiteY5" fmla="*/ 439680 h 9442865"/>
              <a:gd name="connsiteX6" fmla="*/ 4337331 w 4337331"/>
              <a:gd name="connsiteY6" fmla="*/ 9010737 h 9442865"/>
              <a:gd name="connsiteX7" fmla="*/ 3905203 w 4337331"/>
              <a:gd name="connsiteY7" fmla="*/ 9442865 h 9442865"/>
              <a:gd name="connsiteX8" fmla="*/ 432128 w 4337331"/>
              <a:gd name="connsiteY8" fmla="*/ 9442865 h 9442865"/>
              <a:gd name="connsiteX9" fmla="*/ 0 w 4337331"/>
              <a:gd name="connsiteY9" fmla="*/ 9010737 h 9442865"/>
              <a:gd name="connsiteX10" fmla="*/ 0 w 4337331"/>
              <a:gd name="connsiteY10" fmla="*/ 439680 h 9442865"/>
              <a:gd name="connsiteX0" fmla="*/ 0 w 4337331"/>
              <a:gd name="connsiteY0" fmla="*/ 440615 h 9443800"/>
              <a:gd name="connsiteX1" fmla="*/ 432128 w 4337331"/>
              <a:gd name="connsiteY1" fmla="*/ 8487 h 9443800"/>
              <a:gd name="connsiteX2" fmla="*/ 826916 w 4337331"/>
              <a:gd name="connsiteY2" fmla="*/ 935 h 9443800"/>
              <a:gd name="connsiteX3" fmla="*/ 3514236 w 4337331"/>
              <a:gd name="connsiteY3" fmla="*/ 6015 h 9443800"/>
              <a:gd name="connsiteX4" fmla="*/ 3905203 w 4337331"/>
              <a:gd name="connsiteY4" fmla="*/ 8487 h 9443800"/>
              <a:gd name="connsiteX5" fmla="*/ 4337331 w 4337331"/>
              <a:gd name="connsiteY5" fmla="*/ 440615 h 9443800"/>
              <a:gd name="connsiteX6" fmla="*/ 4337331 w 4337331"/>
              <a:gd name="connsiteY6" fmla="*/ 9011672 h 9443800"/>
              <a:gd name="connsiteX7" fmla="*/ 3905203 w 4337331"/>
              <a:gd name="connsiteY7" fmla="*/ 9443800 h 9443800"/>
              <a:gd name="connsiteX8" fmla="*/ 432128 w 4337331"/>
              <a:gd name="connsiteY8" fmla="*/ 9443800 h 9443800"/>
              <a:gd name="connsiteX9" fmla="*/ 0 w 4337331"/>
              <a:gd name="connsiteY9" fmla="*/ 9011672 h 9443800"/>
              <a:gd name="connsiteX10" fmla="*/ 0 w 4337331"/>
              <a:gd name="connsiteY10" fmla="*/ 440615 h 9443800"/>
              <a:gd name="connsiteX0" fmla="*/ 0 w 4337331"/>
              <a:gd name="connsiteY0" fmla="*/ 440615 h 9443800"/>
              <a:gd name="connsiteX1" fmla="*/ 432128 w 4337331"/>
              <a:gd name="connsiteY1" fmla="*/ 8487 h 9443800"/>
              <a:gd name="connsiteX2" fmla="*/ 826916 w 4337331"/>
              <a:gd name="connsiteY2" fmla="*/ 935 h 9443800"/>
              <a:gd name="connsiteX3" fmla="*/ 3514236 w 4337331"/>
              <a:gd name="connsiteY3" fmla="*/ 6015 h 9443800"/>
              <a:gd name="connsiteX4" fmla="*/ 3905203 w 4337331"/>
              <a:gd name="connsiteY4" fmla="*/ 8487 h 9443800"/>
              <a:gd name="connsiteX5" fmla="*/ 4337331 w 4337331"/>
              <a:gd name="connsiteY5" fmla="*/ 440615 h 9443800"/>
              <a:gd name="connsiteX6" fmla="*/ 4337331 w 4337331"/>
              <a:gd name="connsiteY6" fmla="*/ 9011672 h 9443800"/>
              <a:gd name="connsiteX7" fmla="*/ 3905203 w 4337331"/>
              <a:gd name="connsiteY7" fmla="*/ 9443800 h 9443800"/>
              <a:gd name="connsiteX8" fmla="*/ 432128 w 4337331"/>
              <a:gd name="connsiteY8" fmla="*/ 9443800 h 9443800"/>
              <a:gd name="connsiteX9" fmla="*/ 0 w 4337331"/>
              <a:gd name="connsiteY9" fmla="*/ 9011672 h 9443800"/>
              <a:gd name="connsiteX10" fmla="*/ 0 w 4337331"/>
              <a:gd name="connsiteY10" fmla="*/ 440615 h 9443800"/>
              <a:gd name="connsiteX0" fmla="*/ 0 w 4337331"/>
              <a:gd name="connsiteY0" fmla="*/ 440201 h 9443386"/>
              <a:gd name="connsiteX1" fmla="*/ 432128 w 4337331"/>
              <a:gd name="connsiteY1" fmla="*/ 8073 h 9443386"/>
              <a:gd name="connsiteX2" fmla="*/ 826916 w 4337331"/>
              <a:gd name="connsiteY2" fmla="*/ 521 h 9443386"/>
              <a:gd name="connsiteX3" fmla="*/ 3514236 w 4337331"/>
              <a:gd name="connsiteY3" fmla="*/ 5601 h 9443386"/>
              <a:gd name="connsiteX4" fmla="*/ 3905203 w 4337331"/>
              <a:gd name="connsiteY4" fmla="*/ 8073 h 9443386"/>
              <a:gd name="connsiteX5" fmla="*/ 4337331 w 4337331"/>
              <a:gd name="connsiteY5" fmla="*/ 440201 h 9443386"/>
              <a:gd name="connsiteX6" fmla="*/ 4337331 w 4337331"/>
              <a:gd name="connsiteY6" fmla="*/ 9011258 h 9443386"/>
              <a:gd name="connsiteX7" fmla="*/ 3905203 w 4337331"/>
              <a:gd name="connsiteY7" fmla="*/ 9443386 h 9443386"/>
              <a:gd name="connsiteX8" fmla="*/ 432128 w 4337331"/>
              <a:gd name="connsiteY8" fmla="*/ 9443386 h 9443386"/>
              <a:gd name="connsiteX9" fmla="*/ 0 w 4337331"/>
              <a:gd name="connsiteY9" fmla="*/ 9011258 h 9443386"/>
              <a:gd name="connsiteX10" fmla="*/ 0 w 4337331"/>
              <a:gd name="connsiteY10"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3514236 w 4337331"/>
              <a:gd name="connsiteY3" fmla="*/ 5601 h 9443386"/>
              <a:gd name="connsiteX4" fmla="*/ 3905203 w 4337331"/>
              <a:gd name="connsiteY4" fmla="*/ 8073 h 9443386"/>
              <a:gd name="connsiteX5" fmla="*/ 4337331 w 4337331"/>
              <a:gd name="connsiteY5" fmla="*/ 440201 h 9443386"/>
              <a:gd name="connsiteX6" fmla="*/ 4337331 w 4337331"/>
              <a:gd name="connsiteY6" fmla="*/ 9011258 h 9443386"/>
              <a:gd name="connsiteX7" fmla="*/ 3905203 w 4337331"/>
              <a:gd name="connsiteY7" fmla="*/ 9443386 h 9443386"/>
              <a:gd name="connsiteX8" fmla="*/ 432128 w 4337331"/>
              <a:gd name="connsiteY8" fmla="*/ 9443386 h 9443386"/>
              <a:gd name="connsiteX9" fmla="*/ 0 w 4337331"/>
              <a:gd name="connsiteY9" fmla="*/ 9011258 h 9443386"/>
              <a:gd name="connsiteX10" fmla="*/ 0 w 4337331"/>
              <a:gd name="connsiteY10"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3117996 w 4337331"/>
              <a:gd name="connsiteY3" fmla="*/ 5601 h 9443386"/>
              <a:gd name="connsiteX4" fmla="*/ 3514236 w 4337331"/>
              <a:gd name="connsiteY4" fmla="*/ 5601 h 9443386"/>
              <a:gd name="connsiteX5" fmla="*/ 3905203 w 4337331"/>
              <a:gd name="connsiteY5" fmla="*/ 8073 h 9443386"/>
              <a:gd name="connsiteX6" fmla="*/ 4337331 w 4337331"/>
              <a:gd name="connsiteY6" fmla="*/ 440201 h 9443386"/>
              <a:gd name="connsiteX7" fmla="*/ 4337331 w 4337331"/>
              <a:gd name="connsiteY7" fmla="*/ 9011258 h 9443386"/>
              <a:gd name="connsiteX8" fmla="*/ 3905203 w 4337331"/>
              <a:gd name="connsiteY8" fmla="*/ 9443386 h 9443386"/>
              <a:gd name="connsiteX9" fmla="*/ 432128 w 4337331"/>
              <a:gd name="connsiteY9" fmla="*/ 9443386 h 9443386"/>
              <a:gd name="connsiteX10" fmla="*/ 0 w 4337331"/>
              <a:gd name="connsiteY10" fmla="*/ 9011258 h 9443386"/>
              <a:gd name="connsiteX11" fmla="*/ 0 w 4337331"/>
              <a:gd name="connsiteY11"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3117996 w 4337331"/>
              <a:gd name="connsiteY3" fmla="*/ 5601 h 9443386"/>
              <a:gd name="connsiteX4" fmla="*/ 3514236 w 4337331"/>
              <a:gd name="connsiteY4" fmla="*/ 5601 h 9443386"/>
              <a:gd name="connsiteX5" fmla="*/ 3905203 w 4337331"/>
              <a:gd name="connsiteY5" fmla="*/ 8073 h 9443386"/>
              <a:gd name="connsiteX6" fmla="*/ 4337331 w 4337331"/>
              <a:gd name="connsiteY6" fmla="*/ 440201 h 9443386"/>
              <a:gd name="connsiteX7" fmla="*/ 4337331 w 4337331"/>
              <a:gd name="connsiteY7" fmla="*/ 9011258 h 9443386"/>
              <a:gd name="connsiteX8" fmla="*/ 3905203 w 4337331"/>
              <a:gd name="connsiteY8" fmla="*/ 9443386 h 9443386"/>
              <a:gd name="connsiteX9" fmla="*/ 432128 w 4337331"/>
              <a:gd name="connsiteY9" fmla="*/ 9443386 h 9443386"/>
              <a:gd name="connsiteX10" fmla="*/ 0 w 4337331"/>
              <a:gd name="connsiteY10" fmla="*/ 9011258 h 9443386"/>
              <a:gd name="connsiteX11" fmla="*/ 0 w 4337331"/>
              <a:gd name="connsiteY11"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3117996 w 4337331"/>
              <a:gd name="connsiteY3" fmla="*/ 5601 h 9443386"/>
              <a:gd name="connsiteX4" fmla="*/ 3514236 w 4337331"/>
              <a:gd name="connsiteY4" fmla="*/ 5601 h 9443386"/>
              <a:gd name="connsiteX5" fmla="*/ 3905203 w 4337331"/>
              <a:gd name="connsiteY5" fmla="*/ 8073 h 9443386"/>
              <a:gd name="connsiteX6" fmla="*/ 4337331 w 4337331"/>
              <a:gd name="connsiteY6" fmla="*/ 440201 h 9443386"/>
              <a:gd name="connsiteX7" fmla="*/ 4337331 w 4337331"/>
              <a:gd name="connsiteY7" fmla="*/ 9011258 h 9443386"/>
              <a:gd name="connsiteX8" fmla="*/ 3905203 w 4337331"/>
              <a:gd name="connsiteY8" fmla="*/ 9443386 h 9443386"/>
              <a:gd name="connsiteX9" fmla="*/ 432128 w 4337331"/>
              <a:gd name="connsiteY9" fmla="*/ 9443386 h 9443386"/>
              <a:gd name="connsiteX10" fmla="*/ 0 w 4337331"/>
              <a:gd name="connsiteY10" fmla="*/ 9011258 h 9443386"/>
              <a:gd name="connsiteX11" fmla="*/ 0 w 4337331"/>
              <a:gd name="connsiteY11"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3117996 w 4337331"/>
              <a:gd name="connsiteY3" fmla="*/ 5601 h 9443386"/>
              <a:gd name="connsiteX4" fmla="*/ 3514236 w 4337331"/>
              <a:gd name="connsiteY4" fmla="*/ 5601 h 9443386"/>
              <a:gd name="connsiteX5" fmla="*/ 3905203 w 4337331"/>
              <a:gd name="connsiteY5" fmla="*/ 8073 h 9443386"/>
              <a:gd name="connsiteX6" fmla="*/ 4337331 w 4337331"/>
              <a:gd name="connsiteY6" fmla="*/ 440201 h 9443386"/>
              <a:gd name="connsiteX7" fmla="*/ 4337331 w 4337331"/>
              <a:gd name="connsiteY7" fmla="*/ 9011258 h 9443386"/>
              <a:gd name="connsiteX8" fmla="*/ 3905203 w 4337331"/>
              <a:gd name="connsiteY8" fmla="*/ 9443386 h 9443386"/>
              <a:gd name="connsiteX9" fmla="*/ 432128 w 4337331"/>
              <a:gd name="connsiteY9" fmla="*/ 9443386 h 9443386"/>
              <a:gd name="connsiteX10" fmla="*/ 0 w 4337331"/>
              <a:gd name="connsiteY10" fmla="*/ 9011258 h 9443386"/>
              <a:gd name="connsiteX11" fmla="*/ 0 w 4337331"/>
              <a:gd name="connsiteY11"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157116 w 4337331"/>
              <a:gd name="connsiteY3" fmla="*/ 5601 h 9443386"/>
              <a:gd name="connsiteX4" fmla="*/ 3117996 w 4337331"/>
              <a:gd name="connsiteY4" fmla="*/ 560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157116 w 4337331"/>
              <a:gd name="connsiteY3" fmla="*/ 5601 h 9443386"/>
              <a:gd name="connsiteX4" fmla="*/ 3117996 w 4337331"/>
              <a:gd name="connsiteY4" fmla="*/ 560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17996 w 4337331"/>
              <a:gd name="connsiteY4" fmla="*/ 560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99276 w 4337331"/>
              <a:gd name="connsiteY4" fmla="*/ 35612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99276 w 4337331"/>
              <a:gd name="connsiteY4" fmla="*/ 35612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99276 w 4337331"/>
              <a:gd name="connsiteY4" fmla="*/ 35612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28156 w 4337331"/>
              <a:gd name="connsiteY4" fmla="*/ 35104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28156 w 4337331"/>
              <a:gd name="connsiteY4" fmla="*/ 351041 h 9443386"/>
              <a:gd name="connsiteX5" fmla="*/ 3514236 w 4337331"/>
              <a:gd name="connsiteY5" fmla="*/ 560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28156 w 4337331"/>
              <a:gd name="connsiteY4" fmla="*/ 351041 h 9443386"/>
              <a:gd name="connsiteX5" fmla="*/ 3473596 w 4337331"/>
              <a:gd name="connsiteY5" fmla="*/ 1068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40201 h 9443386"/>
              <a:gd name="connsiteX1" fmla="*/ 432128 w 4337331"/>
              <a:gd name="connsiteY1" fmla="*/ 8073 h 9443386"/>
              <a:gd name="connsiteX2" fmla="*/ 826916 w 4337331"/>
              <a:gd name="connsiteY2" fmla="*/ 521 h 9443386"/>
              <a:gd name="connsiteX3" fmla="*/ 1207916 w 4337331"/>
              <a:gd name="connsiteY3" fmla="*/ 356121 h 9443386"/>
              <a:gd name="connsiteX4" fmla="*/ 3128156 w 4337331"/>
              <a:gd name="connsiteY4" fmla="*/ 351041 h 9443386"/>
              <a:gd name="connsiteX5" fmla="*/ 3473596 w 4337331"/>
              <a:gd name="connsiteY5" fmla="*/ 10681 h 9443386"/>
              <a:gd name="connsiteX6" fmla="*/ 3905203 w 4337331"/>
              <a:gd name="connsiteY6" fmla="*/ 8073 h 9443386"/>
              <a:gd name="connsiteX7" fmla="*/ 4337331 w 4337331"/>
              <a:gd name="connsiteY7" fmla="*/ 440201 h 9443386"/>
              <a:gd name="connsiteX8" fmla="*/ 4337331 w 4337331"/>
              <a:gd name="connsiteY8" fmla="*/ 9011258 h 9443386"/>
              <a:gd name="connsiteX9" fmla="*/ 3905203 w 4337331"/>
              <a:gd name="connsiteY9" fmla="*/ 9443386 h 9443386"/>
              <a:gd name="connsiteX10" fmla="*/ 432128 w 4337331"/>
              <a:gd name="connsiteY10" fmla="*/ 9443386 h 9443386"/>
              <a:gd name="connsiteX11" fmla="*/ 0 w 4337331"/>
              <a:gd name="connsiteY11" fmla="*/ 9011258 h 9443386"/>
              <a:gd name="connsiteX12" fmla="*/ 0 w 4337331"/>
              <a:gd name="connsiteY12" fmla="*/ 440201 h 9443386"/>
              <a:gd name="connsiteX0" fmla="*/ 0 w 4337331"/>
              <a:gd name="connsiteY0" fmla="*/ 435673 h 9438858"/>
              <a:gd name="connsiteX1" fmla="*/ 432128 w 4337331"/>
              <a:gd name="connsiteY1" fmla="*/ 3545 h 9438858"/>
              <a:gd name="connsiteX2" fmla="*/ 842156 w 4337331"/>
              <a:gd name="connsiteY2" fmla="*/ 1073 h 9438858"/>
              <a:gd name="connsiteX3" fmla="*/ 1207916 w 4337331"/>
              <a:gd name="connsiteY3" fmla="*/ 351593 h 9438858"/>
              <a:gd name="connsiteX4" fmla="*/ 3128156 w 4337331"/>
              <a:gd name="connsiteY4" fmla="*/ 346513 h 9438858"/>
              <a:gd name="connsiteX5" fmla="*/ 3473596 w 4337331"/>
              <a:gd name="connsiteY5" fmla="*/ 6153 h 9438858"/>
              <a:gd name="connsiteX6" fmla="*/ 3905203 w 4337331"/>
              <a:gd name="connsiteY6" fmla="*/ 3545 h 9438858"/>
              <a:gd name="connsiteX7" fmla="*/ 4337331 w 4337331"/>
              <a:gd name="connsiteY7" fmla="*/ 435673 h 9438858"/>
              <a:gd name="connsiteX8" fmla="*/ 4337331 w 4337331"/>
              <a:gd name="connsiteY8" fmla="*/ 9006730 h 9438858"/>
              <a:gd name="connsiteX9" fmla="*/ 3905203 w 4337331"/>
              <a:gd name="connsiteY9" fmla="*/ 9438858 h 9438858"/>
              <a:gd name="connsiteX10" fmla="*/ 432128 w 4337331"/>
              <a:gd name="connsiteY10" fmla="*/ 9438858 h 9438858"/>
              <a:gd name="connsiteX11" fmla="*/ 0 w 4337331"/>
              <a:gd name="connsiteY11" fmla="*/ 9006730 h 9438858"/>
              <a:gd name="connsiteX12" fmla="*/ 0 w 4337331"/>
              <a:gd name="connsiteY12"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473596 w 4337331"/>
              <a:gd name="connsiteY6" fmla="*/ 6153 h 9438858"/>
              <a:gd name="connsiteX7" fmla="*/ 3905203 w 4337331"/>
              <a:gd name="connsiteY7" fmla="*/ 3545 h 9438858"/>
              <a:gd name="connsiteX8" fmla="*/ 4337331 w 4337331"/>
              <a:gd name="connsiteY8" fmla="*/ 435673 h 9438858"/>
              <a:gd name="connsiteX9" fmla="*/ 4337331 w 4337331"/>
              <a:gd name="connsiteY9" fmla="*/ 9006730 h 9438858"/>
              <a:gd name="connsiteX10" fmla="*/ 3905203 w 4337331"/>
              <a:gd name="connsiteY10" fmla="*/ 9438858 h 9438858"/>
              <a:gd name="connsiteX11" fmla="*/ 432128 w 4337331"/>
              <a:gd name="connsiteY11" fmla="*/ 9438858 h 9438858"/>
              <a:gd name="connsiteX12" fmla="*/ 0 w 4337331"/>
              <a:gd name="connsiteY12" fmla="*/ 9006730 h 9438858"/>
              <a:gd name="connsiteX13" fmla="*/ 0 w 4337331"/>
              <a:gd name="connsiteY13"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1281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6676 w 4337331"/>
              <a:gd name="connsiteY6" fmla="*/ 1260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3076 w 4337331"/>
              <a:gd name="connsiteY6" fmla="*/ 1224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3076 w 4337331"/>
              <a:gd name="connsiteY6" fmla="*/ 122473 h 9438858"/>
              <a:gd name="connsiteX7" fmla="*/ 3473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3076 w 4337331"/>
              <a:gd name="connsiteY6" fmla="*/ 122473 h 9438858"/>
              <a:gd name="connsiteX7" fmla="*/ 3491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3076 w 4337331"/>
              <a:gd name="connsiteY6" fmla="*/ 122473 h 9438858"/>
              <a:gd name="connsiteX7" fmla="*/ 3491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5673 h 9438858"/>
              <a:gd name="connsiteX1" fmla="*/ 432128 w 4337331"/>
              <a:gd name="connsiteY1" fmla="*/ 3545 h 9438858"/>
              <a:gd name="connsiteX2" fmla="*/ 842156 w 4337331"/>
              <a:gd name="connsiteY2" fmla="*/ 1073 h 9438858"/>
              <a:gd name="connsiteX3" fmla="*/ 953916 w 4337331"/>
              <a:gd name="connsiteY3" fmla="*/ 107753 h 9438858"/>
              <a:gd name="connsiteX4" fmla="*/ 1207916 w 4337331"/>
              <a:gd name="connsiteY4" fmla="*/ 351593 h 9438858"/>
              <a:gd name="connsiteX5" fmla="*/ 3095756 w 4337331"/>
              <a:gd name="connsiteY5" fmla="*/ 346513 h 9438858"/>
              <a:gd name="connsiteX6" fmla="*/ 3383076 w 4337331"/>
              <a:gd name="connsiteY6" fmla="*/ 122473 h 9438858"/>
              <a:gd name="connsiteX7" fmla="*/ 3491596 w 4337331"/>
              <a:gd name="connsiteY7" fmla="*/ 6153 h 9438858"/>
              <a:gd name="connsiteX8" fmla="*/ 3905203 w 4337331"/>
              <a:gd name="connsiteY8" fmla="*/ 3545 h 9438858"/>
              <a:gd name="connsiteX9" fmla="*/ 4337331 w 4337331"/>
              <a:gd name="connsiteY9" fmla="*/ 435673 h 9438858"/>
              <a:gd name="connsiteX10" fmla="*/ 4337331 w 4337331"/>
              <a:gd name="connsiteY10" fmla="*/ 9006730 h 9438858"/>
              <a:gd name="connsiteX11" fmla="*/ 3905203 w 4337331"/>
              <a:gd name="connsiteY11" fmla="*/ 9438858 h 9438858"/>
              <a:gd name="connsiteX12" fmla="*/ 432128 w 4337331"/>
              <a:gd name="connsiteY12" fmla="*/ 9438858 h 9438858"/>
              <a:gd name="connsiteX13" fmla="*/ 0 w 4337331"/>
              <a:gd name="connsiteY13" fmla="*/ 9006730 h 9438858"/>
              <a:gd name="connsiteX14" fmla="*/ 0 w 4337331"/>
              <a:gd name="connsiteY14" fmla="*/ 435673 h 9438858"/>
              <a:gd name="connsiteX0" fmla="*/ 0 w 4337331"/>
              <a:gd name="connsiteY0" fmla="*/ 437881 h 9441066"/>
              <a:gd name="connsiteX1" fmla="*/ 432128 w 4337331"/>
              <a:gd name="connsiteY1" fmla="*/ 5753 h 9441066"/>
              <a:gd name="connsiteX2" fmla="*/ 842156 w 4337331"/>
              <a:gd name="connsiteY2" fmla="*/ 3281 h 9441066"/>
              <a:gd name="connsiteX3" fmla="*/ 953916 w 4337331"/>
              <a:gd name="connsiteY3" fmla="*/ 109961 h 9441066"/>
              <a:gd name="connsiteX4" fmla="*/ 1207916 w 4337331"/>
              <a:gd name="connsiteY4" fmla="*/ 353801 h 9441066"/>
              <a:gd name="connsiteX5" fmla="*/ 3095756 w 4337331"/>
              <a:gd name="connsiteY5" fmla="*/ 348721 h 9441066"/>
              <a:gd name="connsiteX6" fmla="*/ 3383076 w 4337331"/>
              <a:gd name="connsiteY6" fmla="*/ 124681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66568 w 4337331"/>
              <a:gd name="connsiteY3" fmla="*/ 109961 h 9441066"/>
              <a:gd name="connsiteX4" fmla="*/ 1207916 w 4337331"/>
              <a:gd name="connsiteY4" fmla="*/ 353801 h 9441066"/>
              <a:gd name="connsiteX5" fmla="*/ 3095756 w 4337331"/>
              <a:gd name="connsiteY5" fmla="*/ 348721 h 9441066"/>
              <a:gd name="connsiteX6" fmla="*/ 3383076 w 4337331"/>
              <a:gd name="connsiteY6" fmla="*/ 124681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72893 w 4337331"/>
              <a:gd name="connsiteY3" fmla="*/ 106787 h 9441066"/>
              <a:gd name="connsiteX4" fmla="*/ 1207916 w 4337331"/>
              <a:gd name="connsiteY4" fmla="*/ 353801 h 9441066"/>
              <a:gd name="connsiteX5" fmla="*/ 3095756 w 4337331"/>
              <a:gd name="connsiteY5" fmla="*/ 348721 h 9441066"/>
              <a:gd name="connsiteX6" fmla="*/ 3383076 w 4337331"/>
              <a:gd name="connsiteY6" fmla="*/ 124681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72893 w 4337331"/>
              <a:gd name="connsiteY3" fmla="*/ 106787 h 9441066"/>
              <a:gd name="connsiteX4" fmla="*/ 1207916 w 4337331"/>
              <a:gd name="connsiteY4" fmla="*/ 353801 h 9441066"/>
              <a:gd name="connsiteX5" fmla="*/ 3095756 w 4337331"/>
              <a:gd name="connsiteY5" fmla="*/ 348721 h 9441066"/>
              <a:gd name="connsiteX6" fmla="*/ 3383076 w 4337331"/>
              <a:gd name="connsiteY6" fmla="*/ 124681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72893 w 4337331"/>
              <a:gd name="connsiteY3" fmla="*/ 106787 h 9441066"/>
              <a:gd name="connsiteX4" fmla="*/ 1207916 w 4337331"/>
              <a:gd name="connsiteY4" fmla="*/ 353801 h 9441066"/>
              <a:gd name="connsiteX5" fmla="*/ 3095756 w 4337331"/>
              <a:gd name="connsiteY5" fmla="*/ 348721 h 9441066"/>
              <a:gd name="connsiteX6" fmla="*/ 3383076 w 4337331"/>
              <a:gd name="connsiteY6" fmla="*/ 124681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72893 w 4337331"/>
              <a:gd name="connsiteY3" fmla="*/ 106787 h 9441066"/>
              <a:gd name="connsiteX4" fmla="*/ 1207916 w 4337331"/>
              <a:gd name="connsiteY4" fmla="*/ 353801 h 9441066"/>
              <a:gd name="connsiteX5" fmla="*/ 3095756 w 4337331"/>
              <a:gd name="connsiteY5" fmla="*/ 348721 h 9441066"/>
              <a:gd name="connsiteX6" fmla="*/ 3364099 w 4337331"/>
              <a:gd name="connsiteY6" fmla="*/ 127855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 name="connsiteX0" fmla="*/ 0 w 4337331"/>
              <a:gd name="connsiteY0" fmla="*/ 437881 h 9441066"/>
              <a:gd name="connsiteX1" fmla="*/ 432128 w 4337331"/>
              <a:gd name="connsiteY1" fmla="*/ 5753 h 9441066"/>
              <a:gd name="connsiteX2" fmla="*/ 842156 w 4337331"/>
              <a:gd name="connsiteY2" fmla="*/ 3281 h 9441066"/>
              <a:gd name="connsiteX3" fmla="*/ 972893 w 4337331"/>
              <a:gd name="connsiteY3" fmla="*/ 106787 h 9441066"/>
              <a:gd name="connsiteX4" fmla="*/ 1207916 w 4337331"/>
              <a:gd name="connsiteY4" fmla="*/ 353801 h 9441066"/>
              <a:gd name="connsiteX5" fmla="*/ 3095756 w 4337331"/>
              <a:gd name="connsiteY5" fmla="*/ 348721 h 9441066"/>
              <a:gd name="connsiteX6" fmla="*/ 3364099 w 4337331"/>
              <a:gd name="connsiteY6" fmla="*/ 127855 h 9441066"/>
              <a:gd name="connsiteX7" fmla="*/ 3491596 w 4337331"/>
              <a:gd name="connsiteY7" fmla="*/ 1161 h 9441066"/>
              <a:gd name="connsiteX8" fmla="*/ 3905203 w 4337331"/>
              <a:gd name="connsiteY8" fmla="*/ 5753 h 9441066"/>
              <a:gd name="connsiteX9" fmla="*/ 4337331 w 4337331"/>
              <a:gd name="connsiteY9" fmla="*/ 437881 h 9441066"/>
              <a:gd name="connsiteX10" fmla="*/ 4337331 w 4337331"/>
              <a:gd name="connsiteY10" fmla="*/ 9008938 h 9441066"/>
              <a:gd name="connsiteX11" fmla="*/ 3905203 w 4337331"/>
              <a:gd name="connsiteY11" fmla="*/ 9441066 h 9441066"/>
              <a:gd name="connsiteX12" fmla="*/ 432128 w 4337331"/>
              <a:gd name="connsiteY12" fmla="*/ 9441066 h 9441066"/>
              <a:gd name="connsiteX13" fmla="*/ 0 w 4337331"/>
              <a:gd name="connsiteY13" fmla="*/ 9008938 h 9441066"/>
              <a:gd name="connsiteX14" fmla="*/ 0 w 4337331"/>
              <a:gd name="connsiteY14" fmla="*/ 437881 h 944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37331" h="9441066">
                <a:moveTo>
                  <a:pt x="0" y="437881"/>
                </a:moveTo>
                <a:cubicBezTo>
                  <a:pt x="0" y="199223"/>
                  <a:pt x="193470" y="5753"/>
                  <a:pt x="432128" y="5753"/>
                </a:cubicBezTo>
                <a:cubicBezTo>
                  <a:pt x="563724" y="3236"/>
                  <a:pt x="735960" y="718"/>
                  <a:pt x="842156" y="3281"/>
                </a:cubicBezTo>
                <a:cubicBezTo>
                  <a:pt x="930601" y="2436"/>
                  <a:pt x="970773" y="-516"/>
                  <a:pt x="972893" y="106787"/>
                </a:cubicBezTo>
                <a:cubicBezTo>
                  <a:pt x="974373" y="232527"/>
                  <a:pt x="1066623" y="346194"/>
                  <a:pt x="1207916" y="353801"/>
                </a:cubicBezTo>
                <a:lnTo>
                  <a:pt x="3095756" y="348721"/>
                </a:lnTo>
                <a:cubicBezTo>
                  <a:pt x="3303483" y="354334"/>
                  <a:pt x="3360526" y="202582"/>
                  <a:pt x="3364099" y="127855"/>
                </a:cubicBezTo>
                <a:cubicBezTo>
                  <a:pt x="3364072" y="24328"/>
                  <a:pt x="3381998" y="7182"/>
                  <a:pt x="3491596" y="1161"/>
                </a:cubicBezTo>
                <a:cubicBezTo>
                  <a:pt x="3528665" y="-3308"/>
                  <a:pt x="3767334" y="6622"/>
                  <a:pt x="3905203" y="5753"/>
                </a:cubicBezTo>
                <a:cubicBezTo>
                  <a:pt x="4143861" y="5753"/>
                  <a:pt x="4337331" y="199223"/>
                  <a:pt x="4337331" y="437881"/>
                </a:cubicBezTo>
                <a:lnTo>
                  <a:pt x="4337331" y="9008938"/>
                </a:lnTo>
                <a:cubicBezTo>
                  <a:pt x="4337331" y="9247596"/>
                  <a:pt x="4143861" y="9441066"/>
                  <a:pt x="3905203" y="9441066"/>
                </a:cubicBezTo>
                <a:lnTo>
                  <a:pt x="432128" y="9441066"/>
                </a:lnTo>
                <a:cubicBezTo>
                  <a:pt x="193470" y="9441066"/>
                  <a:pt x="0" y="9247596"/>
                  <a:pt x="0" y="9008938"/>
                </a:cubicBezTo>
                <a:lnTo>
                  <a:pt x="0" y="437881"/>
                </a:lnTo>
                <a:close/>
              </a:path>
            </a:pathLst>
          </a:custGeom>
          <a:noFill/>
          <a:ln>
            <a:noFill/>
          </a:ln>
        </p:spPr>
        <p:txBody>
          <a:bodyPr anchor="ctr"/>
          <a:lstStyle>
            <a:lvl1pPr algn="ctr">
              <a:defRPr sz="3200"/>
            </a:lvl1pPr>
          </a:lstStyle>
          <a:p>
            <a:r>
              <a:rPr lang="ru-RU" dirty="0"/>
              <a:t>Вставка рисунка</a:t>
            </a:r>
          </a:p>
        </p:txBody>
      </p:sp>
    </p:spTree>
    <p:extLst>
      <p:ext uri="{BB962C8B-B14F-4D97-AF65-F5344CB8AC3E}">
        <p14:creationId xmlns:p14="http://schemas.microsoft.com/office/powerpoint/2010/main" val="1739451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Заголовок, скрин Android и текст (1)">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BEE78AC9-D977-3E42-A306-1079D1B4F840}"/>
              </a:ext>
            </a:extLst>
          </p:cNvPr>
          <p:cNvPicPr>
            <a:picLocks noChangeAspect="1"/>
          </p:cNvPicPr>
          <p:nvPr userDrawn="1"/>
        </p:nvPicPr>
        <p:blipFill rotWithShape="1">
          <a:blip r:embed="rId2"/>
          <a:srcRect l="1456" t="1556" r="1582" b="790"/>
          <a:stretch/>
        </p:blipFill>
        <p:spPr>
          <a:xfrm>
            <a:off x="2235965" y="2252880"/>
            <a:ext cx="5534495" cy="10580712"/>
          </a:xfrm>
          <a:prstGeom prst="rect">
            <a:avLst/>
          </a:prstGeom>
        </p:spPr>
      </p:pic>
      <p:sp>
        <p:nvSpPr>
          <p:cNvPr id="2" name="Title 1"/>
          <p:cNvSpPr>
            <a:spLocks noGrp="1"/>
          </p:cNvSpPr>
          <p:nvPr>
            <p:ph type="title"/>
          </p:nvPr>
        </p:nvSpPr>
        <p:spPr>
          <a:xfrm>
            <a:off x="1346270" y="450646"/>
            <a:ext cx="21669782" cy="2196000"/>
          </a:xfrm>
          <a:prstGeom prst="rect">
            <a:avLst/>
          </a:prstGeom>
        </p:spPr>
        <p:txBody>
          <a:bodyPr tIns="360000" rIns="0" bIns="0">
            <a:noAutofit/>
          </a:bodyPr>
          <a:lstStyle>
            <a:lvl1pPr>
              <a:defRPr>
                <a:solidFill>
                  <a:schemeClr val="tx1"/>
                </a:solidFill>
              </a:defRPr>
            </a:lvl1pPr>
          </a:lstStyle>
          <a:p>
            <a:r>
              <a:rPr lang="ru-RU" dirty="0"/>
              <a:t>Образец заголовка</a:t>
            </a:r>
            <a:endParaRPr lang="en-US" dirty="0"/>
          </a:p>
        </p:txBody>
      </p:sp>
      <p:sp>
        <p:nvSpPr>
          <p:cNvPr id="5" name="Footer Placeholder 4"/>
          <p:cNvSpPr>
            <a:spLocks noGrp="1"/>
          </p:cNvSpPr>
          <p:nvPr>
            <p:ph type="ftr" sz="quarter" idx="11"/>
          </p:nvPr>
        </p:nvSpPr>
        <p:spPr>
          <a:xfrm>
            <a:off x="1346743" y="12833592"/>
            <a:ext cx="18055183"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a:p>
        </p:txBody>
      </p:sp>
      <p:sp>
        <p:nvSpPr>
          <p:cNvPr id="4" name="Объект 3">
            <a:extLst>
              <a:ext uri="{FF2B5EF4-FFF2-40B4-BE49-F238E27FC236}">
                <a16:creationId xmlns:a16="http://schemas.microsoft.com/office/drawing/2014/main" id="{9EB0253D-058F-A648-881F-1A279CD1EA57}"/>
              </a:ext>
            </a:extLst>
          </p:cNvPr>
          <p:cNvSpPr>
            <a:spLocks noGrp="1"/>
          </p:cNvSpPr>
          <p:nvPr>
            <p:ph sz="quarter" idx="15"/>
          </p:nvPr>
        </p:nvSpPr>
        <p:spPr>
          <a:xfrm>
            <a:off x="9926638" y="3542400"/>
            <a:ext cx="13089413" cy="8856000"/>
          </a:xfrm>
        </p:spPr>
        <p:txBody>
          <a:bodyPr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9" name="Рисунок 8">
            <a:extLst>
              <a:ext uri="{FF2B5EF4-FFF2-40B4-BE49-F238E27FC236}">
                <a16:creationId xmlns:a16="http://schemas.microsoft.com/office/drawing/2014/main" id="{3D6DF32B-D868-F943-97A0-B3E3A907CD0F}"/>
              </a:ext>
            </a:extLst>
          </p:cNvPr>
          <p:cNvSpPr>
            <a:spLocks noGrp="1"/>
          </p:cNvSpPr>
          <p:nvPr>
            <p:ph type="pic" sz="quarter" idx="16"/>
          </p:nvPr>
        </p:nvSpPr>
        <p:spPr>
          <a:xfrm>
            <a:off x="2853448" y="2907008"/>
            <a:ext cx="4325566" cy="9202614"/>
          </a:xfrm>
          <a:prstGeom prst="roundRect">
            <a:avLst>
              <a:gd name="adj" fmla="val 8381"/>
            </a:avLst>
          </a:prstGeom>
          <a:noFill/>
        </p:spPr>
        <p:txBody>
          <a:bodyPr anchor="ctr"/>
          <a:lstStyle>
            <a:lvl1pPr algn="ctr">
              <a:defRPr sz="3200"/>
            </a:lvl1pPr>
          </a:lstStyle>
          <a:p>
            <a:r>
              <a:rPr lang="ru-RU" dirty="0"/>
              <a:t>Вставка рисунка</a:t>
            </a:r>
          </a:p>
        </p:txBody>
      </p:sp>
    </p:spTree>
    <p:extLst>
      <p:ext uri="{BB962C8B-B14F-4D97-AF65-F5344CB8AC3E}">
        <p14:creationId xmlns:p14="http://schemas.microsoft.com/office/powerpoint/2010/main" val="21982039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Заголовок, скрин Android и текст (2)">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2F196692-1A56-A741-AD1B-9CCEF57E5824}"/>
              </a:ext>
            </a:extLst>
          </p:cNvPr>
          <p:cNvPicPr>
            <a:picLocks noChangeAspect="1"/>
          </p:cNvPicPr>
          <p:nvPr userDrawn="1"/>
        </p:nvPicPr>
        <p:blipFill rotWithShape="1">
          <a:blip r:embed="rId2"/>
          <a:srcRect l="3679" t="3018" r="4567" b="790"/>
          <a:stretch/>
        </p:blipFill>
        <p:spPr>
          <a:xfrm>
            <a:off x="884117" y="450645"/>
            <a:ext cx="7660072" cy="15243942"/>
          </a:xfrm>
          <a:prstGeom prst="rect">
            <a:avLst/>
          </a:prstGeom>
        </p:spPr>
      </p:pic>
      <p:sp>
        <p:nvSpPr>
          <p:cNvPr id="2" name="Title 1"/>
          <p:cNvSpPr>
            <a:spLocks noGrp="1"/>
          </p:cNvSpPr>
          <p:nvPr>
            <p:ph type="title"/>
          </p:nvPr>
        </p:nvSpPr>
        <p:spPr>
          <a:xfrm>
            <a:off x="9926638" y="450646"/>
            <a:ext cx="13089413" cy="2196000"/>
          </a:xfrm>
          <a:prstGeom prst="rect">
            <a:avLst/>
          </a:prstGeom>
        </p:spPr>
        <p:txBody>
          <a:bodyPr tIns="360000" rIns="0" bIns="0">
            <a:noAutofit/>
          </a:bodyPr>
          <a:lstStyle>
            <a:lvl1pPr>
              <a:defRPr>
                <a:solidFill>
                  <a:schemeClr val="tx1"/>
                </a:solidFill>
              </a:defRPr>
            </a:lvl1pPr>
          </a:lstStyle>
          <a:p>
            <a:r>
              <a:rPr lang="ru-RU" dirty="0"/>
              <a:t>Образец заголовка</a:t>
            </a:r>
            <a:endParaRPr lang="en-US" dirty="0"/>
          </a:p>
        </p:txBody>
      </p:sp>
      <p:sp>
        <p:nvSpPr>
          <p:cNvPr id="5" name="Footer Placeholder 4"/>
          <p:cNvSpPr>
            <a:spLocks noGrp="1"/>
          </p:cNvSpPr>
          <p:nvPr>
            <p:ph type="ftr" sz="quarter" idx="11"/>
          </p:nvPr>
        </p:nvSpPr>
        <p:spPr>
          <a:xfrm>
            <a:off x="9926638" y="12833592"/>
            <a:ext cx="9492668"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a:p>
        </p:txBody>
      </p:sp>
      <p:sp>
        <p:nvSpPr>
          <p:cNvPr id="4" name="Объект 3">
            <a:extLst>
              <a:ext uri="{FF2B5EF4-FFF2-40B4-BE49-F238E27FC236}">
                <a16:creationId xmlns:a16="http://schemas.microsoft.com/office/drawing/2014/main" id="{9EB0253D-058F-A648-881F-1A279CD1EA57}"/>
              </a:ext>
            </a:extLst>
          </p:cNvPr>
          <p:cNvSpPr>
            <a:spLocks noGrp="1"/>
          </p:cNvSpPr>
          <p:nvPr>
            <p:ph sz="quarter" idx="15"/>
          </p:nvPr>
        </p:nvSpPr>
        <p:spPr>
          <a:xfrm>
            <a:off x="9926638" y="3542400"/>
            <a:ext cx="13089413" cy="8856000"/>
          </a:xfrm>
        </p:spPr>
        <p:txBody>
          <a:bodyPr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9" name="Рисунок 8">
            <a:extLst>
              <a:ext uri="{FF2B5EF4-FFF2-40B4-BE49-F238E27FC236}">
                <a16:creationId xmlns:a16="http://schemas.microsoft.com/office/drawing/2014/main" id="{3D6DF32B-D868-F943-97A0-B3E3A907CD0F}"/>
              </a:ext>
            </a:extLst>
          </p:cNvPr>
          <p:cNvSpPr>
            <a:spLocks noGrp="1"/>
          </p:cNvSpPr>
          <p:nvPr>
            <p:ph type="pic" sz="quarter" idx="16"/>
          </p:nvPr>
        </p:nvSpPr>
        <p:spPr>
          <a:xfrm>
            <a:off x="1588850" y="1190498"/>
            <a:ext cx="6355405" cy="13443056"/>
          </a:xfrm>
          <a:prstGeom prst="roundRect">
            <a:avLst>
              <a:gd name="adj" fmla="val 8740"/>
            </a:avLst>
          </a:prstGeom>
          <a:noFill/>
        </p:spPr>
        <p:txBody>
          <a:bodyPr anchor="ctr"/>
          <a:lstStyle>
            <a:lvl1pPr algn="ctr">
              <a:defRPr sz="3200"/>
            </a:lvl1pPr>
          </a:lstStyle>
          <a:p>
            <a:r>
              <a:rPr lang="ru-RU" dirty="0"/>
              <a:t>Вставка рисунка</a:t>
            </a:r>
          </a:p>
        </p:txBody>
      </p:sp>
    </p:spTree>
    <p:extLst>
      <p:ext uri="{BB962C8B-B14F-4D97-AF65-F5344CB8AC3E}">
        <p14:creationId xmlns:p14="http://schemas.microsoft.com/office/powerpoint/2010/main" val="2352737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Заголовок, скрин ноутбука и текст">
    <p:spTree>
      <p:nvGrpSpPr>
        <p:cNvPr id="1" name=""/>
        <p:cNvGrpSpPr/>
        <p:nvPr/>
      </p:nvGrpSpPr>
      <p:grpSpPr>
        <a:xfrm>
          <a:off x="0" y="0"/>
          <a:ext cx="0" cy="0"/>
          <a:chOff x="0" y="0"/>
          <a:chExt cx="0" cy="0"/>
        </a:xfrm>
      </p:grpSpPr>
      <p:pic>
        <p:nvPicPr>
          <p:cNvPr id="8" name="Объект 7">
            <a:extLst>
              <a:ext uri="{FF2B5EF4-FFF2-40B4-BE49-F238E27FC236}">
                <a16:creationId xmlns:a16="http://schemas.microsoft.com/office/drawing/2014/main" id="{4B171203-4702-B149-B5DF-AF07020951B6}"/>
              </a:ext>
            </a:extLst>
          </p:cNvPr>
          <p:cNvPicPr>
            <a:picLocks noChangeAspect="1"/>
          </p:cNvPicPr>
          <p:nvPr userDrawn="1"/>
        </p:nvPicPr>
        <p:blipFill>
          <a:blip r:embed="rId2"/>
          <a:stretch>
            <a:fillRect/>
          </a:stretch>
        </p:blipFill>
        <p:spPr>
          <a:xfrm>
            <a:off x="811333" y="2951030"/>
            <a:ext cx="15962212" cy="9572984"/>
          </a:xfrm>
          <a:prstGeom prst="rect">
            <a:avLst/>
          </a:prstGeom>
        </p:spPr>
      </p:pic>
      <p:sp>
        <p:nvSpPr>
          <p:cNvPr id="2" name="Title 1"/>
          <p:cNvSpPr>
            <a:spLocks noGrp="1"/>
          </p:cNvSpPr>
          <p:nvPr>
            <p:ph type="title"/>
          </p:nvPr>
        </p:nvSpPr>
        <p:spPr>
          <a:xfrm>
            <a:off x="1346270" y="450645"/>
            <a:ext cx="21669782" cy="2197533"/>
          </a:xfrm>
          <a:prstGeom prst="rect">
            <a:avLst/>
          </a:prstGeom>
        </p:spPr>
        <p:txBody>
          <a:bodyPr tIns="360000" rIns="0" bIns="0">
            <a:noAutofit/>
          </a:bodyPr>
          <a:lstStyle>
            <a:lvl1pPr>
              <a:defRPr>
                <a:solidFill>
                  <a:schemeClr val="tx1"/>
                </a:solidFill>
              </a:defRPr>
            </a:lvl1pPr>
          </a:lstStyle>
          <a:p>
            <a:r>
              <a:rPr lang="ru-RU" dirty="0"/>
              <a:t>Образец заголовка</a:t>
            </a:r>
            <a:endParaRPr lang="en-US" dirty="0"/>
          </a:p>
        </p:txBody>
      </p:sp>
      <p:sp>
        <p:nvSpPr>
          <p:cNvPr id="5" name="Footer Placeholder 4"/>
          <p:cNvSpPr>
            <a:spLocks noGrp="1"/>
          </p:cNvSpPr>
          <p:nvPr>
            <p:ph type="ftr" sz="quarter" idx="11"/>
          </p:nvPr>
        </p:nvSpPr>
        <p:spPr>
          <a:xfrm>
            <a:off x="1346743" y="12833592"/>
            <a:ext cx="18055183"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a:p>
        </p:txBody>
      </p:sp>
      <p:sp>
        <p:nvSpPr>
          <p:cNvPr id="4" name="Объект 3">
            <a:extLst>
              <a:ext uri="{FF2B5EF4-FFF2-40B4-BE49-F238E27FC236}">
                <a16:creationId xmlns:a16="http://schemas.microsoft.com/office/drawing/2014/main" id="{9EB0253D-058F-A648-881F-1A279CD1EA57}"/>
              </a:ext>
            </a:extLst>
          </p:cNvPr>
          <p:cNvSpPr>
            <a:spLocks noGrp="1"/>
          </p:cNvSpPr>
          <p:nvPr>
            <p:ph sz="quarter" idx="15"/>
          </p:nvPr>
        </p:nvSpPr>
        <p:spPr>
          <a:xfrm>
            <a:off x="16704442" y="3542400"/>
            <a:ext cx="6311608" cy="8856000"/>
          </a:xfrm>
        </p:spPr>
        <p:txBody>
          <a:bodyPr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9" name="Рисунок 8">
            <a:extLst>
              <a:ext uri="{FF2B5EF4-FFF2-40B4-BE49-F238E27FC236}">
                <a16:creationId xmlns:a16="http://schemas.microsoft.com/office/drawing/2014/main" id="{3D6DF32B-D868-F943-97A0-B3E3A907CD0F}"/>
              </a:ext>
            </a:extLst>
          </p:cNvPr>
          <p:cNvSpPr>
            <a:spLocks noGrp="1"/>
          </p:cNvSpPr>
          <p:nvPr>
            <p:ph type="pic" sz="quarter" idx="16"/>
          </p:nvPr>
        </p:nvSpPr>
        <p:spPr>
          <a:xfrm>
            <a:off x="2715721" y="3704520"/>
            <a:ext cx="12158780" cy="7602255"/>
          </a:xfrm>
          <a:prstGeom prst="roundRect">
            <a:avLst>
              <a:gd name="adj" fmla="val 0"/>
            </a:avLst>
          </a:prstGeom>
          <a:noFill/>
        </p:spPr>
        <p:txBody>
          <a:bodyPr anchor="ctr"/>
          <a:lstStyle>
            <a:lvl1pPr algn="ctr">
              <a:defRPr sz="3200"/>
            </a:lvl1pPr>
          </a:lstStyle>
          <a:p>
            <a:r>
              <a:rPr lang="ru-RU" dirty="0"/>
              <a:t>Вставка рисунка</a:t>
            </a:r>
          </a:p>
        </p:txBody>
      </p:sp>
    </p:spTree>
    <p:extLst>
      <p:ext uri="{BB962C8B-B14F-4D97-AF65-F5344CB8AC3E}">
        <p14:creationId xmlns:p14="http://schemas.microsoft.com/office/powerpoint/2010/main" val="948622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1346275" y="450645"/>
            <a:ext cx="21669394" cy="2196000"/>
          </a:xfrm>
          <a:prstGeom prst="rect">
            <a:avLst/>
          </a:prstGeom>
        </p:spPr>
        <p:txBody>
          <a:bodyPr tIns="360000" rIns="0" bIns="0">
            <a:noAutofit/>
          </a:bodyPr>
          <a:lstStyle/>
          <a:p>
            <a:r>
              <a:rPr lang="ru-RU" dirty="0"/>
              <a:t>Образец заголовка</a:t>
            </a:r>
            <a:endParaRPr lang="en-US" dirty="0"/>
          </a:p>
        </p:txBody>
      </p:sp>
      <p:sp>
        <p:nvSpPr>
          <p:cNvPr id="5" name="Footer Placeholder 4"/>
          <p:cNvSpPr>
            <a:spLocks noGrp="1"/>
          </p:cNvSpPr>
          <p:nvPr>
            <p:ph type="ftr" sz="quarter" idx="11"/>
          </p:nvPr>
        </p:nvSpPr>
        <p:spPr>
          <a:xfrm>
            <a:off x="1346278" y="12833592"/>
            <a:ext cx="18073031"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a:p>
        </p:txBody>
      </p:sp>
    </p:spTree>
    <p:extLst>
      <p:ext uri="{BB962C8B-B14F-4D97-AF65-F5344CB8AC3E}">
        <p14:creationId xmlns:p14="http://schemas.microsoft.com/office/powerpoint/2010/main" val="262630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79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Финальный слайд с контактами">
    <p:bg>
      <p:bgPr>
        <a:solidFill>
          <a:srgbClr val="001A34"/>
        </a:solid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0B7BC0D9-CFDE-3C4C-82C3-A88B365657A4}"/>
              </a:ext>
            </a:extLst>
          </p:cNvPr>
          <p:cNvPicPr>
            <a:picLocks noChangeAspect="1"/>
          </p:cNvPicPr>
          <p:nvPr userDrawn="1"/>
        </p:nvPicPr>
        <p:blipFill>
          <a:blip r:embed="rId2"/>
          <a:stretch>
            <a:fillRect/>
          </a:stretch>
        </p:blipFill>
        <p:spPr>
          <a:xfrm>
            <a:off x="5413375" y="1766889"/>
            <a:ext cx="4254780" cy="1368496"/>
          </a:xfrm>
          <a:prstGeom prst="rect">
            <a:avLst/>
          </a:prstGeom>
        </p:spPr>
      </p:pic>
      <p:sp>
        <p:nvSpPr>
          <p:cNvPr id="3" name="Текст 2">
            <a:extLst>
              <a:ext uri="{FF2B5EF4-FFF2-40B4-BE49-F238E27FC236}">
                <a16:creationId xmlns:a16="http://schemas.microsoft.com/office/drawing/2014/main" id="{6DD15F3D-58B4-E549-98C6-E7C4C43AE207}"/>
              </a:ext>
            </a:extLst>
          </p:cNvPr>
          <p:cNvSpPr>
            <a:spLocks noGrp="1"/>
          </p:cNvSpPr>
          <p:nvPr>
            <p:ph type="body" sz="quarter" idx="21" hasCustomPrompt="1"/>
          </p:nvPr>
        </p:nvSpPr>
        <p:spPr>
          <a:xfrm>
            <a:off x="5413375" y="8855075"/>
            <a:ext cx="16705263" cy="1364079"/>
          </a:xfrm>
        </p:spPr>
        <p:txBody>
          <a:bodyPr tIns="324000"/>
          <a:lstStyle>
            <a:lvl1pPr>
              <a:defRPr sz="4600">
                <a:solidFill>
                  <a:schemeClr val="bg1"/>
                </a:solidFill>
              </a:defRPr>
            </a:lvl1pPr>
            <a:lvl2pPr>
              <a:defRPr sz="4600" b="0">
                <a:solidFill>
                  <a:schemeClr val="bg1"/>
                </a:solidFill>
              </a:defRPr>
            </a:lvl2pPr>
            <a:lvl3pPr marL="0" indent="0">
              <a:buFontTx/>
              <a:buNone/>
              <a:defRPr sz="4600">
                <a:solidFill>
                  <a:schemeClr val="bg1"/>
                </a:solidFill>
              </a:defRPr>
            </a:lvl3pPr>
            <a:lvl4pPr marL="0" indent="0">
              <a:buFontTx/>
              <a:buNone/>
              <a:defRPr sz="4600">
                <a:solidFill>
                  <a:schemeClr val="bg1"/>
                </a:solidFill>
              </a:defRPr>
            </a:lvl4pPr>
            <a:lvl5pPr>
              <a:defRPr sz="4600" b="0">
                <a:solidFill>
                  <a:schemeClr val="bg1"/>
                </a:solidFill>
              </a:defRPr>
            </a:lvl5pPr>
          </a:lstStyle>
          <a:p>
            <a:r>
              <a:rPr lang="ru-RU" dirty="0"/>
              <a:t>Имя и фамилия спикера</a:t>
            </a:r>
          </a:p>
        </p:txBody>
      </p:sp>
      <p:sp>
        <p:nvSpPr>
          <p:cNvPr id="15" name="Рисунок 14">
            <a:extLst>
              <a:ext uri="{FF2B5EF4-FFF2-40B4-BE49-F238E27FC236}">
                <a16:creationId xmlns:a16="http://schemas.microsoft.com/office/drawing/2014/main" id="{9FADB7AC-1D40-AA41-AD44-99D4969D29A4}"/>
              </a:ext>
            </a:extLst>
          </p:cNvPr>
          <p:cNvSpPr>
            <a:spLocks noGrp="1"/>
          </p:cNvSpPr>
          <p:nvPr>
            <p:ph type="pic" sz="quarter" idx="20"/>
          </p:nvPr>
        </p:nvSpPr>
        <p:spPr>
          <a:xfrm>
            <a:off x="5413375" y="10302281"/>
            <a:ext cx="1160772" cy="887412"/>
          </a:xfrm>
        </p:spPr>
        <p:txBody>
          <a:bodyPr/>
          <a:lstStyle>
            <a:lvl1pPr algn="ctr">
              <a:defRPr sz="2400"/>
            </a:lvl1pPr>
          </a:lstStyle>
          <a:p>
            <a:r>
              <a:rPr lang="ru-RU" dirty="0"/>
              <a:t>Вставка рисунка</a:t>
            </a:r>
          </a:p>
        </p:txBody>
      </p:sp>
      <p:sp>
        <p:nvSpPr>
          <p:cNvPr id="12" name="Title 1">
            <a:extLst>
              <a:ext uri="{FF2B5EF4-FFF2-40B4-BE49-F238E27FC236}">
                <a16:creationId xmlns:a16="http://schemas.microsoft.com/office/drawing/2014/main" id="{FFEE7E0B-7B78-BB42-A2D4-DF877800C0DD}"/>
              </a:ext>
            </a:extLst>
          </p:cNvPr>
          <p:cNvSpPr>
            <a:spLocks noGrp="1"/>
          </p:cNvSpPr>
          <p:nvPr>
            <p:ph type="ctrTitle" hasCustomPrompt="1"/>
          </p:nvPr>
        </p:nvSpPr>
        <p:spPr>
          <a:xfrm>
            <a:off x="5413375" y="3986212"/>
            <a:ext cx="16705166" cy="3536951"/>
          </a:xfrm>
          <a:prstGeom prst="rect">
            <a:avLst/>
          </a:prstGeom>
        </p:spPr>
        <p:txBody>
          <a:bodyPr tIns="0" bIns="108000" anchor="b">
            <a:noAutofit/>
          </a:bodyPr>
          <a:lstStyle>
            <a:lvl1pPr algn="l">
              <a:defRPr sz="8800" b="0">
                <a:solidFill>
                  <a:schemeClr val="bg1"/>
                </a:solidFill>
              </a:defRPr>
            </a:lvl1pPr>
          </a:lstStyle>
          <a:p>
            <a:r>
              <a:rPr lang="ru-RU" dirty="0"/>
              <a:t>Спасибо за внимание!</a:t>
            </a:r>
            <a:endParaRPr lang="en-US" dirty="0"/>
          </a:p>
        </p:txBody>
      </p:sp>
      <p:sp>
        <p:nvSpPr>
          <p:cNvPr id="14" name="Текст 2">
            <a:extLst>
              <a:ext uri="{FF2B5EF4-FFF2-40B4-BE49-F238E27FC236}">
                <a16:creationId xmlns:a16="http://schemas.microsoft.com/office/drawing/2014/main" id="{28418A95-F4CF-6648-AA8C-CDB9153E0E64}"/>
              </a:ext>
            </a:extLst>
          </p:cNvPr>
          <p:cNvSpPr>
            <a:spLocks noGrp="1"/>
          </p:cNvSpPr>
          <p:nvPr>
            <p:ph type="body" sz="quarter" idx="22" hasCustomPrompt="1"/>
          </p:nvPr>
        </p:nvSpPr>
        <p:spPr>
          <a:xfrm>
            <a:off x="6804963" y="10302281"/>
            <a:ext cx="15313675" cy="1207094"/>
          </a:xfrm>
        </p:spPr>
        <p:txBody>
          <a:bodyPr tIns="108000"/>
          <a:lstStyle>
            <a:lvl1pPr marL="0" marR="0" indent="0" algn="l" defTabSz="1828347" rtl="0" eaLnBrk="1" fontAlgn="auto" latinLnBrk="0" hangingPunct="1">
              <a:lnSpc>
                <a:spcPct val="100000"/>
              </a:lnSpc>
              <a:spcBef>
                <a:spcPts val="1690"/>
              </a:spcBef>
              <a:spcAft>
                <a:spcPts val="1690"/>
              </a:spcAft>
              <a:buClrTx/>
              <a:buSzTx/>
              <a:buFontTx/>
              <a:buNone/>
              <a:tabLst/>
              <a:defRPr sz="4600">
                <a:solidFill>
                  <a:schemeClr val="bg1"/>
                </a:solidFill>
              </a:defRPr>
            </a:lvl1pPr>
            <a:lvl2pPr>
              <a:defRPr sz="4600" b="0">
                <a:solidFill>
                  <a:schemeClr val="bg1"/>
                </a:solidFill>
              </a:defRPr>
            </a:lvl2pPr>
            <a:lvl3pPr marL="0" indent="0">
              <a:buFontTx/>
              <a:buNone/>
              <a:defRPr sz="4600">
                <a:solidFill>
                  <a:schemeClr val="bg1"/>
                </a:solidFill>
              </a:defRPr>
            </a:lvl3pPr>
            <a:lvl4pPr marL="0" indent="0">
              <a:buFontTx/>
              <a:buNone/>
              <a:defRPr sz="4600">
                <a:solidFill>
                  <a:schemeClr val="bg1"/>
                </a:solidFill>
              </a:defRPr>
            </a:lvl4pPr>
            <a:lvl5pPr>
              <a:defRPr sz="4600" b="0">
                <a:solidFill>
                  <a:schemeClr val="bg1"/>
                </a:solidFill>
              </a:defRPr>
            </a:lvl5pPr>
          </a:lstStyle>
          <a:p>
            <a:r>
              <a:rPr lang="ru-RU" dirty="0"/>
              <a:t>Почта@</a:t>
            </a:r>
            <a:r>
              <a:rPr lang="en-US" dirty="0" err="1"/>
              <a:t>ozon.ru</a:t>
            </a:r>
            <a:endParaRPr lang="en-US" dirty="0"/>
          </a:p>
        </p:txBody>
      </p:sp>
    </p:spTree>
    <p:extLst>
      <p:ext uri="{BB962C8B-B14F-4D97-AF65-F5344CB8AC3E}">
        <p14:creationId xmlns:p14="http://schemas.microsoft.com/office/powerpoint/2010/main" val="576398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Набор иконок">
    <p:spTree>
      <p:nvGrpSpPr>
        <p:cNvPr id="1" name=""/>
        <p:cNvGrpSpPr/>
        <p:nvPr/>
      </p:nvGrpSpPr>
      <p:grpSpPr>
        <a:xfrm>
          <a:off x="0" y="0"/>
          <a:ext cx="0" cy="0"/>
          <a:chOff x="0" y="0"/>
          <a:chExt cx="0" cy="0"/>
        </a:xfrm>
      </p:grpSpPr>
      <p:sp>
        <p:nvSpPr>
          <p:cNvPr id="2" name="Title 1"/>
          <p:cNvSpPr>
            <a:spLocks noGrp="1"/>
          </p:cNvSpPr>
          <p:nvPr>
            <p:ph type="title"/>
          </p:nvPr>
        </p:nvSpPr>
        <p:spPr>
          <a:xfrm>
            <a:off x="1346275" y="450645"/>
            <a:ext cx="21669394" cy="2196000"/>
          </a:xfrm>
          <a:prstGeom prst="rect">
            <a:avLst/>
          </a:prstGeom>
        </p:spPr>
        <p:txBody>
          <a:bodyPr tIns="360000" rIns="0" bIns="0">
            <a:noAutofit/>
          </a:bodyPr>
          <a:lstStyle/>
          <a:p>
            <a:r>
              <a:rPr lang="ru-RU" dirty="0"/>
              <a:t>Образец заголовка</a:t>
            </a:r>
            <a:endParaRPr lang="en-US" dirty="0"/>
          </a:p>
        </p:txBody>
      </p:sp>
      <p:sp>
        <p:nvSpPr>
          <p:cNvPr id="6" name="Slide Number Placeholder 5"/>
          <p:cNvSpPr>
            <a:spLocks noGrp="1"/>
          </p:cNvSpPr>
          <p:nvPr>
            <p:ph type="sldNum" sz="quarter" idx="12"/>
          </p:nvPr>
        </p:nvSpPr>
        <p:spPr/>
        <p:txBody>
          <a:bodyPr/>
          <a:lstStyle/>
          <a:p>
            <a:fld id="{479D26DF-754D-9F43-9AED-8751096E4570}" type="slidenum">
              <a:rPr lang="ru-RU" smtClean="0"/>
              <a:t>‹#›</a:t>
            </a:fld>
            <a:endParaRPr lang="ru-RU"/>
          </a:p>
        </p:txBody>
      </p:sp>
      <p:sp>
        <p:nvSpPr>
          <p:cNvPr id="13" name="Рисунок 5">
            <a:extLst>
              <a:ext uri="{FF2B5EF4-FFF2-40B4-BE49-F238E27FC236}">
                <a16:creationId xmlns:a16="http://schemas.microsoft.com/office/drawing/2014/main" id="{3D60523E-FB91-1F41-989E-47B267D7DFB9}"/>
              </a:ext>
            </a:extLst>
          </p:cNvPr>
          <p:cNvSpPr>
            <a:spLocks noGrp="1" noChangeAspect="1"/>
          </p:cNvSpPr>
          <p:nvPr>
            <p:ph type="pic" sz="quarter" idx="19"/>
          </p:nvPr>
        </p:nvSpPr>
        <p:spPr>
          <a:xfrm>
            <a:off x="1346276" y="3612395"/>
            <a:ext cx="2317143" cy="1771200"/>
          </a:xfrm>
        </p:spPr>
        <p:txBody>
          <a:bodyPr/>
          <a:lstStyle>
            <a:lvl1pPr algn="ctr">
              <a:defRPr sz="3375"/>
            </a:lvl1pPr>
          </a:lstStyle>
          <a:p>
            <a:r>
              <a:rPr lang="ru-RU"/>
              <a:t>Вставка рисунка</a:t>
            </a:r>
            <a:endParaRPr lang="ru-RU" dirty="0"/>
          </a:p>
        </p:txBody>
      </p:sp>
      <p:sp>
        <p:nvSpPr>
          <p:cNvPr id="15" name="Рисунок 5">
            <a:extLst>
              <a:ext uri="{FF2B5EF4-FFF2-40B4-BE49-F238E27FC236}">
                <a16:creationId xmlns:a16="http://schemas.microsoft.com/office/drawing/2014/main" id="{0206DE54-DF1E-B74E-86C8-98450A4D92FD}"/>
              </a:ext>
            </a:extLst>
          </p:cNvPr>
          <p:cNvSpPr>
            <a:spLocks noGrp="1" noChangeAspect="1"/>
          </p:cNvSpPr>
          <p:nvPr>
            <p:ph type="pic" sz="quarter" idx="20"/>
          </p:nvPr>
        </p:nvSpPr>
        <p:spPr>
          <a:xfrm>
            <a:off x="5203228" y="3613530"/>
            <a:ext cx="2317143" cy="1771200"/>
          </a:xfrm>
        </p:spPr>
        <p:txBody>
          <a:bodyPr/>
          <a:lstStyle>
            <a:lvl1pPr algn="ctr">
              <a:defRPr sz="3375"/>
            </a:lvl1pPr>
          </a:lstStyle>
          <a:p>
            <a:r>
              <a:rPr lang="ru-RU"/>
              <a:t>Вставка рисунка</a:t>
            </a:r>
            <a:endParaRPr lang="ru-RU" dirty="0"/>
          </a:p>
        </p:txBody>
      </p:sp>
      <p:sp>
        <p:nvSpPr>
          <p:cNvPr id="16" name="Рисунок 5">
            <a:extLst>
              <a:ext uri="{FF2B5EF4-FFF2-40B4-BE49-F238E27FC236}">
                <a16:creationId xmlns:a16="http://schemas.microsoft.com/office/drawing/2014/main" id="{1DE8265D-E987-ED40-8435-0E438B5A8B62}"/>
              </a:ext>
            </a:extLst>
          </p:cNvPr>
          <p:cNvSpPr>
            <a:spLocks noGrp="1" noChangeAspect="1"/>
          </p:cNvSpPr>
          <p:nvPr>
            <p:ph type="pic" sz="quarter" idx="21"/>
          </p:nvPr>
        </p:nvSpPr>
        <p:spPr>
          <a:xfrm>
            <a:off x="20631026" y="3710857"/>
            <a:ext cx="2317143" cy="1771200"/>
          </a:xfrm>
        </p:spPr>
        <p:txBody>
          <a:bodyPr/>
          <a:lstStyle>
            <a:lvl1pPr algn="ctr">
              <a:defRPr sz="3375"/>
            </a:lvl1pPr>
          </a:lstStyle>
          <a:p>
            <a:r>
              <a:rPr lang="ru-RU"/>
              <a:t>Вставка рисунка</a:t>
            </a:r>
            <a:endParaRPr lang="ru-RU" dirty="0"/>
          </a:p>
        </p:txBody>
      </p:sp>
      <p:sp>
        <p:nvSpPr>
          <p:cNvPr id="11" name="Рисунок 5">
            <a:extLst>
              <a:ext uri="{FF2B5EF4-FFF2-40B4-BE49-F238E27FC236}">
                <a16:creationId xmlns:a16="http://schemas.microsoft.com/office/drawing/2014/main" id="{3A6867E1-C8BE-794A-AC1E-C2B12A0C02C3}"/>
              </a:ext>
            </a:extLst>
          </p:cNvPr>
          <p:cNvSpPr>
            <a:spLocks noGrp="1" noChangeAspect="1"/>
          </p:cNvSpPr>
          <p:nvPr>
            <p:ph type="pic" sz="quarter" idx="22"/>
          </p:nvPr>
        </p:nvSpPr>
        <p:spPr>
          <a:xfrm>
            <a:off x="9060178" y="3613530"/>
            <a:ext cx="2317143" cy="1771200"/>
          </a:xfrm>
        </p:spPr>
        <p:txBody>
          <a:bodyPr/>
          <a:lstStyle>
            <a:lvl1pPr algn="ctr">
              <a:defRPr sz="3375"/>
            </a:lvl1pPr>
          </a:lstStyle>
          <a:p>
            <a:r>
              <a:rPr lang="ru-RU"/>
              <a:t>Вставка рисунка</a:t>
            </a:r>
            <a:endParaRPr lang="ru-RU" dirty="0"/>
          </a:p>
        </p:txBody>
      </p:sp>
      <p:sp>
        <p:nvSpPr>
          <p:cNvPr id="12" name="Рисунок 5">
            <a:extLst>
              <a:ext uri="{FF2B5EF4-FFF2-40B4-BE49-F238E27FC236}">
                <a16:creationId xmlns:a16="http://schemas.microsoft.com/office/drawing/2014/main" id="{D7E907FF-35DB-B847-B2BD-6EA21AEA4AEA}"/>
              </a:ext>
            </a:extLst>
          </p:cNvPr>
          <p:cNvSpPr>
            <a:spLocks noGrp="1" noChangeAspect="1"/>
          </p:cNvSpPr>
          <p:nvPr>
            <p:ph type="pic" sz="quarter" idx="23"/>
          </p:nvPr>
        </p:nvSpPr>
        <p:spPr>
          <a:xfrm>
            <a:off x="12917128" y="3613530"/>
            <a:ext cx="2317143" cy="1771200"/>
          </a:xfrm>
        </p:spPr>
        <p:txBody>
          <a:bodyPr/>
          <a:lstStyle>
            <a:lvl1pPr algn="ctr">
              <a:defRPr sz="3375"/>
            </a:lvl1pPr>
          </a:lstStyle>
          <a:p>
            <a:r>
              <a:rPr lang="ru-RU"/>
              <a:t>Вставка рисунка</a:t>
            </a:r>
            <a:endParaRPr lang="ru-RU" dirty="0"/>
          </a:p>
        </p:txBody>
      </p:sp>
      <p:sp>
        <p:nvSpPr>
          <p:cNvPr id="14" name="Рисунок 5">
            <a:extLst>
              <a:ext uri="{FF2B5EF4-FFF2-40B4-BE49-F238E27FC236}">
                <a16:creationId xmlns:a16="http://schemas.microsoft.com/office/drawing/2014/main" id="{29352905-2118-7940-A187-98066724C6BF}"/>
              </a:ext>
            </a:extLst>
          </p:cNvPr>
          <p:cNvSpPr>
            <a:spLocks noGrp="1" noChangeAspect="1"/>
          </p:cNvSpPr>
          <p:nvPr>
            <p:ph type="pic" sz="quarter" idx="24"/>
          </p:nvPr>
        </p:nvSpPr>
        <p:spPr>
          <a:xfrm>
            <a:off x="16774076" y="3613530"/>
            <a:ext cx="2317143" cy="1771200"/>
          </a:xfrm>
        </p:spPr>
        <p:txBody>
          <a:bodyPr/>
          <a:lstStyle>
            <a:lvl1pPr algn="ctr">
              <a:defRPr sz="3375"/>
            </a:lvl1pPr>
          </a:lstStyle>
          <a:p>
            <a:r>
              <a:rPr lang="ru-RU"/>
              <a:t>Вставка рисунка</a:t>
            </a:r>
            <a:endParaRPr lang="ru-RU" dirty="0"/>
          </a:p>
        </p:txBody>
      </p:sp>
      <p:sp>
        <p:nvSpPr>
          <p:cNvPr id="17" name="Рисунок 5">
            <a:extLst>
              <a:ext uri="{FF2B5EF4-FFF2-40B4-BE49-F238E27FC236}">
                <a16:creationId xmlns:a16="http://schemas.microsoft.com/office/drawing/2014/main" id="{DAB75994-B5DD-4848-95AB-824315D02CB3}"/>
              </a:ext>
            </a:extLst>
          </p:cNvPr>
          <p:cNvSpPr>
            <a:spLocks noGrp="1" noChangeAspect="1"/>
          </p:cNvSpPr>
          <p:nvPr>
            <p:ph type="pic" sz="quarter" idx="25"/>
          </p:nvPr>
        </p:nvSpPr>
        <p:spPr>
          <a:xfrm>
            <a:off x="1346276" y="6601175"/>
            <a:ext cx="2317143" cy="1771200"/>
          </a:xfrm>
        </p:spPr>
        <p:txBody>
          <a:bodyPr/>
          <a:lstStyle>
            <a:lvl1pPr algn="ctr">
              <a:defRPr sz="3375"/>
            </a:lvl1pPr>
          </a:lstStyle>
          <a:p>
            <a:r>
              <a:rPr lang="ru-RU"/>
              <a:t>Вставка рисунка</a:t>
            </a:r>
            <a:endParaRPr lang="ru-RU" dirty="0"/>
          </a:p>
        </p:txBody>
      </p:sp>
      <p:sp>
        <p:nvSpPr>
          <p:cNvPr id="18" name="Рисунок 5">
            <a:extLst>
              <a:ext uri="{FF2B5EF4-FFF2-40B4-BE49-F238E27FC236}">
                <a16:creationId xmlns:a16="http://schemas.microsoft.com/office/drawing/2014/main" id="{AC7D8342-FCAA-6B49-B745-670FAD695263}"/>
              </a:ext>
            </a:extLst>
          </p:cNvPr>
          <p:cNvSpPr>
            <a:spLocks noGrp="1" noChangeAspect="1"/>
          </p:cNvSpPr>
          <p:nvPr>
            <p:ph type="pic" sz="quarter" idx="26"/>
          </p:nvPr>
        </p:nvSpPr>
        <p:spPr>
          <a:xfrm>
            <a:off x="5203228" y="6602307"/>
            <a:ext cx="2317143" cy="1771200"/>
          </a:xfrm>
        </p:spPr>
        <p:txBody>
          <a:bodyPr/>
          <a:lstStyle>
            <a:lvl1pPr algn="ctr">
              <a:defRPr sz="3375"/>
            </a:lvl1pPr>
          </a:lstStyle>
          <a:p>
            <a:r>
              <a:rPr lang="ru-RU"/>
              <a:t>Вставка рисунка</a:t>
            </a:r>
            <a:endParaRPr lang="ru-RU" dirty="0"/>
          </a:p>
        </p:txBody>
      </p:sp>
      <p:sp>
        <p:nvSpPr>
          <p:cNvPr id="19" name="Рисунок 5">
            <a:extLst>
              <a:ext uri="{FF2B5EF4-FFF2-40B4-BE49-F238E27FC236}">
                <a16:creationId xmlns:a16="http://schemas.microsoft.com/office/drawing/2014/main" id="{0CCCC4DF-77FB-884A-872E-BF2E5A2531E9}"/>
              </a:ext>
            </a:extLst>
          </p:cNvPr>
          <p:cNvSpPr>
            <a:spLocks noGrp="1" noChangeAspect="1"/>
          </p:cNvSpPr>
          <p:nvPr>
            <p:ph type="pic" sz="quarter" idx="27"/>
          </p:nvPr>
        </p:nvSpPr>
        <p:spPr>
          <a:xfrm>
            <a:off x="20631026" y="6699634"/>
            <a:ext cx="2317143" cy="1771200"/>
          </a:xfrm>
        </p:spPr>
        <p:txBody>
          <a:bodyPr/>
          <a:lstStyle>
            <a:lvl1pPr algn="ctr">
              <a:defRPr sz="3375"/>
            </a:lvl1pPr>
          </a:lstStyle>
          <a:p>
            <a:r>
              <a:rPr lang="ru-RU"/>
              <a:t>Вставка рисунка</a:t>
            </a:r>
            <a:endParaRPr lang="ru-RU" dirty="0"/>
          </a:p>
        </p:txBody>
      </p:sp>
      <p:sp>
        <p:nvSpPr>
          <p:cNvPr id="20" name="Рисунок 5">
            <a:extLst>
              <a:ext uri="{FF2B5EF4-FFF2-40B4-BE49-F238E27FC236}">
                <a16:creationId xmlns:a16="http://schemas.microsoft.com/office/drawing/2014/main" id="{F2CB736E-A9E9-AB44-A24F-FD19C96D7204}"/>
              </a:ext>
            </a:extLst>
          </p:cNvPr>
          <p:cNvSpPr>
            <a:spLocks noGrp="1" noChangeAspect="1"/>
          </p:cNvSpPr>
          <p:nvPr>
            <p:ph type="pic" sz="quarter" idx="28"/>
          </p:nvPr>
        </p:nvSpPr>
        <p:spPr>
          <a:xfrm>
            <a:off x="9060178" y="6602307"/>
            <a:ext cx="2317143" cy="1771200"/>
          </a:xfrm>
        </p:spPr>
        <p:txBody>
          <a:bodyPr/>
          <a:lstStyle>
            <a:lvl1pPr algn="ctr">
              <a:defRPr sz="3375"/>
            </a:lvl1pPr>
          </a:lstStyle>
          <a:p>
            <a:r>
              <a:rPr lang="ru-RU"/>
              <a:t>Вставка рисунка</a:t>
            </a:r>
            <a:endParaRPr lang="ru-RU" dirty="0"/>
          </a:p>
        </p:txBody>
      </p:sp>
      <p:sp>
        <p:nvSpPr>
          <p:cNvPr id="21" name="Рисунок 5">
            <a:extLst>
              <a:ext uri="{FF2B5EF4-FFF2-40B4-BE49-F238E27FC236}">
                <a16:creationId xmlns:a16="http://schemas.microsoft.com/office/drawing/2014/main" id="{E6EEE026-E1B4-6846-907C-1C789C75C0C3}"/>
              </a:ext>
            </a:extLst>
          </p:cNvPr>
          <p:cNvSpPr>
            <a:spLocks noGrp="1" noChangeAspect="1"/>
          </p:cNvSpPr>
          <p:nvPr>
            <p:ph type="pic" sz="quarter" idx="29"/>
          </p:nvPr>
        </p:nvSpPr>
        <p:spPr>
          <a:xfrm>
            <a:off x="12917128" y="6602307"/>
            <a:ext cx="2317143" cy="1771200"/>
          </a:xfrm>
        </p:spPr>
        <p:txBody>
          <a:bodyPr/>
          <a:lstStyle>
            <a:lvl1pPr algn="ctr">
              <a:defRPr sz="3375"/>
            </a:lvl1pPr>
          </a:lstStyle>
          <a:p>
            <a:r>
              <a:rPr lang="ru-RU"/>
              <a:t>Вставка рисунка</a:t>
            </a:r>
            <a:endParaRPr lang="ru-RU" dirty="0"/>
          </a:p>
        </p:txBody>
      </p:sp>
      <p:sp>
        <p:nvSpPr>
          <p:cNvPr id="22" name="Рисунок 5">
            <a:extLst>
              <a:ext uri="{FF2B5EF4-FFF2-40B4-BE49-F238E27FC236}">
                <a16:creationId xmlns:a16="http://schemas.microsoft.com/office/drawing/2014/main" id="{E3C75B1D-6A59-AF42-9F41-4F697B4116FA}"/>
              </a:ext>
            </a:extLst>
          </p:cNvPr>
          <p:cNvSpPr>
            <a:spLocks noGrp="1" noChangeAspect="1"/>
          </p:cNvSpPr>
          <p:nvPr>
            <p:ph type="pic" sz="quarter" idx="30"/>
          </p:nvPr>
        </p:nvSpPr>
        <p:spPr>
          <a:xfrm>
            <a:off x="16774076" y="6602307"/>
            <a:ext cx="2317143" cy="1771200"/>
          </a:xfrm>
        </p:spPr>
        <p:txBody>
          <a:bodyPr/>
          <a:lstStyle>
            <a:lvl1pPr algn="ctr">
              <a:defRPr sz="3375"/>
            </a:lvl1pPr>
          </a:lstStyle>
          <a:p>
            <a:r>
              <a:rPr lang="ru-RU"/>
              <a:t>Вставка рисунка</a:t>
            </a:r>
            <a:endParaRPr lang="ru-RU" dirty="0"/>
          </a:p>
        </p:txBody>
      </p:sp>
      <p:sp>
        <p:nvSpPr>
          <p:cNvPr id="23" name="Рисунок 5">
            <a:extLst>
              <a:ext uri="{FF2B5EF4-FFF2-40B4-BE49-F238E27FC236}">
                <a16:creationId xmlns:a16="http://schemas.microsoft.com/office/drawing/2014/main" id="{597A612D-7BB0-4B47-8815-98B04ED9D974}"/>
              </a:ext>
            </a:extLst>
          </p:cNvPr>
          <p:cNvSpPr>
            <a:spLocks noGrp="1" noChangeAspect="1"/>
          </p:cNvSpPr>
          <p:nvPr>
            <p:ph type="pic" sz="quarter" idx="31"/>
          </p:nvPr>
        </p:nvSpPr>
        <p:spPr>
          <a:xfrm>
            <a:off x="1346276" y="9655724"/>
            <a:ext cx="2317143" cy="1771200"/>
          </a:xfrm>
        </p:spPr>
        <p:txBody>
          <a:bodyPr/>
          <a:lstStyle>
            <a:lvl1pPr algn="ctr">
              <a:defRPr sz="3375"/>
            </a:lvl1pPr>
          </a:lstStyle>
          <a:p>
            <a:r>
              <a:rPr lang="ru-RU"/>
              <a:t>Вставка рисунка</a:t>
            </a:r>
            <a:endParaRPr lang="ru-RU" dirty="0"/>
          </a:p>
        </p:txBody>
      </p:sp>
      <p:sp>
        <p:nvSpPr>
          <p:cNvPr id="24" name="Рисунок 5">
            <a:extLst>
              <a:ext uri="{FF2B5EF4-FFF2-40B4-BE49-F238E27FC236}">
                <a16:creationId xmlns:a16="http://schemas.microsoft.com/office/drawing/2014/main" id="{51CE1CAB-42F0-EC4B-B32A-DE3F6DF9A3D4}"/>
              </a:ext>
            </a:extLst>
          </p:cNvPr>
          <p:cNvSpPr>
            <a:spLocks noGrp="1" noChangeAspect="1"/>
          </p:cNvSpPr>
          <p:nvPr>
            <p:ph type="pic" sz="quarter" idx="32"/>
          </p:nvPr>
        </p:nvSpPr>
        <p:spPr>
          <a:xfrm>
            <a:off x="5203228" y="9656856"/>
            <a:ext cx="2317143" cy="1771200"/>
          </a:xfrm>
        </p:spPr>
        <p:txBody>
          <a:bodyPr/>
          <a:lstStyle>
            <a:lvl1pPr algn="ctr">
              <a:defRPr sz="3375"/>
            </a:lvl1pPr>
          </a:lstStyle>
          <a:p>
            <a:r>
              <a:rPr lang="ru-RU"/>
              <a:t>Вставка рисунка</a:t>
            </a:r>
            <a:endParaRPr lang="ru-RU" dirty="0"/>
          </a:p>
        </p:txBody>
      </p:sp>
      <p:sp>
        <p:nvSpPr>
          <p:cNvPr id="25" name="Рисунок 5">
            <a:extLst>
              <a:ext uri="{FF2B5EF4-FFF2-40B4-BE49-F238E27FC236}">
                <a16:creationId xmlns:a16="http://schemas.microsoft.com/office/drawing/2014/main" id="{489F76A0-63BF-6742-B099-78620DB4690D}"/>
              </a:ext>
            </a:extLst>
          </p:cNvPr>
          <p:cNvSpPr>
            <a:spLocks noGrp="1" noChangeAspect="1"/>
          </p:cNvSpPr>
          <p:nvPr>
            <p:ph type="pic" sz="quarter" idx="33"/>
          </p:nvPr>
        </p:nvSpPr>
        <p:spPr>
          <a:xfrm>
            <a:off x="20631026" y="9754187"/>
            <a:ext cx="2317143" cy="1771200"/>
          </a:xfrm>
        </p:spPr>
        <p:txBody>
          <a:bodyPr/>
          <a:lstStyle>
            <a:lvl1pPr algn="ctr">
              <a:defRPr sz="3375"/>
            </a:lvl1pPr>
          </a:lstStyle>
          <a:p>
            <a:r>
              <a:rPr lang="ru-RU"/>
              <a:t>Вставка рисунка</a:t>
            </a:r>
            <a:endParaRPr lang="ru-RU" dirty="0"/>
          </a:p>
        </p:txBody>
      </p:sp>
      <p:sp>
        <p:nvSpPr>
          <p:cNvPr id="26" name="Рисунок 5">
            <a:extLst>
              <a:ext uri="{FF2B5EF4-FFF2-40B4-BE49-F238E27FC236}">
                <a16:creationId xmlns:a16="http://schemas.microsoft.com/office/drawing/2014/main" id="{AAF22B8E-D4F5-D14A-AFCB-3EF56356B9C4}"/>
              </a:ext>
            </a:extLst>
          </p:cNvPr>
          <p:cNvSpPr>
            <a:spLocks noGrp="1" noChangeAspect="1"/>
          </p:cNvSpPr>
          <p:nvPr>
            <p:ph type="pic" sz="quarter" idx="34"/>
          </p:nvPr>
        </p:nvSpPr>
        <p:spPr>
          <a:xfrm>
            <a:off x="9060178" y="9656856"/>
            <a:ext cx="2317143" cy="1771200"/>
          </a:xfrm>
        </p:spPr>
        <p:txBody>
          <a:bodyPr/>
          <a:lstStyle>
            <a:lvl1pPr algn="ctr">
              <a:defRPr sz="3375"/>
            </a:lvl1pPr>
          </a:lstStyle>
          <a:p>
            <a:r>
              <a:rPr lang="ru-RU"/>
              <a:t>Вставка рисунка</a:t>
            </a:r>
            <a:endParaRPr lang="ru-RU" dirty="0"/>
          </a:p>
        </p:txBody>
      </p:sp>
      <p:sp>
        <p:nvSpPr>
          <p:cNvPr id="27" name="Рисунок 5">
            <a:extLst>
              <a:ext uri="{FF2B5EF4-FFF2-40B4-BE49-F238E27FC236}">
                <a16:creationId xmlns:a16="http://schemas.microsoft.com/office/drawing/2014/main" id="{BBBC3B5B-8E0F-464B-8495-604DDCEE7F47}"/>
              </a:ext>
            </a:extLst>
          </p:cNvPr>
          <p:cNvSpPr>
            <a:spLocks noGrp="1" noChangeAspect="1"/>
          </p:cNvSpPr>
          <p:nvPr>
            <p:ph type="pic" sz="quarter" idx="35"/>
          </p:nvPr>
        </p:nvSpPr>
        <p:spPr>
          <a:xfrm>
            <a:off x="12917128" y="9656856"/>
            <a:ext cx="2317143" cy="1771200"/>
          </a:xfrm>
        </p:spPr>
        <p:txBody>
          <a:bodyPr/>
          <a:lstStyle>
            <a:lvl1pPr algn="ctr">
              <a:defRPr sz="3375"/>
            </a:lvl1pPr>
          </a:lstStyle>
          <a:p>
            <a:r>
              <a:rPr lang="ru-RU"/>
              <a:t>Вставка рисунка</a:t>
            </a:r>
            <a:endParaRPr lang="ru-RU" dirty="0"/>
          </a:p>
        </p:txBody>
      </p:sp>
      <p:sp>
        <p:nvSpPr>
          <p:cNvPr id="28" name="Рисунок 5">
            <a:extLst>
              <a:ext uri="{FF2B5EF4-FFF2-40B4-BE49-F238E27FC236}">
                <a16:creationId xmlns:a16="http://schemas.microsoft.com/office/drawing/2014/main" id="{546D0A67-E0CE-5645-A94B-5F90EED99D86}"/>
              </a:ext>
            </a:extLst>
          </p:cNvPr>
          <p:cNvSpPr>
            <a:spLocks noGrp="1" noChangeAspect="1"/>
          </p:cNvSpPr>
          <p:nvPr>
            <p:ph type="pic" sz="quarter" idx="36"/>
          </p:nvPr>
        </p:nvSpPr>
        <p:spPr>
          <a:xfrm>
            <a:off x="16774076" y="9656856"/>
            <a:ext cx="2317143" cy="1771200"/>
          </a:xfrm>
        </p:spPr>
        <p:txBody>
          <a:bodyPr/>
          <a:lstStyle>
            <a:lvl1pPr algn="ctr">
              <a:defRPr sz="3375"/>
            </a:lvl1pPr>
          </a:lstStyle>
          <a:p>
            <a:r>
              <a:rPr lang="ru-RU"/>
              <a:t>Вставка рисунка</a:t>
            </a:r>
            <a:endParaRPr lang="ru-RU" dirty="0"/>
          </a:p>
        </p:txBody>
      </p:sp>
    </p:spTree>
    <p:extLst>
      <p:ext uri="{BB962C8B-B14F-4D97-AF65-F5344CB8AC3E}">
        <p14:creationId xmlns:p14="http://schemas.microsoft.com/office/powerpoint/2010/main" val="150471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Титульный слайд (тёмно-синий)">
    <p:bg>
      <p:bgPr>
        <a:solidFill>
          <a:srgbClr val="001A34"/>
        </a:solid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8368416C-E91A-534A-BCD6-F8B7906F3A68}"/>
              </a:ext>
            </a:extLst>
          </p:cNvPr>
          <p:cNvPicPr>
            <a:picLocks noChangeAspect="1"/>
          </p:cNvPicPr>
          <p:nvPr userDrawn="1"/>
        </p:nvPicPr>
        <p:blipFill>
          <a:blip r:embed="rId2"/>
          <a:stretch>
            <a:fillRect/>
          </a:stretch>
        </p:blipFill>
        <p:spPr>
          <a:xfrm>
            <a:off x="2697164" y="1766889"/>
            <a:ext cx="4254780" cy="1368496"/>
          </a:xfrm>
          <a:prstGeom prst="rect">
            <a:avLst/>
          </a:prstGeom>
        </p:spPr>
      </p:pic>
      <p:sp>
        <p:nvSpPr>
          <p:cNvPr id="2" name="Title 1"/>
          <p:cNvSpPr>
            <a:spLocks noGrp="1"/>
          </p:cNvSpPr>
          <p:nvPr>
            <p:ph type="ctrTitle"/>
          </p:nvPr>
        </p:nvSpPr>
        <p:spPr>
          <a:xfrm>
            <a:off x="2697003" y="3986211"/>
            <a:ext cx="19421538" cy="4419601"/>
          </a:xfrm>
          <a:prstGeom prst="rect">
            <a:avLst/>
          </a:prstGeom>
        </p:spPr>
        <p:txBody>
          <a:bodyPr tIns="0" bIns="108000" anchor="b">
            <a:noAutofit/>
          </a:bodyPr>
          <a:lstStyle>
            <a:lvl1pPr algn="l">
              <a:defRPr sz="11400" b="0">
                <a:solidFill>
                  <a:schemeClr val="bg1"/>
                </a:solidFill>
              </a:defRPr>
            </a:lvl1pPr>
          </a:lstStyle>
          <a:p>
            <a:r>
              <a:rPr lang="ru-RU" dirty="0"/>
              <a:t>Образец заголовка</a:t>
            </a:r>
            <a:endParaRPr lang="en-US" dirty="0"/>
          </a:p>
        </p:txBody>
      </p:sp>
      <p:sp>
        <p:nvSpPr>
          <p:cNvPr id="3" name="Subtitle 2"/>
          <p:cNvSpPr>
            <a:spLocks noGrp="1"/>
          </p:cNvSpPr>
          <p:nvPr>
            <p:ph type="subTitle" idx="1" hasCustomPrompt="1"/>
          </p:nvPr>
        </p:nvSpPr>
        <p:spPr>
          <a:xfrm>
            <a:off x="2694773" y="8855076"/>
            <a:ext cx="19421536" cy="2654300"/>
          </a:xfrm>
        </p:spPr>
        <p:txBody>
          <a:bodyPr tIns="324000" anchor="t">
            <a:noAutofit/>
          </a:bodyPr>
          <a:lstStyle>
            <a:lvl1pPr marL="0" indent="0" algn="l">
              <a:lnSpc>
                <a:spcPct val="100000"/>
              </a:lnSpc>
              <a:spcBef>
                <a:spcPts val="0"/>
              </a:spcBef>
              <a:spcAft>
                <a:spcPts val="0"/>
              </a:spcAft>
              <a:buNone/>
              <a:defRPr sz="4600">
                <a:solidFill>
                  <a:schemeClr val="bg1"/>
                </a:solidFill>
              </a:defRPr>
            </a:lvl1pPr>
            <a:lvl2pPr marL="914174" indent="0" algn="ctr">
              <a:buNone/>
              <a:defRPr sz="4000"/>
            </a:lvl2pPr>
            <a:lvl3pPr marL="1828347" indent="0" algn="ctr">
              <a:buNone/>
              <a:defRPr sz="3600"/>
            </a:lvl3pPr>
            <a:lvl4pPr marL="2742519" indent="0" algn="ctr">
              <a:buNone/>
              <a:defRPr sz="3200"/>
            </a:lvl4pPr>
            <a:lvl5pPr marL="3656693" indent="0" algn="ctr">
              <a:buNone/>
              <a:defRPr sz="3200"/>
            </a:lvl5pPr>
            <a:lvl6pPr marL="4570868" indent="0" algn="ctr">
              <a:buNone/>
              <a:defRPr sz="3200"/>
            </a:lvl6pPr>
            <a:lvl7pPr marL="5485040" indent="0" algn="ctr">
              <a:buNone/>
              <a:defRPr sz="3200"/>
            </a:lvl7pPr>
            <a:lvl8pPr marL="6399214" indent="0" algn="ctr">
              <a:buNone/>
              <a:defRPr sz="3200"/>
            </a:lvl8pPr>
            <a:lvl9pPr marL="7313385" indent="0" algn="ctr">
              <a:buNone/>
              <a:defRPr sz="3200"/>
            </a:lvl9pPr>
          </a:lstStyle>
          <a:p>
            <a:r>
              <a:rPr lang="ru-RU" dirty="0"/>
              <a:t>Имя и фамилия спикера</a:t>
            </a:r>
          </a:p>
          <a:p>
            <a:r>
              <a:rPr lang="ru-RU" dirty="0"/>
              <a:t>должность</a:t>
            </a:r>
            <a:endParaRPr lang="en-US" dirty="0"/>
          </a:p>
        </p:txBody>
      </p:sp>
    </p:spTree>
    <p:extLst>
      <p:ext uri="{BB962C8B-B14F-4D97-AF65-F5344CB8AC3E}">
        <p14:creationId xmlns:p14="http://schemas.microsoft.com/office/powerpoint/2010/main" val="212576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Разделитель">
    <p:bg>
      <p:bgPr>
        <a:solidFill>
          <a:srgbClr val="001A34"/>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25555A-CB0B-4244-80D1-173F9AB0CB1F}"/>
              </a:ext>
            </a:extLst>
          </p:cNvPr>
          <p:cNvSpPr>
            <a:spLocks noGrp="1"/>
          </p:cNvSpPr>
          <p:nvPr>
            <p:ph type="ctrTitle"/>
          </p:nvPr>
        </p:nvSpPr>
        <p:spPr>
          <a:xfrm>
            <a:off x="2697003" y="3986211"/>
            <a:ext cx="19421538" cy="4419601"/>
          </a:xfrm>
          <a:prstGeom prst="rect">
            <a:avLst/>
          </a:prstGeom>
        </p:spPr>
        <p:txBody>
          <a:bodyPr tIns="0" bIns="108000" anchor="b">
            <a:noAutofit/>
          </a:bodyPr>
          <a:lstStyle>
            <a:lvl1pPr algn="l">
              <a:defRPr sz="11400" b="0">
                <a:solidFill>
                  <a:schemeClr val="bg1"/>
                </a:solidFill>
              </a:defRPr>
            </a:lvl1pPr>
          </a:lstStyle>
          <a:p>
            <a:r>
              <a:rPr lang="ru-RU" dirty="0"/>
              <a:t>Образец заголовка</a:t>
            </a:r>
            <a:endParaRPr lang="en-US" dirty="0"/>
          </a:p>
        </p:txBody>
      </p:sp>
      <p:sp>
        <p:nvSpPr>
          <p:cNvPr id="5" name="Subtitle 2">
            <a:extLst>
              <a:ext uri="{FF2B5EF4-FFF2-40B4-BE49-F238E27FC236}">
                <a16:creationId xmlns:a16="http://schemas.microsoft.com/office/drawing/2014/main" id="{180F0397-0A96-FF4D-A6E1-B49CF1068F0A}"/>
              </a:ext>
            </a:extLst>
          </p:cNvPr>
          <p:cNvSpPr>
            <a:spLocks noGrp="1"/>
          </p:cNvSpPr>
          <p:nvPr>
            <p:ph type="subTitle" idx="1"/>
          </p:nvPr>
        </p:nvSpPr>
        <p:spPr>
          <a:xfrm>
            <a:off x="2694773" y="8855076"/>
            <a:ext cx="19421536" cy="2654300"/>
          </a:xfrm>
        </p:spPr>
        <p:txBody>
          <a:bodyPr tIns="324000" anchor="t">
            <a:noAutofit/>
          </a:bodyPr>
          <a:lstStyle>
            <a:lvl1pPr marL="0" indent="0" algn="l">
              <a:lnSpc>
                <a:spcPct val="100000"/>
              </a:lnSpc>
              <a:spcBef>
                <a:spcPts val="0"/>
              </a:spcBef>
              <a:spcAft>
                <a:spcPts val="0"/>
              </a:spcAft>
              <a:buNone/>
              <a:defRPr sz="4600">
                <a:solidFill>
                  <a:schemeClr val="bg1"/>
                </a:solidFill>
              </a:defRPr>
            </a:lvl1pPr>
            <a:lvl2pPr marL="914174" indent="0" algn="ctr">
              <a:buNone/>
              <a:defRPr sz="4000"/>
            </a:lvl2pPr>
            <a:lvl3pPr marL="1828347" indent="0" algn="ctr">
              <a:buNone/>
              <a:defRPr sz="3600"/>
            </a:lvl3pPr>
            <a:lvl4pPr marL="2742519" indent="0" algn="ctr">
              <a:buNone/>
              <a:defRPr sz="3200"/>
            </a:lvl4pPr>
            <a:lvl5pPr marL="3656693" indent="0" algn="ctr">
              <a:buNone/>
              <a:defRPr sz="3200"/>
            </a:lvl5pPr>
            <a:lvl6pPr marL="4570868" indent="0" algn="ctr">
              <a:buNone/>
              <a:defRPr sz="3200"/>
            </a:lvl6pPr>
            <a:lvl7pPr marL="5485040" indent="0" algn="ctr">
              <a:buNone/>
              <a:defRPr sz="3200"/>
            </a:lvl7pPr>
            <a:lvl8pPr marL="6399214" indent="0" algn="ctr">
              <a:buNone/>
              <a:defRPr sz="3200"/>
            </a:lvl8pPr>
            <a:lvl9pPr marL="7313385" indent="0" algn="ctr">
              <a:buNone/>
              <a:defRPr sz="3200"/>
            </a:lvl9pPr>
          </a:lstStyle>
          <a:p>
            <a:r>
              <a:rPr lang="ru-RU" dirty="0"/>
              <a:t>Образец подзаголовка</a:t>
            </a:r>
            <a:endParaRPr lang="en-US" dirty="0"/>
          </a:p>
        </p:txBody>
      </p:sp>
    </p:spTree>
    <p:extLst>
      <p:ext uri="{BB962C8B-B14F-4D97-AF65-F5344CB8AC3E}">
        <p14:creationId xmlns:p14="http://schemas.microsoft.com/office/powerpoint/2010/main" val="171930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Номерной разделитель">
    <p:bg>
      <p:bgPr>
        <a:solidFill>
          <a:srgbClr val="001A34"/>
        </a:solidFill>
        <a:effectLst/>
      </p:bgPr>
    </p:bg>
    <p:spTree>
      <p:nvGrpSpPr>
        <p:cNvPr id="1" name=""/>
        <p:cNvGrpSpPr/>
        <p:nvPr/>
      </p:nvGrpSpPr>
      <p:grpSpPr>
        <a:xfrm>
          <a:off x="0" y="0"/>
          <a:ext cx="0" cy="0"/>
          <a:chOff x="0" y="0"/>
          <a:chExt cx="0" cy="0"/>
        </a:xfrm>
      </p:grpSpPr>
      <p:sp>
        <p:nvSpPr>
          <p:cNvPr id="8" name="Текст 7">
            <a:extLst>
              <a:ext uri="{FF2B5EF4-FFF2-40B4-BE49-F238E27FC236}">
                <a16:creationId xmlns:a16="http://schemas.microsoft.com/office/drawing/2014/main" id="{B23A2181-F6CD-9044-8DC2-340F55028F99}"/>
              </a:ext>
            </a:extLst>
          </p:cNvPr>
          <p:cNvSpPr>
            <a:spLocks noGrp="1"/>
          </p:cNvSpPr>
          <p:nvPr>
            <p:ph type="body" sz="quarter" idx="10" hasCustomPrompt="1"/>
          </p:nvPr>
        </p:nvSpPr>
        <p:spPr>
          <a:xfrm>
            <a:off x="2694771" y="3986212"/>
            <a:ext cx="2257175" cy="4868864"/>
          </a:xfrm>
        </p:spPr>
        <p:txBody>
          <a:bodyPr tIns="180000" anchor="b"/>
          <a:lstStyle>
            <a:lvl1pPr>
              <a:lnSpc>
                <a:spcPct val="90000"/>
              </a:lnSpc>
              <a:spcBef>
                <a:spcPts val="0"/>
              </a:spcBef>
              <a:spcAft>
                <a:spcPts val="0"/>
              </a:spcAft>
              <a:defRPr sz="30800" b="1">
                <a:solidFill>
                  <a:schemeClr val="tx2"/>
                </a:solidFill>
              </a:defRPr>
            </a:lvl1pPr>
          </a:lstStyle>
          <a:p>
            <a:pPr lvl="0"/>
            <a:r>
              <a:rPr lang="ru-RU" dirty="0"/>
              <a:t>0</a:t>
            </a:r>
          </a:p>
        </p:txBody>
      </p:sp>
      <p:sp>
        <p:nvSpPr>
          <p:cNvPr id="5" name="Title 1">
            <a:extLst>
              <a:ext uri="{FF2B5EF4-FFF2-40B4-BE49-F238E27FC236}">
                <a16:creationId xmlns:a16="http://schemas.microsoft.com/office/drawing/2014/main" id="{E18C4D79-DC83-054E-A858-6E376A1E7CDC}"/>
              </a:ext>
            </a:extLst>
          </p:cNvPr>
          <p:cNvSpPr>
            <a:spLocks noGrp="1"/>
          </p:cNvSpPr>
          <p:nvPr>
            <p:ph type="ctrTitle"/>
          </p:nvPr>
        </p:nvSpPr>
        <p:spPr>
          <a:xfrm>
            <a:off x="5413375" y="3986211"/>
            <a:ext cx="16705166" cy="4419601"/>
          </a:xfrm>
          <a:prstGeom prst="rect">
            <a:avLst/>
          </a:prstGeom>
        </p:spPr>
        <p:txBody>
          <a:bodyPr tIns="0" bIns="108000" anchor="b">
            <a:noAutofit/>
          </a:bodyPr>
          <a:lstStyle>
            <a:lvl1pPr algn="l">
              <a:defRPr sz="11400" b="0">
                <a:solidFill>
                  <a:schemeClr val="bg1"/>
                </a:solidFill>
              </a:defRPr>
            </a:lvl1pPr>
          </a:lstStyle>
          <a:p>
            <a:r>
              <a:rPr lang="ru-RU" dirty="0"/>
              <a:t>Образец заголовка</a:t>
            </a:r>
            <a:endParaRPr lang="en-US" dirty="0"/>
          </a:p>
        </p:txBody>
      </p:sp>
      <p:sp>
        <p:nvSpPr>
          <p:cNvPr id="6" name="Subtitle 2">
            <a:extLst>
              <a:ext uri="{FF2B5EF4-FFF2-40B4-BE49-F238E27FC236}">
                <a16:creationId xmlns:a16="http://schemas.microsoft.com/office/drawing/2014/main" id="{F04B6BDA-C13E-DF4F-9DF8-A43E4CF70B39}"/>
              </a:ext>
            </a:extLst>
          </p:cNvPr>
          <p:cNvSpPr>
            <a:spLocks noGrp="1"/>
          </p:cNvSpPr>
          <p:nvPr>
            <p:ph type="subTitle" idx="1"/>
          </p:nvPr>
        </p:nvSpPr>
        <p:spPr>
          <a:xfrm>
            <a:off x="5411145" y="8855076"/>
            <a:ext cx="16705164" cy="2654300"/>
          </a:xfrm>
        </p:spPr>
        <p:txBody>
          <a:bodyPr tIns="324000" anchor="t">
            <a:noAutofit/>
          </a:bodyPr>
          <a:lstStyle>
            <a:lvl1pPr marL="0" indent="0" algn="l">
              <a:lnSpc>
                <a:spcPct val="100000"/>
              </a:lnSpc>
              <a:spcBef>
                <a:spcPts val="0"/>
              </a:spcBef>
              <a:spcAft>
                <a:spcPts val="0"/>
              </a:spcAft>
              <a:buNone/>
              <a:defRPr sz="4600">
                <a:solidFill>
                  <a:schemeClr val="bg1"/>
                </a:solidFill>
              </a:defRPr>
            </a:lvl1pPr>
            <a:lvl2pPr marL="914174" indent="0" algn="ctr">
              <a:buNone/>
              <a:defRPr sz="4000"/>
            </a:lvl2pPr>
            <a:lvl3pPr marL="1828347" indent="0" algn="ctr">
              <a:buNone/>
              <a:defRPr sz="3600"/>
            </a:lvl3pPr>
            <a:lvl4pPr marL="2742519" indent="0" algn="ctr">
              <a:buNone/>
              <a:defRPr sz="3200"/>
            </a:lvl4pPr>
            <a:lvl5pPr marL="3656693" indent="0" algn="ctr">
              <a:buNone/>
              <a:defRPr sz="3200"/>
            </a:lvl5pPr>
            <a:lvl6pPr marL="4570868" indent="0" algn="ctr">
              <a:buNone/>
              <a:defRPr sz="3200"/>
            </a:lvl6pPr>
            <a:lvl7pPr marL="5485040" indent="0" algn="ctr">
              <a:buNone/>
              <a:defRPr sz="3200"/>
            </a:lvl7pPr>
            <a:lvl8pPr marL="6399214" indent="0" algn="ctr">
              <a:buNone/>
              <a:defRPr sz="3200"/>
            </a:lvl8pPr>
            <a:lvl9pPr marL="7313385" indent="0" algn="ctr">
              <a:buNone/>
              <a:defRPr sz="3200"/>
            </a:lvl9pPr>
          </a:lstStyle>
          <a:p>
            <a:r>
              <a:rPr lang="ru-RU" dirty="0"/>
              <a:t>Образец подзаголовка</a:t>
            </a:r>
            <a:endParaRPr lang="en-US" dirty="0"/>
          </a:p>
        </p:txBody>
      </p:sp>
    </p:spTree>
    <p:extLst>
      <p:ext uri="{BB962C8B-B14F-4D97-AF65-F5344CB8AC3E}">
        <p14:creationId xmlns:p14="http://schemas.microsoft.com/office/powerpoint/2010/main" val="384310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Цитата или тезис">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7163" y="1766888"/>
            <a:ext cx="18968154" cy="8415338"/>
          </a:xfrm>
          <a:prstGeom prst="rect">
            <a:avLst/>
          </a:prstGeom>
        </p:spPr>
        <p:txBody>
          <a:bodyPr tIns="0" bIns="36000" anchor="ctr">
            <a:noAutofit/>
          </a:bodyPr>
          <a:lstStyle>
            <a:lvl1pPr algn="l">
              <a:defRPr sz="11400" b="0">
                <a:solidFill>
                  <a:schemeClr val="tx2"/>
                </a:solidFill>
              </a:defRPr>
            </a:lvl1pPr>
          </a:lstStyle>
          <a:p>
            <a:r>
              <a:rPr lang="ru-RU" dirty="0"/>
              <a:t>Текст тезиса</a:t>
            </a:r>
            <a:endParaRPr lang="en-US" dirty="0"/>
          </a:p>
        </p:txBody>
      </p:sp>
      <p:sp>
        <p:nvSpPr>
          <p:cNvPr id="3" name="Subtitle 2"/>
          <p:cNvSpPr>
            <a:spLocks noGrp="1"/>
          </p:cNvSpPr>
          <p:nvPr>
            <p:ph type="subTitle" idx="1"/>
          </p:nvPr>
        </p:nvSpPr>
        <p:spPr>
          <a:xfrm>
            <a:off x="2694770" y="10621964"/>
            <a:ext cx="18970546" cy="1327149"/>
          </a:xfrm>
        </p:spPr>
        <p:txBody>
          <a:bodyPr tIns="324000" anchor="t">
            <a:noAutofit/>
          </a:bodyPr>
          <a:lstStyle>
            <a:lvl1pPr marL="0" indent="0" algn="l">
              <a:lnSpc>
                <a:spcPct val="90000"/>
              </a:lnSpc>
              <a:spcBef>
                <a:spcPts val="0"/>
              </a:spcBef>
              <a:spcAft>
                <a:spcPts val="0"/>
              </a:spcAft>
              <a:buNone/>
              <a:defRPr sz="4600"/>
            </a:lvl1pPr>
            <a:lvl2pPr marL="914174" indent="0" algn="ctr">
              <a:buNone/>
              <a:defRPr sz="4000"/>
            </a:lvl2pPr>
            <a:lvl3pPr marL="1828347" indent="0" algn="ctr">
              <a:buNone/>
              <a:defRPr sz="3600"/>
            </a:lvl3pPr>
            <a:lvl4pPr marL="2742519" indent="0" algn="ctr">
              <a:buNone/>
              <a:defRPr sz="3200"/>
            </a:lvl4pPr>
            <a:lvl5pPr marL="3656693" indent="0" algn="ctr">
              <a:buNone/>
              <a:defRPr sz="3200"/>
            </a:lvl5pPr>
            <a:lvl6pPr marL="4570868" indent="0" algn="ctr">
              <a:buNone/>
              <a:defRPr sz="3200"/>
            </a:lvl6pPr>
            <a:lvl7pPr marL="5485040" indent="0" algn="ctr">
              <a:buNone/>
              <a:defRPr sz="3200"/>
            </a:lvl7pPr>
            <a:lvl8pPr marL="6399214" indent="0" algn="ctr">
              <a:buNone/>
              <a:defRPr sz="3200"/>
            </a:lvl8pPr>
            <a:lvl9pPr marL="7313385" indent="0" algn="ctr">
              <a:buNone/>
              <a:defRPr sz="3200"/>
            </a:lvl9pPr>
          </a:lstStyle>
          <a:p>
            <a:r>
              <a:rPr lang="ru-RU" dirty="0"/>
              <a:t>Образец подзаголовка</a:t>
            </a:r>
            <a:endParaRPr lang="en-US" dirty="0"/>
          </a:p>
        </p:txBody>
      </p:sp>
    </p:spTree>
    <p:extLst>
      <p:ext uri="{BB962C8B-B14F-4D97-AF65-F5344CB8AC3E}">
        <p14:creationId xmlns:p14="http://schemas.microsoft.com/office/powerpoint/2010/main" val="99853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Заголовок+текст">
    <p:spTree>
      <p:nvGrpSpPr>
        <p:cNvPr id="1" name=""/>
        <p:cNvGrpSpPr/>
        <p:nvPr/>
      </p:nvGrpSpPr>
      <p:grpSpPr>
        <a:xfrm>
          <a:off x="0" y="0"/>
          <a:ext cx="0" cy="0"/>
          <a:chOff x="0" y="0"/>
          <a:chExt cx="0" cy="0"/>
        </a:xfrm>
      </p:grpSpPr>
      <p:sp>
        <p:nvSpPr>
          <p:cNvPr id="2" name="Title 1"/>
          <p:cNvSpPr>
            <a:spLocks noGrp="1"/>
          </p:cNvSpPr>
          <p:nvPr>
            <p:ph type="title"/>
          </p:nvPr>
        </p:nvSpPr>
        <p:spPr>
          <a:xfrm>
            <a:off x="1346275" y="450645"/>
            <a:ext cx="21668400" cy="2196000"/>
          </a:xfrm>
          <a:prstGeom prst="rect">
            <a:avLst/>
          </a:prstGeom>
        </p:spPr>
        <p:txBody>
          <a:bodyPr tIns="360000" rIns="0" bIns="0">
            <a:noAutofit/>
          </a:bodyPr>
          <a:lstStyle/>
          <a:p>
            <a:r>
              <a:rPr lang="ru-RU" dirty="0"/>
              <a:t>Образец заголовка</a:t>
            </a:r>
            <a:endParaRPr lang="en-US" dirty="0"/>
          </a:p>
        </p:txBody>
      </p:sp>
      <p:sp>
        <p:nvSpPr>
          <p:cNvPr id="5" name="Footer Placeholder 4"/>
          <p:cNvSpPr>
            <a:spLocks noGrp="1"/>
          </p:cNvSpPr>
          <p:nvPr>
            <p:ph type="ftr" sz="quarter" idx="11"/>
          </p:nvPr>
        </p:nvSpPr>
        <p:spPr>
          <a:xfrm>
            <a:off x="1346278" y="12841426"/>
            <a:ext cx="18073031" cy="442800"/>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dirty="0"/>
          </a:p>
        </p:txBody>
      </p:sp>
      <p:sp>
        <p:nvSpPr>
          <p:cNvPr id="8" name="Объект 8">
            <a:extLst>
              <a:ext uri="{FF2B5EF4-FFF2-40B4-BE49-F238E27FC236}">
                <a16:creationId xmlns:a16="http://schemas.microsoft.com/office/drawing/2014/main" id="{7F7F2D15-4992-9642-9E17-A2A75DAEBB06}"/>
              </a:ext>
            </a:extLst>
          </p:cNvPr>
          <p:cNvSpPr>
            <a:spLocks noGrp="1"/>
          </p:cNvSpPr>
          <p:nvPr>
            <p:ph sz="quarter" idx="14"/>
          </p:nvPr>
        </p:nvSpPr>
        <p:spPr>
          <a:xfrm>
            <a:off x="1346275" y="3542400"/>
            <a:ext cx="18074706" cy="8856000"/>
          </a:xfrm>
        </p:spPr>
        <p:txBody>
          <a:bodyPr tIns="162000"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881008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Заголовок+2 равных текста">
    <p:spTree>
      <p:nvGrpSpPr>
        <p:cNvPr id="1" name=""/>
        <p:cNvGrpSpPr/>
        <p:nvPr/>
      </p:nvGrpSpPr>
      <p:grpSpPr>
        <a:xfrm>
          <a:off x="0" y="0"/>
          <a:ext cx="0" cy="0"/>
          <a:chOff x="0" y="0"/>
          <a:chExt cx="0" cy="0"/>
        </a:xfrm>
      </p:grpSpPr>
      <p:sp>
        <p:nvSpPr>
          <p:cNvPr id="2" name="Title 1"/>
          <p:cNvSpPr>
            <a:spLocks noGrp="1"/>
          </p:cNvSpPr>
          <p:nvPr>
            <p:ph type="title"/>
          </p:nvPr>
        </p:nvSpPr>
        <p:spPr>
          <a:xfrm>
            <a:off x="1346275" y="450645"/>
            <a:ext cx="21669394" cy="2196000"/>
          </a:xfrm>
          <a:prstGeom prst="rect">
            <a:avLst/>
          </a:prstGeom>
        </p:spPr>
        <p:txBody>
          <a:bodyPr tIns="360000" rIns="0" bIns="0">
            <a:noAutofit/>
          </a:bodyPr>
          <a:lstStyle/>
          <a:p>
            <a:r>
              <a:rPr lang="ru-RU" dirty="0"/>
              <a:t>Образец заголовка</a:t>
            </a:r>
            <a:endParaRPr lang="en-US" dirty="0"/>
          </a:p>
        </p:txBody>
      </p:sp>
      <p:sp>
        <p:nvSpPr>
          <p:cNvPr id="5" name="Footer Placeholder 4"/>
          <p:cNvSpPr>
            <a:spLocks noGrp="1"/>
          </p:cNvSpPr>
          <p:nvPr>
            <p:ph type="ftr" sz="quarter" idx="11"/>
          </p:nvPr>
        </p:nvSpPr>
        <p:spPr>
          <a:xfrm>
            <a:off x="1346278" y="12833592"/>
            <a:ext cx="18073031"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dirty="0"/>
          </a:p>
        </p:txBody>
      </p:sp>
      <p:sp>
        <p:nvSpPr>
          <p:cNvPr id="8" name="Объект 8">
            <a:extLst>
              <a:ext uri="{FF2B5EF4-FFF2-40B4-BE49-F238E27FC236}">
                <a16:creationId xmlns:a16="http://schemas.microsoft.com/office/drawing/2014/main" id="{7F7F2D15-4992-9642-9E17-A2A75DAEBB06}"/>
              </a:ext>
            </a:extLst>
          </p:cNvPr>
          <p:cNvSpPr>
            <a:spLocks noGrp="1"/>
          </p:cNvSpPr>
          <p:nvPr>
            <p:ph sz="quarter" idx="14"/>
          </p:nvPr>
        </p:nvSpPr>
        <p:spPr>
          <a:xfrm>
            <a:off x="1346400" y="3542399"/>
            <a:ext cx="10379034" cy="8856000"/>
          </a:xfrm>
        </p:spPr>
        <p:txBody>
          <a:bodyPr tIns="162000"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a:extLst>
              <a:ext uri="{FF2B5EF4-FFF2-40B4-BE49-F238E27FC236}">
                <a16:creationId xmlns:a16="http://schemas.microsoft.com/office/drawing/2014/main" id="{9EB0253D-058F-A648-881F-1A279CD1EA57}"/>
              </a:ext>
            </a:extLst>
          </p:cNvPr>
          <p:cNvSpPr>
            <a:spLocks noGrp="1"/>
          </p:cNvSpPr>
          <p:nvPr>
            <p:ph sz="quarter" idx="15"/>
          </p:nvPr>
        </p:nvSpPr>
        <p:spPr>
          <a:xfrm>
            <a:off x="12192323" y="3542400"/>
            <a:ext cx="10823728" cy="8856000"/>
          </a:xfrm>
        </p:spPr>
        <p:txBody>
          <a:bodyPr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88218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Заголовок+2 разных текста">
    <p:spTree>
      <p:nvGrpSpPr>
        <p:cNvPr id="1" name=""/>
        <p:cNvGrpSpPr/>
        <p:nvPr/>
      </p:nvGrpSpPr>
      <p:grpSpPr>
        <a:xfrm>
          <a:off x="0" y="0"/>
          <a:ext cx="0" cy="0"/>
          <a:chOff x="0" y="0"/>
          <a:chExt cx="0" cy="0"/>
        </a:xfrm>
      </p:grpSpPr>
      <p:sp>
        <p:nvSpPr>
          <p:cNvPr id="2" name="Title 1"/>
          <p:cNvSpPr>
            <a:spLocks noGrp="1"/>
          </p:cNvSpPr>
          <p:nvPr>
            <p:ph type="title"/>
          </p:nvPr>
        </p:nvSpPr>
        <p:spPr>
          <a:xfrm>
            <a:off x="1346275" y="450645"/>
            <a:ext cx="21669394" cy="2196000"/>
          </a:xfrm>
          <a:prstGeom prst="rect">
            <a:avLst/>
          </a:prstGeom>
        </p:spPr>
        <p:txBody>
          <a:bodyPr tIns="360000" rIns="0" bIns="0">
            <a:noAutofit/>
          </a:bodyPr>
          <a:lstStyle/>
          <a:p>
            <a:r>
              <a:rPr lang="ru-RU" dirty="0"/>
              <a:t>Образец заголовка</a:t>
            </a:r>
            <a:endParaRPr lang="en-US" dirty="0"/>
          </a:p>
        </p:txBody>
      </p:sp>
      <p:sp>
        <p:nvSpPr>
          <p:cNvPr id="5" name="Footer Placeholder 4"/>
          <p:cNvSpPr>
            <a:spLocks noGrp="1"/>
          </p:cNvSpPr>
          <p:nvPr>
            <p:ph type="ftr" sz="quarter" idx="11"/>
          </p:nvPr>
        </p:nvSpPr>
        <p:spPr>
          <a:xfrm>
            <a:off x="1346278" y="12833592"/>
            <a:ext cx="18073031" cy="450634"/>
          </a:xfrm>
          <a:prstGeom prst="rect">
            <a:avLst/>
          </a:prstGeom>
        </p:spPr>
        <p:txBody>
          <a:bodyPr/>
          <a:lstStyle/>
          <a:p>
            <a:endParaRPr lang="ru-RU" dirty="0"/>
          </a:p>
        </p:txBody>
      </p:sp>
      <p:sp>
        <p:nvSpPr>
          <p:cNvPr id="6" name="Slide Number Placeholder 5"/>
          <p:cNvSpPr>
            <a:spLocks noGrp="1"/>
          </p:cNvSpPr>
          <p:nvPr>
            <p:ph type="sldNum" sz="quarter" idx="12"/>
          </p:nvPr>
        </p:nvSpPr>
        <p:spPr>
          <a:xfrm>
            <a:off x="21202650" y="12841426"/>
            <a:ext cx="1815639" cy="442800"/>
          </a:xfrm>
        </p:spPr>
        <p:txBody>
          <a:bodyPr/>
          <a:lstStyle/>
          <a:p>
            <a:fld id="{479D26DF-754D-9F43-9AED-8751096E4570}" type="slidenum">
              <a:rPr lang="ru-RU" smtClean="0"/>
              <a:t>‹#›</a:t>
            </a:fld>
            <a:endParaRPr lang="ru-RU"/>
          </a:p>
        </p:txBody>
      </p:sp>
      <p:sp>
        <p:nvSpPr>
          <p:cNvPr id="8" name="Объект 8">
            <a:extLst>
              <a:ext uri="{FF2B5EF4-FFF2-40B4-BE49-F238E27FC236}">
                <a16:creationId xmlns:a16="http://schemas.microsoft.com/office/drawing/2014/main" id="{7F7F2D15-4992-9642-9E17-A2A75DAEBB06}"/>
              </a:ext>
            </a:extLst>
          </p:cNvPr>
          <p:cNvSpPr>
            <a:spLocks noGrp="1"/>
          </p:cNvSpPr>
          <p:nvPr>
            <p:ph sz="quarter" idx="14"/>
          </p:nvPr>
        </p:nvSpPr>
        <p:spPr>
          <a:xfrm>
            <a:off x="1346282" y="3542400"/>
            <a:ext cx="6780446" cy="8856000"/>
          </a:xfrm>
        </p:spPr>
        <p:txBody>
          <a:bodyPr tIns="162000"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a:extLst>
              <a:ext uri="{FF2B5EF4-FFF2-40B4-BE49-F238E27FC236}">
                <a16:creationId xmlns:a16="http://schemas.microsoft.com/office/drawing/2014/main" id="{9EB0253D-058F-A648-881F-1A279CD1EA57}"/>
              </a:ext>
            </a:extLst>
          </p:cNvPr>
          <p:cNvSpPr>
            <a:spLocks noGrp="1"/>
          </p:cNvSpPr>
          <p:nvPr>
            <p:ph sz="quarter" idx="15"/>
          </p:nvPr>
        </p:nvSpPr>
        <p:spPr>
          <a:xfrm>
            <a:off x="9028704" y="3542400"/>
            <a:ext cx="13987347" cy="8856000"/>
          </a:xfrm>
        </p:spPr>
        <p:txBody>
          <a:bodyPr anchor="t"/>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21589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1202650" y="12841426"/>
            <a:ext cx="1815639" cy="442800"/>
          </a:xfrm>
          <a:prstGeom prst="rect">
            <a:avLst/>
          </a:prstGeom>
        </p:spPr>
        <p:txBody>
          <a:bodyPr vert="horz" lIns="0" tIns="0" rIns="0" bIns="0" rtlCol="0" anchor="b"/>
          <a:lstStyle>
            <a:lvl1pPr algn="r">
              <a:defRPr sz="2400">
                <a:solidFill>
                  <a:schemeClr val="tx1"/>
                </a:solidFill>
                <a:latin typeface="Arial" panose="020B0604020202020204" pitchFamily="34" charset="0"/>
              </a:defRPr>
            </a:lvl1pPr>
          </a:lstStyle>
          <a:p>
            <a:fld id="{479D26DF-754D-9F43-9AED-8751096E4570}" type="slidenum">
              <a:rPr lang="ru-RU" smtClean="0"/>
              <a:pPr/>
              <a:t>‹#›</a:t>
            </a:fld>
            <a:endParaRPr lang="ru-RU" dirty="0"/>
          </a:p>
        </p:txBody>
      </p:sp>
      <p:sp>
        <p:nvSpPr>
          <p:cNvPr id="7" name="Заголовок 6">
            <a:extLst>
              <a:ext uri="{FF2B5EF4-FFF2-40B4-BE49-F238E27FC236}">
                <a16:creationId xmlns:a16="http://schemas.microsoft.com/office/drawing/2014/main" id="{889D77A0-8C85-CF4C-9AF0-9BCF1207DE4B}"/>
              </a:ext>
            </a:extLst>
          </p:cNvPr>
          <p:cNvSpPr>
            <a:spLocks noGrp="1"/>
          </p:cNvSpPr>
          <p:nvPr>
            <p:ph type="title"/>
          </p:nvPr>
        </p:nvSpPr>
        <p:spPr>
          <a:xfrm>
            <a:off x="1346745" y="450645"/>
            <a:ext cx="21668400" cy="2197022"/>
          </a:xfrm>
          <a:prstGeom prst="rect">
            <a:avLst/>
          </a:prstGeom>
        </p:spPr>
        <p:txBody>
          <a:bodyPr vert="horz" lIns="0" tIns="360000" rIns="0" bIns="0" rtlCol="0" anchor="t">
            <a:noAutofit/>
          </a:bodyPr>
          <a:lstStyle/>
          <a:p>
            <a:r>
              <a:rPr lang="ru-RU" dirty="0"/>
              <a:t>Образец заголовка</a:t>
            </a:r>
          </a:p>
        </p:txBody>
      </p:sp>
      <p:sp>
        <p:nvSpPr>
          <p:cNvPr id="10" name="Нижний колонтитул 9">
            <a:extLst>
              <a:ext uri="{FF2B5EF4-FFF2-40B4-BE49-F238E27FC236}">
                <a16:creationId xmlns:a16="http://schemas.microsoft.com/office/drawing/2014/main" id="{8587647A-6151-A94A-9B85-1DB20E38EB00}"/>
              </a:ext>
            </a:extLst>
          </p:cNvPr>
          <p:cNvSpPr>
            <a:spLocks noGrp="1"/>
          </p:cNvSpPr>
          <p:nvPr>
            <p:ph type="ftr" sz="quarter" idx="3"/>
          </p:nvPr>
        </p:nvSpPr>
        <p:spPr>
          <a:xfrm>
            <a:off x="1346270" y="12841426"/>
            <a:ext cx="18074748" cy="442800"/>
          </a:xfrm>
          <a:prstGeom prst="rect">
            <a:avLst/>
          </a:prstGeom>
        </p:spPr>
        <p:txBody>
          <a:bodyPr vert="horz" lIns="0" tIns="0" rIns="0" bIns="0" rtlCol="0" anchor="b"/>
          <a:lstStyle>
            <a:lvl1pPr algn="l">
              <a:defRPr sz="2400">
                <a:solidFill>
                  <a:schemeClr val="tx1"/>
                </a:solidFill>
                <a:latin typeface="Arial" panose="020B0604020202020204" pitchFamily="34" charset="0"/>
              </a:defRPr>
            </a:lvl1pPr>
          </a:lstStyle>
          <a:p>
            <a:endParaRPr lang="ru-RU" dirty="0"/>
          </a:p>
        </p:txBody>
      </p:sp>
      <p:sp>
        <p:nvSpPr>
          <p:cNvPr id="3" name="Text Placeholder 2"/>
          <p:cNvSpPr>
            <a:spLocks noGrp="1"/>
          </p:cNvSpPr>
          <p:nvPr>
            <p:ph type="body" idx="1"/>
          </p:nvPr>
        </p:nvSpPr>
        <p:spPr>
          <a:xfrm>
            <a:off x="1346200" y="3542400"/>
            <a:ext cx="18074824" cy="8854523"/>
          </a:xfrm>
          <a:prstGeom prst="rect">
            <a:avLst/>
          </a:prstGeom>
        </p:spPr>
        <p:txBody>
          <a:bodyPr vert="horz" lIns="0" tIns="162000" rIns="0" bIns="0" rtlCol="0" anchor="t">
            <a:noAutofit/>
          </a:bodyPr>
          <a:lstStyle/>
          <a:p>
            <a:pPr lvl="0"/>
            <a:r>
              <a:rPr lang="en-US" dirty="0"/>
              <a:t>Master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a:t>
            </a:r>
            <a:r>
              <a:rPr lang="ru-RU" dirty="0"/>
              <a:t> </a:t>
            </a:r>
            <a:r>
              <a:rPr lang="en-US" dirty="0"/>
              <a:t> level</a:t>
            </a:r>
          </a:p>
          <a:p>
            <a:pPr lvl="7"/>
            <a:r>
              <a:rPr lang="en-US" dirty="0" err="1"/>
              <a:t>Eigth</a:t>
            </a:r>
            <a:r>
              <a:rPr lang="en-US" dirty="0"/>
              <a:t> level</a:t>
            </a:r>
          </a:p>
        </p:txBody>
      </p:sp>
    </p:spTree>
    <p:extLst>
      <p:ext uri="{BB962C8B-B14F-4D97-AF65-F5344CB8AC3E}">
        <p14:creationId xmlns:p14="http://schemas.microsoft.com/office/powerpoint/2010/main" val="4237054435"/>
      </p:ext>
    </p:extLst>
  </p:cSld>
  <p:clrMap bg1="lt1" tx1="dk1" bg2="lt2" tx2="dk2" accent1="accent1" accent2="accent2" accent3="accent3" accent4="accent4" accent5="accent5" accent6="accent6" hlink="hlink" folHlink="folHlink"/>
  <p:sldLayoutIdLst>
    <p:sldLayoutId id="2147483747" r:id="rId1"/>
    <p:sldLayoutId id="2147483718" r:id="rId2"/>
    <p:sldLayoutId id="2147483719" r:id="rId3"/>
    <p:sldLayoutId id="2147483720" r:id="rId4"/>
    <p:sldLayoutId id="2147483721" r:id="rId5"/>
    <p:sldLayoutId id="2147483723" r:id="rId6"/>
    <p:sldLayoutId id="2147483724" r:id="rId7"/>
    <p:sldLayoutId id="2147483725" r:id="rId8"/>
    <p:sldLayoutId id="2147483726" r:id="rId9"/>
    <p:sldLayoutId id="2147483737" r:id="rId10"/>
    <p:sldLayoutId id="2147483728" r:id="rId11"/>
    <p:sldLayoutId id="2147483746" r:id="rId12"/>
    <p:sldLayoutId id="2147483730" r:id="rId13"/>
    <p:sldLayoutId id="2147483732" r:id="rId14"/>
    <p:sldLayoutId id="2147483722" r:id="rId15"/>
    <p:sldLayoutId id="2147483744" r:id="rId16"/>
    <p:sldLayoutId id="2147483733" r:id="rId17"/>
    <p:sldLayoutId id="2147483734" r:id="rId18"/>
    <p:sldLayoutId id="2147483735" r:id="rId19"/>
    <p:sldLayoutId id="2147483742" r:id="rId20"/>
    <p:sldLayoutId id="2147483741" r:id="rId21"/>
    <p:sldLayoutId id="2147483743" r:id="rId22"/>
    <p:sldLayoutId id="2147483736" r:id="rId23"/>
    <p:sldLayoutId id="2147483745" r:id="rId24"/>
    <p:sldLayoutId id="2147483738" r:id="rId25"/>
    <p:sldLayoutId id="2147483739" r:id="rId26"/>
    <p:sldLayoutId id="2147483740" r:id="rId27"/>
    <p:sldLayoutId id="2147483731" r:id="rId28"/>
  </p:sldLayoutIdLst>
  <p:hf hdr="0" dt="0"/>
  <p:txStyles>
    <p:titleStyle>
      <a:lvl1pPr algn="l" defTabSz="1828347" rtl="0" eaLnBrk="1" latinLnBrk="0" hangingPunct="1">
        <a:lnSpc>
          <a:spcPct val="90000"/>
        </a:lnSpc>
        <a:spcBef>
          <a:spcPct val="0"/>
        </a:spcBef>
        <a:buNone/>
        <a:defRPr sz="8800" b="1" kern="1200">
          <a:solidFill>
            <a:schemeClr val="tx1"/>
          </a:solidFill>
          <a:latin typeface="+mj-lt"/>
          <a:ea typeface="+mj-ea"/>
          <a:cs typeface="+mj-cs"/>
        </a:defRPr>
      </a:lvl1pPr>
    </p:titleStyle>
    <p:bodyStyle>
      <a:lvl1pPr marL="0" indent="0" algn="l" defTabSz="1828347" rtl="0" eaLnBrk="1" latinLnBrk="0" hangingPunct="1">
        <a:lnSpc>
          <a:spcPct val="100000"/>
        </a:lnSpc>
        <a:spcBef>
          <a:spcPts val="1690"/>
        </a:spcBef>
        <a:spcAft>
          <a:spcPts val="1690"/>
        </a:spcAft>
        <a:buFontTx/>
        <a:buNone/>
        <a:defRPr sz="5800" kern="1200">
          <a:solidFill>
            <a:schemeClr val="tx1"/>
          </a:solidFill>
          <a:latin typeface="Arial" panose="020B0604020202020204" pitchFamily="34" charset="0"/>
          <a:ea typeface="+mn-ea"/>
          <a:cs typeface="+mn-cs"/>
        </a:defRPr>
      </a:lvl1pPr>
      <a:lvl2pPr marL="0" indent="0" algn="l" defTabSz="1828347" rtl="0" eaLnBrk="1" latinLnBrk="0" hangingPunct="1">
        <a:lnSpc>
          <a:spcPct val="100000"/>
        </a:lnSpc>
        <a:spcBef>
          <a:spcPts val="1690"/>
        </a:spcBef>
        <a:spcAft>
          <a:spcPts val="0"/>
        </a:spcAft>
        <a:buFontTx/>
        <a:buNone/>
        <a:defRPr sz="5800" b="1" kern="1200">
          <a:solidFill>
            <a:schemeClr val="tx1"/>
          </a:solidFill>
          <a:latin typeface="Arial" panose="020B0604020202020204" pitchFamily="34" charset="0"/>
          <a:ea typeface="+mn-ea"/>
          <a:cs typeface="+mn-cs"/>
        </a:defRPr>
      </a:lvl2pPr>
      <a:lvl3pPr marL="911166" indent="-911166" algn="l" defTabSz="1828347" rtl="0" eaLnBrk="1" latinLnBrk="0" hangingPunct="1">
        <a:lnSpc>
          <a:spcPct val="100000"/>
        </a:lnSpc>
        <a:spcBef>
          <a:spcPts val="1690"/>
        </a:spcBef>
        <a:spcAft>
          <a:spcPts val="1690"/>
        </a:spcAft>
        <a:buFont typeface=".Lucida Grande UI Regular"/>
        <a:buChar char="―"/>
        <a:defRPr sz="5800" kern="1200">
          <a:solidFill>
            <a:schemeClr val="tx1"/>
          </a:solidFill>
          <a:latin typeface="Arial" panose="020B0604020202020204" pitchFamily="34" charset="0"/>
          <a:ea typeface="+mn-ea"/>
          <a:cs typeface="+mn-cs"/>
        </a:defRPr>
      </a:lvl3pPr>
      <a:lvl4pPr marL="911166" indent="-911166" algn="l" defTabSz="1828347" rtl="0" eaLnBrk="1" latinLnBrk="0" hangingPunct="1">
        <a:lnSpc>
          <a:spcPct val="100000"/>
        </a:lnSpc>
        <a:spcBef>
          <a:spcPts val="1690"/>
        </a:spcBef>
        <a:spcAft>
          <a:spcPts val="1690"/>
        </a:spcAft>
        <a:buFont typeface="+mj-lt"/>
        <a:buAutoNum type="arabicPeriod"/>
        <a:defRPr sz="5800" kern="1200">
          <a:solidFill>
            <a:schemeClr val="tx1"/>
          </a:solidFill>
          <a:latin typeface="Arial" panose="020B0604020202020204" pitchFamily="34" charset="0"/>
          <a:ea typeface="+mn-ea"/>
          <a:cs typeface="+mn-cs"/>
        </a:defRPr>
      </a:lvl4pPr>
      <a:lvl5pPr marL="0" indent="0" algn="l" defTabSz="1828347" rtl="0" eaLnBrk="1" latinLnBrk="0" hangingPunct="1">
        <a:lnSpc>
          <a:spcPct val="100000"/>
        </a:lnSpc>
        <a:spcBef>
          <a:spcPts val="1690"/>
        </a:spcBef>
        <a:spcAft>
          <a:spcPts val="0"/>
        </a:spcAft>
        <a:buFontTx/>
        <a:buNone/>
        <a:defRPr sz="5800" b="1" kern="1200">
          <a:solidFill>
            <a:schemeClr val="tx2"/>
          </a:solidFill>
          <a:latin typeface="Arial" panose="020B0604020202020204" pitchFamily="34" charset="0"/>
          <a:ea typeface="+mn-ea"/>
          <a:cs typeface="+mn-cs"/>
        </a:defRPr>
      </a:lvl5pPr>
      <a:lvl6pPr marL="0" indent="0" algn="l" defTabSz="1828347" rtl="0" eaLnBrk="1" latinLnBrk="0" hangingPunct="1">
        <a:lnSpc>
          <a:spcPct val="100000"/>
        </a:lnSpc>
        <a:spcBef>
          <a:spcPts val="1690"/>
        </a:spcBef>
        <a:spcAft>
          <a:spcPts val="0"/>
        </a:spcAft>
        <a:buFontTx/>
        <a:buNone/>
        <a:defRPr sz="4600" kern="1200">
          <a:solidFill>
            <a:schemeClr val="tx1"/>
          </a:solidFill>
          <a:latin typeface="Arial" panose="020B0604020202020204" pitchFamily="34" charset="0"/>
          <a:ea typeface="+mn-ea"/>
          <a:cs typeface="+mn-cs"/>
        </a:defRPr>
      </a:lvl6pPr>
      <a:lvl7pPr marL="708755" indent="-708755" algn="l" defTabSz="1828347" rtl="0" eaLnBrk="1" latinLnBrk="0" hangingPunct="1">
        <a:lnSpc>
          <a:spcPct val="100000"/>
        </a:lnSpc>
        <a:spcBef>
          <a:spcPts val="1690"/>
        </a:spcBef>
        <a:spcAft>
          <a:spcPts val="0"/>
        </a:spcAft>
        <a:buFont typeface="Системный шрифт"/>
        <a:buChar char="—"/>
        <a:defRPr sz="4600" kern="1200">
          <a:solidFill>
            <a:schemeClr val="tx1"/>
          </a:solidFill>
          <a:latin typeface="Arial" panose="020B0604020202020204" pitchFamily="34" charset="0"/>
          <a:ea typeface="+mn-ea"/>
          <a:cs typeface="+mn-cs"/>
        </a:defRPr>
      </a:lvl7pPr>
      <a:lvl8pPr marL="708686" indent="-708686" algn="l" defTabSz="1828347" rtl="0" eaLnBrk="1" latinLnBrk="0" hangingPunct="1">
        <a:lnSpc>
          <a:spcPct val="100000"/>
        </a:lnSpc>
        <a:spcBef>
          <a:spcPts val="1690"/>
        </a:spcBef>
        <a:spcAft>
          <a:spcPts val="0"/>
        </a:spcAft>
        <a:buFont typeface="+mj-lt"/>
        <a:buAutoNum type="arabicPeriod"/>
        <a:defRPr sz="4600" kern="1200">
          <a:solidFill>
            <a:schemeClr val="tx1"/>
          </a:solidFill>
          <a:latin typeface="Arial" panose="020B0604020202020204" pitchFamily="34" charset="0"/>
          <a:ea typeface="+mn-ea"/>
          <a:cs typeface="+mn-cs"/>
        </a:defRPr>
      </a:lvl8pPr>
      <a:lvl9pPr marL="0" indent="0" algn="l" defTabSz="1828347" rtl="0" eaLnBrk="1" latinLnBrk="0" hangingPunct="1">
        <a:lnSpc>
          <a:spcPts val="5738"/>
        </a:lnSpc>
        <a:spcBef>
          <a:spcPts val="1773"/>
        </a:spcBef>
        <a:spcAft>
          <a:spcPts val="1773"/>
        </a:spcAft>
        <a:buFontTx/>
        <a:buNone/>
        <a:defRPr sz="4782" kern="1200">
          <a:solidFill>
            <a:schemeClr val="tx1"/>
          </a:solidFill>
          <a:latin typeface="Arial" panose="020B0604020202020204" pitchFamily="34" charset="0"/>
          <a:ea typeface="+mn-ea"/>
          <a:cs typeface="+mn-cs"/>
        </a:defRPr>
      </a:lvl9pPr>
    </p:bodyStyle>
    <p:otherStyle>
      <a:defPPr>
        <a:defRPr lang="en-US"/>
      </a:defPPr>
      <a:lvl1pPr marL="0" algn="l" defTabSz="1828347" rtl="0" eaLnBrk="1" latinLnBrk="0" hangingPunct="1">
        <a:defRPr sz="3600" kern="1200">
          <a:solidFill>
            <a:schemeClr val="tx1"/>
          </a:solidFill>
          <a:latin typeface="+mn-lt"/>
          <a:ea typeface="+mn-ea"/>
          <a:cs typeface="+mn-cs"/>
        </a:defRPr>
      </a:lvl1pPr>
      <a:lvl2pPr marL="914174" algn="l" defTabSz="1828347" rtl="0" eaLnBrk="1" latinLnBrk="0" hangingPunct="1">
        <a:defRPr sz="3600" kern="1200">
          <a:solidFill>
            <a:schemeClr val="tx1"/>
          </a:solidFill>
          <a:latin typeface="+mn-lt"/>
          <a:ea typeface="+mn-ea"/>
          <a:cs typeface="+mn-cs"/>
        </a:defRPr>
      </a:lvl2pPr>
      <a:lvl3pPr marL="1828347" algn="l" defTabSz="1828347" rtl="0" eaLnBrk="1" latinLnBrk="0" hangingPunct="1">
        <a:defRPr sz="3600" kern="1200">
          <a:solidFill>
            <a:schemeClr val="tx1"/>
          </a:solidFill>
          <a:latin typeface="+mn-lt"/>
          <a:ea typeface="+mn-ea"/>
          <a:cs typeface="+mn-cs"/>
        </a:defRPr>
      </a:lvl3pPr>
      <a:lvl4pPr marL="2742519" algn="l" defTabSz="1828347" rtl="0" eaLnBrk="1" latinLnBrk="0" hangingPunct="1">
        <a:defRPr sz="3600" kern="1200">
          <a:solidFill>
            <a:schemeClr val="tx1"/>
          </a:solidFill>
          <a:latin typeface="+mn-lt"/>
          <a:ea typeface="+mn-ea"/>
          <a:cs typeface="+mn-cs"/>
        </a:defRPr>
      </a:lvl4pPr>
      <a:lvl5pPr marL="3656693" algn="l" defTabSz="1828347" rtl="0" eaLnBrk="1" latinLnBrk="0" hangingPunct="1">
        <a:defRPr sz="3600" kern="1200">
          <a:solidFill>
            <a:schemeClr val="tx1"/>
          </a:solidFill>
          <a:latin typeface="+mn-lt"/>
          <a:ea typeface="+mn-ea"/>
          <a:cs typeface="+mn-cs"/>
        </a:defRPr>
      </a:lvl5pPr>
      <a:lvl6pPr marL="4570868" algn="l" defTabSz="1828347" rtl="0" eaLnBrk="1" latinLnBrk="0" hangingPunct="1">
        <a:defRPr sz="3600" kern="1200">
          <a:solidFill>
            <a:schemeClr val="tx1"/>
          </a:solidFill>
          <a:latin typeface="+mn-lt"/>
          <a:ea typeface="+mn-ea"/>
          <a:cs typeface="+mn-cs"/>
        </a:defRPr>
      </a:lvl6pPr>
      <a:lvl7pPr marL="5485040" algn="l" defTabSz="1828347" rtl="0" eaLnBrk="1" latinLnBrk="0" hangingPunct="1">
        <a:defRPr sz="3600" kern="1200">
          <a:solidFill>
            <a:schemeClr val="tx1"/>
          </a:solidFill>
          <a:latin typeface="+mn-lt"/>
          <a:ea typeface="+mn-ea"/>
          <a:cs typeface="+mn-cs"/>
        </a:defRPr>
      </a:lvl7pPr>
      <a:lvl8pPr marL="6399214" algn="l" defTabSz="1828347" rtl="0" eaLnBrk="1" latinLnBrk="0" hangingPunct="1">
        <a:defRPr sz="3600" kern="1200">
          <a:solidFill>
            <a:schemeClr val="tx1"/>
          </a:solidFill>
          <a:latin typeface="+mn-lt"/>
          <a:ea typeface="+mn-ea"/>
          <a:cs typeface="+mn-cs"/>
        </a:defRPr>
      </a:lvl8pPr>
      <a:lvl9pPr marL="7313385" algn="l" defTabSz="1828347"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userDrawn="1">
          <p15:clr>
            <a:srgbClr val="F26B43"/>
          </p15:clr>
        </p15:guide>
        <p15:guide id="2" pos="7680" userDrawn="1">
          <p15:clr>
            <a:srgbClr val="F26B43"/>
          </p15:clr>
        </p15:guide>
        <p15:guide id="3" pos="1131" userDrawn="1">
          <p15:clr>
            <a:srgbClr val="F26B43"/>
          </p15:clr>
        </p15:guide>
        <p15:guide id="5" pos="1416" userDrawn="1">
          <p15:clr>
            <a:srgbClr val="F26B43"/>
          </p15:clr>
        </p15:guide>
        <p15:guide id="6" pos="1987" userDrawn="1">
          <p15:clr>
            <a:srgbClr val="F26B43"/>
          </p15:clr>
        </p15:guide>
        <p15:guide id="7" pos="2839" userDrawn="1">
          <p15:clr>
            <a:srgbClr val="F26B43"/>
          </p15:clr>
        </p15:guide>
        <p15:guide id="8" pos="3119" userDrawn="1">
          <p15:clr>
            <a:srgbClr val="F26B43"/>
          </p15:clr>
        </p15:guide>
        <p15:guide id="9" pos="3410" userDrawn="1">
          <p15:clr>
            <a:srgbClr val="F26B43"/>
          </p15:clr>
        </p15:guide>
        <p15:guide id="10" pos="4261" userDrawn="1">
          <p15:clr>
            <a:srgbClr val="F26B43"/>
          </p15:clr>
        </p15:guide>
        <p15:guide id="11" pos="4527" userDrawn="1">
          <p15:clr>
            <a:srgbClr val="F26B43"/>
          </p15:clr>
        </p15:guide>
        <p15:guide id="12" pos="7116" userDrawn="1">
          <p15:clr>
            <a:srgbClr val="F26B43"/>
          </p15:clr>
        </p15:guide>
        <p15:guide id="15" pos="7395" userDrawn="1">
          <p15:clr>
            <a:srgbClr val="F26B43"/>
          </p15:clr>
        </p15:guide>
        <p15:guide id="17" pos="8527" userDrawn="1">
          <p15:clr>
            <a:srgbClr val="F26B43"/>
          </p15:clr>
        </p15:guide>
        <p15:guide id="22" pos="8812" userDrawn="1">
          <p15:clr>
            <a:srgbClr val="F26B43"/>
          </p15:clr>
        </p15:guide>
        <p15:guide id="24" pos="11663" userDrawn="1">
          <p15:clr>
            <a:srgbClr val="F26B43"/>
          </p15:clr>
        </p15:guide>
        <p15:guide id="26" pos="11951" userDrawn="1">
          <p15:clr>
            <a:srgbClr val="F26B43"/>
          </p15:clr>
        </p15:guide>
        <p15:guide id="27" orient="horz" pos="554" userDrawn="1">
          <p15:clr>
            <a:srgbClr val="F26B43"/>
          </p15:clr>
        </p15:guide>
        <p15:guide id="28" orient="horz" pos="1113" userDrawn="1">
          <p15:clr>
            <a:srgbClr val="F26B43"/>
          </p15:clr>
        </p15:guide>
        <p15:guide id="29" orient="horz" pos="1672" userDrawn="1">
          <p15:clr>
            <a:srgbClr val="F26B43"/>
          </p15:clr>
        </p15:guide>
        <p15:guide id="30" orient="horz" pos="7250" userDrawn="1">
          <p15:clr>
            <a:srgbClr val="F26B43"/>
          </p15:clr>
        </p15:guide>
        <p15:guide id="31" orient="horz" pos="7806" userDrawn="1">
          <p15:clr>
            <a:srgbClr val="F26B43"/>
          </p15:clr>
        </p15:guide>
        <p15:guide id="33" pos="4839" userDrawn="1">
          <p15:clr>
            <a:srgbClr val="F26B43"/>
          </p15:clr>
        </p15:guide>
        <p15:guide id="34" pos="5402" userDrawn="1">
          <p15:clr>
            <a:srgbClr val="F26B43"/>
          </p15:clr>
        </p15:guide>
        <p15:guide id="35" pos="5973" userDrawn="1">
          <p15:clr>
            <a:srgbClr val="F26B43"/>
          </p15:clr>
        </p15:guide>
        <p15:guide id="36" pos="7960" userDrawn="1">
          <p15:clr>
            <a:srgbClr val="F26B43"/>
          </p15:clr>
        </p15:guide>
        <p15:guide id="37" pos="6541" userDrawn="1">
          <p15:clr>
            <a:srgbClr val="F26B43"/>
          </p15:clr>
        </p15:guide>
        <p15:guide id="38" pos="9386" userDrawn="1">
          <p15:clr>
            <a:srgbClr val="F26B43"/>
          </p15:clr>
        </p15:guide>
        <p15:guide id="39" pos="9666" userDrawn="1">
          <p15:clr>
            <a:srgbClr val="F26B43"/>
          </p15:clr>
        </p15:guide>
        <p15:guide id="40" pos="9957" userDrawn="1">
          <p15:clr>
            <a:srgbClr val="F26B43"/>
          </p15:clr>
        </p15:guide>
        <p15:guide id="41" pos="10237" userDrawn="1">
          <p15:clr>
            <a:srgbClr val="F26B43"/>
          </p15:clr>
        </p15:guide>
        <p15:guide id="42" pos="10522" userDrawn="1">
          <p15:clr>
            <a:srgbClr val="F26B43"/>
          </p15:clr>
        </p15:guide>
        <p15:guide id="43" pos="10805" userDrawn="1">
          <p15:clr>
            <a:srgbClr val="F26B43"/>
          </p15:clr>
        </p15:guide>
        <p15:guide id="44" pos="11089" userDrawn="1">
          <p15:clr>
            <a:srgbClr val="F26B43"/>
          </p15:clr>
        </p15:guide>
        <p15:guide id="45" pos="11375" userDrawn="1">
          <p15:clr>
            <a:srgbClr val="F26B43"/>
          </p15:clr>
        </p15:guide>
        <p15:guide id="46" pos="12234" userDrawn="1">
          <p15:clr>
            <a:srgbClr val="F26B43"/>
          </p15:clr>
        </p15:guide>
        <p15:guide id="47" pos="14500" userDrawn="1">
          <p15:clr>
            <a:srgbClr val="F26B43"/>
          </p15:clr>
        </p15:guide>
        <p15:guide id="48" orient="horz" pos="6691" userDrawn="1">
          <p15:clr>
            <a:srgbClr val="F26B43"/>
          </p15:clr>
        </p15:guide>
        <p15:guide id="49" orient="horz" pos="6134" userDrawn="1">
          <p15:clr>
            <a:srgbClr val="F26B43"/>
          </p15:clr>
        </p15:guide>
        <p15:guide id="50" orient="horz" pos="5578" userDrawn="1">
          <p15:clr>
            <a:srgbClr val="F26B43"/>
          </p15:clr>
        </p15:guide>
        <p15:guide id="51" orient="horz" pos="5295" userDrawn="1">
          <p15:clr>
            <a:srgbClr val="F26B43"/>
          </p15:clr>
        </p15:guide>
        <p15:guide id="52" orient="horz" pos="4460" userDrawn="1">
          <p15:clr>
            <a:srgbClr val="F26B43"/>
          </p15:clr>
        </p15:guide>
        <p15:guide id="53" orient="horz" pos="3347" userDrawn="1">
          <p15:clr>
            <a:srgbClr val="F26B43"/>
          </p15:clr>
        </p15:guide>
        <p15:guide id="54" orient="horz" pos="2788" userDrawn="1">
          <p15:clr>
            <a:srgbClr val="F26B43"/>
          </p15:clr>
        </p15:guide>
        <p15:guide id="55" orient="horz" pos="2231" userDrawn="1">
          <p15:clr>
            <a:srgbClr val="F26B43"/>
          </p15:clr>
        </p15:guide>
        <p15:guide id="56" pos="557" userDrawn="1">
          <p15:clr>
            <a:srgbClr val="F26B43"/>
          </p15:clr>
        </p15:guide>
        <p15:guide id="57" orient="horz" pos="278" userDrawn="1">
          <p15:clr>
            <a:srgbClr val="F26B43"/>
          </p15:clr>
        </p15:guide>
        <p15:guide id="58" orient="horz" pos="834" userDrawn="1">
          <p15:clr>
            <a:srgbClr val="F26B43"/>
          </p15:clr>
        </p15:guide>
        <p15:guide id="59" orient="horz" pos="1394" userDrawn="1">
          <p15:clr>
            <a:srgbClr val="F26B43"/>
          </p15:clr>
        </p15:guide>
        <p15:guide id="60" orient="horz" pos="1952" userDrawn="1">
          <p15:clr>
            <a:srgbClr val="F26B43"/>
          </p15:clr>
        </p15:guide>
        <p15:guide id="61" orient="horz" pos="2511" userDrawn="1">
          <p15:clr>
            <a:srgbClr val="F26B43"/>
          </p15:clr>
        </p15:guide>
        <p15:guide id="62" orient="horz" pos="3070" userDrawn="1">
          <p15:clr>
            <a:srgbClr val="F26B43"/>
          </p15:clr>
        </p15:guide>
        <p15:guide id="63" orient="horz" pos="3624" userDrawn="1">
          <p15:clr>
            <a:srgbClr val="F26B43"/>
          </p15:clr>
        </p15:guide>
        <p15:guide id="64" orient="horz" pos="4185" userDrawn="1">
          <p15:clr>
            <a:srgbClr val="F26B43"/>
          </p15:clr>
        </p15:guide>
        <p15:guide id="65" orient="horz" pos="4739" userDrawn="1">
          <p15:clr>
            <a:srgbClr val="F26B43"/>
          </p15:clr>
        </p15:guide>
        <p15:guide id="66" orient="horz" pos="5019" userDrawn="1">
          <p15:clr>
            <a:srgbClr val="F26B43"/>
          </p15:clr>
        </p15:guide>
        <p15:guide id="67" orient="horz" pos="5855" userDrawn="1">
          <p15:clr>
            <a:srgbClr val="F26B43"/>
          </p15:clr>
        </p15:guide>
        <p15:guide id="68" orient="horz" pos="6414" userDrawn="1">
          <p15:clr>
            <a:srgbClr val="F26B43"/>
          </p15:clr>
        </p15:guide>
        <p15:guide id="69" orient="horz" pos="6970" userDrawn="1">
          <p15:clr>
            <a:srgbClr val="F26B43"/>
          </p15:clr>
        </p15:guide>
        <p15:guide id="70" orient="horz" pos="7527" userDrawn="1">
          <p15:clr>
            <a:srgbClr val="F26B43"/>
          </p15:clr>
        </p15:guide>
        <p15:guide id="71" orient="horz" pos="8086" userDrawn="1">
          <p15:clr>
            <a:srgbClr val="F26B43"/>
          </p15:clr>
        </p15:guide>
        <p15:guide id="72" pos="8243" userDrawn="1">
          <p15:clr>
            <a:srgbClr val="F26B43"/>
          </p15:clr>
        </p15:guide>
        <p15:guide id="73" pos="9092" userDrawn="1">
          <p15:clr>
            <a:srgbClr val="F26B43"/>
          </p15:clr>
        </p15:guide>
        <p15:guide id="74" pos="12514" userDrawn="1">
          <p15:clr>
            <a:srgbClr val="F26B43"/>
          </p15:clr>
        </p15:guide>
        <p15:guide id="75" pos="12797" userDrawn="1">
          <p15:clr>
            <a:srgbClr val="F26B43"/>
          </p15:clr>
        </p15:guide>
        <p15:guide id="76" pos="13076" userDrawn="1">
          <p15:clr>
            <a:srgbClr val="F26B43"/>
          </p15:clr>
        </p15:guide>
        <p15:guide id="77" pos="13356" userDrawn="1">
          <p15:clr>
            <a:srgbClr val="F26B43"/>
          </p15:clr>
        </p15:guide>
        <p15:guide id="78" pos="13647" userDrawn="1">
          <p15:clr>
            <a:srgbClr val="F26B43"/>
          </p15:clr>
        </p15:guide>
        <p15:guide id="79" pos="13933" userDrawn="1">
          <p15:clr>
            <a:srgbClr val="F26B43"/>
          </p15:clr>
        </p15:guide>
        <p15:guide id="80" pos="14218" userDrawn="1">
          <p15:clr>
            <a:srgbClr val="F26B43"/>
          </p15:clr>
        </p15:guide>
        <p15:guide id="81" pos="14785" userDrawn="1">
          <p15:clr>
            <a:srgbClr val="F26B43"/>
          </p15:clr>
        </p15:guide>
        <p15:guide id="82" pos="15071" userDrawn="1">
          <p15:clr>
            <a:srgbClr val="F26B43"/>
          </p15:clr>
        </p15:guide>
        <p15:guide id="83" pos="6827" userDrawn="1">
          <p15:clr>
            <a:srgbClr val="F26B43"/>
          </p15:clr>
        </p15:guide>
        <p15:guide id="84" pos="6253" userDrawn="1">
          <p15:clr>
            <a:srgbClr val="F26B43"/>
          </p15:clr>
        </p15:guide>
        <p15:guide id="85" pos="5687" userDrawn="1">
          <p15:clr>
            <a:srgbClr val="F26B43"/>
          </p15:clr>
        </p15:guide>
        <p15:guide id="86" pos="5119" userDrawn="1">
          <p15:clr>
            <a:srgbClr val="F26B43"/>
          </p15:clr>
        </p15:guide>
        <p15:guide id="87" pos="3696" userDrawn="1">
          <p15:clr>
            <a:srgbClr val="F26B43"/>
          </p15:clr>
        </p15:guide>
        <p15:guide id="88" pos="3979" userDrawn="1">
          <p15:clr>
            <a:srgbClr val="F26B43"/>
          </p15:clr>
        </p15:guide>
        <p15:guide id="89" pos="2557" userDrawn="1">
          <p15:clr>
            <a:srgbClr val="F26B43"/>
          </p15:clr>
        </p15:guide>
        <p15:guide id="90" pos="2271" userDrawn="1">
          <p15:clr>
            <a:srgbClr val="F26B43"/>
          </p15:clr>
        </p15:guide>
        <p15:guide id="91" pos="1699" userDrawn="1">
          <p15:clr>
            <a:srgbClr val="F26B43"/>
          </p15:clr>
        </p15:guide>
        <p15:guide id="92" pos="848" userDrawn="1">
          <p15:clr>
            <a:srgbClr val="F26B43"/>
          </p15:clr>
        </p15:guide>
        <p15:guide id="93" pos="271" userDrawn="1">
          <p15:clr>
            <a:srgbClr val="F26B43"/>
          </p15:clr>
        </p15:guide>
        <p15:guide id="94" orient="horz" pos="83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ru.wikipedia.org/wiki/%D0%9C%D0%B0%D1%81%D1%81%D0%B8%D0%B2_(%D0%BF%D1%80%D0%BE%D0%B3%D1%80%D0%B0%D0%BC%D0%BC%D0%B8%D1%80%D0%BE%D0%B2%D0%B0%D0%BD%D0%B8%D0%B5)" TargetMode="External"/><Relationship Id="rId3" Type="http://schemas.openxmlformats.org/officeDocument/2006/relationships/hyperlink" Target="https://ru.wikipedia.org/wiki/%D0%A1%D1%82%D1%80%D1%83%D0%BA%D1%82%D1%83%D1%80%D0%B0_%D0%B4%D0%B0%D0%BD%D0%BD%D1%8B%D1%85" TargetMode="External"/><Relationship Id="rId7" Type="http://schemas.openxmlformats.org/officeDocument/2006/relationships/hyperlink" Target="https://ru.wikipedia.org/wiki/%D0%A7%D1%83%D0%B2%D1%81%D1%82%D0%B2%D0%B8%D1%82%D0%B5%D0%BB%D1%8C%D0%BD%D0%BE%D1%81%D1%82%D1%8C_%D0%BA_%D1%80%D0%B5%D0%B3%D0%B8%D1%81%D1%82%D1%80%D1%83_%D1%81%D0%B8%D0%BC%D0%B2%D0%BE%D0%BB%D0%BE%D0%B2" TargetMode="External"/><Relationship Id="rId2" Type="http://schemas.openxmlformats.org/officeDocument/2006/relationships/hyperlink" Target="https://ru.wikipedia.org/wiki/%D0%97%D0%B0%D0%BF%D0%B8%D1%81%D1%8C_(%D1%82%D0%B8%D0%BF_%D0%B4%D0%B0%D0%BD%D0%BD%D1%8B%D1%85)" TargetMode="External"/><Relationship Id="rId1" Type="http://schemas.openxmlformats.org/officeDocument/2006/relationships/slideLayout" Target="../slideLayouts/slideLayout7.xml"/><Relationship Id="rId6" Type="http://schemas.openxmlformats.org/officeDocument/2006/relationships/hyperlink" Target="https://ru.wikipedia.org/wiki/%D0%A1%D0%BF%D0%B8%D1%81%D0%BE%D0%BA_(%D0%B8%D0%BD%D1%84%D0%BE%D1%80%D0%BC%D0%B0%D1%82%D0%B8%D0%BA%D0%B0)" TargetMode="External"/><Relationship Id="rId5" Type="http://schemas.openxmlformats.org/officeDocument/2006/relationships/hyperlink" Target="https://ru.wikipedia.org/wiki/%D0%A5%D0%B5%D1%88-%D1%82%D0%B0%D0%B1%D0%BB%D0%B8%D1%86%D0%B0" TargetMode="External"/><Relationship Id="rId10" Type="http://schemas.openxmlformats.org/officeDocument/2006/relationships/hyperlink" Target="https://ru.wikipedia.org/wiki/%D0%9F%D0%BE%D1%81%D0%BB%D0%B5%D0%B4%D0%BE%D0%B2%D0%B0%D1%82%D0%B5%D0%BB%D1%8C%D0%BD%D0%BE%D1%81%D1%82%D1%8C" TargetMode="External"/><Relationship Id="rId4" Type="http://schemas.openxmlformats.org/officeDocument/2006/relationships/hyperlink" Target="https://ru.wikipedia.org/wiki/%D0%90%D1%81%D1%81%D0%BE%D1%86%D0%B8%D0%B0%D1%82%D0%B8%D0%B2%D0%BD%D1%8B%D0%B9_%D0%BC%D0%B0%D1%81%D1%81%D0%B8%D0%B2" TargetMode="External"/><Relationship Id="rId9" Type="http://schemas.openxmlformats.org/officeDocument/2006/relationships/hyperlink" Target="https://ru.wikipedia.org/wiki/%D0%98%D0%BD%D0%B4%D0%B5%D0%BA%D1%81%D0%BD%D1%8B%D0%B9_%D0%BC%D0%B0%D1%81%D1%81%D0%B8%D0%B2"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pythonicway.com/python-oop"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002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en-US" b="0" dirty="0">
                <a:latin typeface="GT Eesti Pro Display Light" pitchFamily="2" charset="0"/>
              </a:rPr>
              <a:t>Press F to Fail</a:t>
            </a:r>
            <a:endParaRPr lang="ru-RU" b="0" dirty="0">
              <a:latin typeface="GT Eesti Pro Display Light" pitchFamily="2" charset="0"/>
            </a:endParaRP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10</a:t>
            </a:fld>
            <a:endParaRPr lang="ru-RU" dirty="0"/>
          </a:p>
        </p:txBody>
      </p:sp>
      <p:sp>
        <p:nvSpPr>
          <p:cNvPr id="5" name="Объект 4">
            <a:extLst>
              <a:ext uri="{FF2B5EF4-FFF2-40B4-BE49-F238E27FC236}">
                <a16:creationId xmlns:a16="http://schemas.microsoft.com/office/drawing/2014/main" id="{A0082ACD-2E61-0C43-B6D2-E96344B1F8B0}"/>
              </a:ext>
            </a:extLst>
          </p:cNvPr>
          <p:cNvSpPr>
            <a:spLocks noGrp="1"/>
          </p:cNvSpPr>
          <p:nvPr>
            <p:ph sz="quarter" idx="14"/>
          </p:nvPr>
        </p:nvSpPr>
        <p:spPr>
          <a:xfrm>
            <a:off x="1367737" y="2138143"/>
            <a:ext cx="20937091" cy="8856000"/>
          </a:xfrm>
        </p:spPr>
        <p:txBody>
          <a:bodyPr/>
          <a:lstStyle/>
          <a:p>
            <a:pPr>
              <a:lnSpc>
                <a:spcPct val="150000"/>
              </a:lnSpc>
            </a:pPr>
            <a:r>
              <a:rPr lang="ru-RU" sz="4400" dirty="0">
                <a:latin typeface="GT Eesti Pro Display Light" pitchFamily="2" charset="0"/>
              </a:rPr>
              <a:t>В результате у нас будет сбой теста, в котором у нас будет рассказано, что пошло не так в ходе выполнения</a:t>
            </a:r>
          </a:p>
        </p:txBody>
      </p:sp>
      <p:pic>
        <p:nvPicPr>
          <p:cNvPr id="7" name="Рисунок 6">
            <a:extLst>
              <a:ext uri="{FF2B5EF4-FFF2-40B4-BE49-F238E27FC236}">
                <a16:creationId xmlns:a16="http://schemas.microsoft.com/office/drawing/2014/main" id="{8690A171-8055-374F-9614-8038CAAEE879}"/>
              </a:ext>
            </a:extLst>
          </p:cNvPr>
          <p:cNvPicPr>
            <a:picLocks noChangeAspect="1"/>
          </p:cNvPicPr>
          <p:nvPr/>
        </p:nvPicPr>
        <p:blipFill>
          <a:blip r:embed="rId2"/>
          <a:stretch>
            <a:fillRect/>
          </a:stretch>
        </p:blipFill>
        <p:spPr>
          <a:xfrm>
            <a:off x="1367736" y="4493927"/>
            <a:ext cx="19834914" cy="8002231"/>
          </a:xfrm>
          <a:prstGeom prst="rect">
            <a:avLst/>
          </a:prstGeom>
        </p:spPr>
      </p:pic>
    </p:spTree>
    <p:extLst>
      <p:ext uri="{BB962C8B-B14F-4D97-AF65-F5344CB8AC3E}">
        <p14:creationId xmlns:p14="http://schemas.microsoft.com/office/powerpoint/2010/main" val="281367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Добавление новых тестов</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11</a:t>
            </a:fld>
            <a:endParaRPr lang="ru-RU" dirty="0"/>
          </a:p>
        </p:txBody>
      </p:sp>
      <p:sp>
        <p:nvSpPr>
          <p:cNvPr id="5" name="Объект 4">
            <a:extLst>
              <a:ext uri="{FF2B5EF4-FFF2-40B4-BE49-F238E27FC236}">
                <a16:creationId xmlns:a16="http://schemas.microsoft.com/office/drawing/2014/main" id="{A0082ACD-2E61-0C43-B6D2-E96344B1F8B0}"/>
              </a:ext>
            </a:extLst>
          </p:cNvPr>
          <p:cNvSpPr>
            <a:spLocks noGrp="1"/>
          </p:cNvSpPr>
          <p:nvPr>
            <p:ph sz="quarter" idx="14"/>
          </p:nvPr>
        </p:nvSpPr>
        <p:spPr>
          <a:xfrm>
            <a:off x="1367737" y="2138143"/>
            <a:ext cx="20937091" cy="8856000"/>
          </a:xfrm>
        </p:spPr>
        <p:txBody>
          <a:bodyPr/>
          <a:lstStyle/>
          <a:p>
            <a:pPr>
              <a:lnSpc>
                <a:spcPct val="150000"/>
              </a:lnSpc>
            </a:pPr>
            <a:r>
              <a:rPr lang="ru-RU" sz="4400" dirty="0">
                <a:latin typeface="GT Eesti Pro Display Light" pitchFamily="2" charset="0"/>
              </a:rPr>
              <a:t>Изначально в нашей функции было заявлено два варианта передачи аргументов: </a:t>
            </a:r>
          </a:p>
          <a:p>
            <a:pPr>
              <a:lnSpc>
                <a:spcPct val="150000"/>
              </a:lnSpc>
            </a:pPr>
            <a:r>
              <a:rPr lang="ru-RU" sz="4400" dirty="0">
                <a:latin typeface="GT Eesti Pro Display Light" pitchFamily="2" charset="0"/>
              </a:rPr>
              <a:t>Когда мы передаем только имя и фамилию, и когда мы передаем еще и отчество. Однако мы не покрыли этот вариант тестами, но ничто не мешает нам расширить функциональность</a:t>
            </a:r>
            <a:r>
              <a:rPr lang="en-US" sz="4400" dirty="0">
                <a:latin typeface="GT Eesti Pro Display Light" pitchFamily="2" charset="0"/>
              </a:rPr>
              <a:t> </a:t>
            </a:r>
            <a:r>
              <a:rPr lang="ru-RU" sz="4400" dirty="0">
                <a:latin typeface="GT Eesti Pro Display Light" pitchFamily="2" charset="0"/>
              </a:rPr>
              <a:t>и покрыть тестами оба варианта:</a:t>
            </a:r>
          </a:p>
        </p:txBody>
      </p:sp>
    </p:spTree>
    <p:extLst>
      <p:ext uri="{BB962C8B-B14F-4D97-AF65-F5344CB8AC3E}">
        <p14:creationId xmlns:p14="http://schemas.microsoft.com/office/powerpoint/2010/main" val="424501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Добавление новых тестов</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12</a:t>
            </a:fld>
            <a:endParaRPr lang="ru-RU" dirty="0"/>
          </a:p>
        </p:txBody>
      </p:sp>
      <p:sp>
        <p:nvSpPr>
          <p:cNvPr id="8" name="Прямоугольник 7">
            <a:extLst>
              <a:ext uri="{FF2B5EF4-FFF2-40B4-BE49-F238E27FC236}">
                <a16:creationId xmlns:a16="http://schemas.microsoft.com/office/drawing/2014/main" id="{6E7C93AD-B016-B244-89A3-6D0706A16B0B}"/>
              </a:ext>
            </a:extLst>
          </p:cNvPr>
          <p:cNvSpPr/>
          <p:nvPr/>
        </p:nvSpPr>
        <p:spPr>
          <a:xfrm>
            <a:off x="1676278" y="2244216"/>
            <a:ext cx="21008393" cy="11172289"/>
          </a:xfrm>
          <a:prstGeom prst="rect">
            <a:avLst/>
          </a:prstGeom>
        </p:spPr>
        <p:txBody>
          <a:bodyPr wrap="square">
            <a:spAutoFit/>
          </a:bodyPr>
          <a:lstStyle/>
          <a:p>
            <a:r>
              <a:rPr lang="en" b="1" dirty="0">
                <a:solidFill>
                  <a:srgbClr val="000080"/>
                </a:solidFill>
              </a:rPr>
              <a:t>import </a:t>
            </a:r>
            <a:r>
              <a:rPr lang="en" dirty="0" err="1"/>
              <a:t>unittest</a:t>
            </a:r>
            <a:br>
              <a:rPr lang="en" dirty="0"/>
            </a:br>
            <a:br>
              <a:rPr lang="en" dirty="0"/>
            </a:br>
            <a:r>
              <a:rPr lang="en" b="1" dirty="0">
                <a:solidFill>
                  <a:srgbClr val="000080"/>
                </a:solidFill>
              </a:rPr>
              <a:t>from </a:t>
            </a:r>
            <a:r>
              <a:rPr lang="en" dirty="0" err="1"/>
              <a:t>name_function</a:t>
            </a:r>
            <a:r>
              <a:rPr lang="en" dirty="0"/>
              <a:t> </a:t>
            </a:r>
            <a:r>
              <a:rPr lang="en" b="1" dirty="0">
                <a:solidFill>
                  <a:srgbClr val="000080"/>
                </a:solidFill>
              </a:rPr>
              <a:t>import </a:t>
            </a:r>
            <a:r>
              <a:rPr lang="en" dirty="0" err="1"/>
              <a:t>get_formatted_name</a:t>
            </a:r>
            <a:br>
              <a:rPr lang="en" dirty="0"/>
            </a:br>
            <a:br>
              <a:rPr lang="en" dirty="0"/>
            </a:br>
            <a:r>
              <a:rPr lang="en" b="1" dirty="0">
                <a:solidFill>
                  <a:srgbClr val="000080"/>
                </a:solidFill>
              </a:rPr>
              <a:t>class </a:t>
            </a:r>
            <a:r>
              <a:rPr lang="en" dirty="0" err="1"/>
              <a:t>NamesTestCase</a:t>
            </a:r>
            <a:r>
              <a:rPr lang="en" dirty="0"/>
              <a:t>(</a:t>
            </a:r>
            <a:r>
              <a:rPr lang="en" dirty="0" err="1"/>
              <a:t>unittest.TestCase</a:t>
            </a:r>
            <a:r>
              <a:rPr lang="en" dirty="0"/>
              <a:t>):</a:t>
            </a:r>
            <a:br>
              <a:rPr lang="en" dirty="0"/>
            </a:br>
            <a:r>
              <a:rPr lang="en" dirty="0"/>
              <a:t>    </a:t>
            </a:r>
            <a:r>
              <a:rPr lang="en" i="1" dirty="0">
                <a:solidFill>
                  <a:srgbClr val="808080"/>
                </a:solidFill>
              </a:rPr>
              <a:t>"""</a:t>
            </a:r>
            <a:r>
              <a:rPr lang="ru-RU" i="1" dirty="0">
                <a:solidFill>
                  <a:srgbClr val="808080"/>
                </a:solidFill>
              </a:rPr>
              <a:t>Тесты для  '</a:t>
            </a:r>
            <a:r>
              <a:rPr lang="en" i="1" dirty="0" err="1">
                <a:solidFill>
                  <a:srgbClr val="808080"/>
                </a:solidFill>
              </a:rPr>
              <a:t>name_function.py</a:t>
            </a:r>
            <a:r>
              <a:rPr lang="en" i="1" dirty="0">
                <a:solidFill>
                  <a:srgbClr val="808080"/>
                </a:solidFill>
              </a:rPr>
              <a:t>'."""</a:t>
            </a:r>
            <a:br>
              <a:rPr lang="en" i="1" dirty="0">
                <a:solidFill>
                  <a:srgbClr val="808080"/>
                </a:solidFill>
              </a:rPr>
            </a:br>
            <a:r>
              <a:rPr lang="en" i="1" dirty="0">
                <a:solidFill>
                  <a:srgbClr val="808080"/>
                </a:solidFill>
              </a:rPr>
              <a:t>    </a:t>
            </a:r>
            <a:br>
              <a:rPr lang="en" i="1" dirty="0">
                <a:solidFill>
                  <a:srgbClr val="808080"/>
                </a:solidFill>
              </a:rPr>
            </a:br>
            <a:r>
              <a:rPr lang="en" i="1" dirty="0">
                <a:solidFill>
                  <a:srgbClr val="808080"/>
                </a:solidFill>
              </a:rPr>
              <a:t>    </a:t>
            </a:r>
            <a:r>
              <a:rPr lang="en" b="1" dirty="0">
                <a:solidFill>
                  <a:srgbClr val="000080"/>
                </a:solidFill>
              </a:rPr>
              <a:t>def </a:t>
            </a:r>
            <a:r>
              <a:rPr lang="en" dirty="0" err="1"/>
              <a:t>test_first_last_name</a:t>
            </a:r>
            <a:r>
              <a:rPr lang="en" dirty="0"/>
              <a:t>(</a:t>
            </a:r>
            <a:r>
              <a:rPr lang="en" dirty="0">
                <a:solidFill>
                  <a:srgbClr val="94558D"/>
                </a:solidFill>
              </a:rPr>
              <a:t>self</a:t>
            </a:r>
            <a:r>
              <a:rPr lang="en" dirty="0"/>
              <a:t>):</a:t>
            </a:r>
            <a:br>
              <a:rPr lang="en" dirty="0"/>
            </a:br>
            <a:r>
              <a:rPr lang="en" dirty="0"/>
              <a:t>        </a:t>
            </a:r>
            <a:r>
              <a:rPr lang="en" i="1" dirty="0">
                <a:solidFill>
                  <a:srgbClr val="808080"/>
                </a:solidFill>
              </a:rPr>
              <a:t>""" </a:t>
            </a:r>
            <a:r>
              <a:rPr lang="ru-RU" i="1" dirty="0">
                <a:solidFill>
                  <a:srgbClr val="808080"/>
                </a:solidFill>
              </a:rPr>
              <a:t>Правда ли имя - фамилия Семен Семенов работают правильно?"""</a:t>
            </a:r>
            <a:br>
              <a:rPr lang="ru-RU" i="1" dirty="0">
                <a:solidFill>
                  <a:srgbClr val="808080"/>
                </a:solidFill>
              </a:rPr>
            </a:br>
            <a:r>
              <a:rPr lang="ru-RU" i="1" dirty="0">
                <a:solidFill>
                  <a:srgbClr val="808080"/>
                </a:solidFill>
              </a:rPr>
              <a:t>        </a:t>
            </a:r>
            <a:r>
              <a:rPr lang="en" dirty="0" err="1"/>
              <a:t>formatted_name</a:t>
            </a:r>
            <a:r>
              <a:rPr lang="en" dirty="0"/>
              <a:t> = </a:t>
            </a:r>
            <a:r>
              <a:rPr lang="en" dirty="0" err="1"/>
              <a:t>get_formatted_name</a:t>
            </a:r>
            <a:r>
              <a:rPr lang="en" dirty="0"/>
              <a:t>(</a:t>
            </a:r>
            <a:r>
              <a:rPr lang="en" b="1" dirty="0">
                <a:solidFill>
                  <a:srgbClr val="008080"/>
                </a:solidFill>
              </a:rPr>
              <a:t>'semen'</a:t>
            </a:r>
            <a:r>
              <a:rPr lang="en" dirty="0"/>
              <a:t>, </a:t>
            </a:r>
            <a:r>
              <a:rPr lang="en" b="1" dirty="0">
                <a:solidFill>
                  <a:srgbClr val="008080"/>
                </a:solidFill>
              </a:rPr>
              <a:t>'</a:t>
            </a:r>
            <a:r>
              <a:rPr lang="en" b="1" dirty="0" err="1">
                <a:solidFill>
                  <a:srgbClr val="008080"/>
                </a:solidFill>
              </a:rPr>
              <a:t>semenov</a:t>
            </a:r>
            <a:r>
              <a:rPr lang="en" b="1" dirty="0">
                <a:solidFill>
                  <a:srgbClr val="008080"/>
                </a:solidFill>
              </a:rPr>
              <a:t>'</a:t>
            </a:r>
            <a:r>
              <a:rPr lang="en" dirty="0"/>
              <a:t>)</a:t>
            </a:r>
            <a:br>
              <a:rPr lang="en" dirty="0"/>
            </a:br>
            <a:r>
              <a:rPr lang="en" dirty="0"/>
              <a:t>        </a:t>
            </a:r>
            <a:r>
              <a:rPr lang="en" dirty="0" err="1">
                <a:solidFill>
                  <a:srgbClr val="94558D"/>
                </a:solidFill>
              </a:rPr>
              <a:t>self</a:t>
            </a:r>
            <a:r>
              <a:rPr lang="en" dirty="0" err="1"/>
              <a:t>.assertEqual</a:t>
            </a:r>
            <a:r>
              <a:rPr lang="en" dirty="0"/>
              <a:t>(</a:t>
            </a:r>
            <a:r>
              <a:rPr lang="en" dirty="0" err="1"/>
              <a:t>formatted_name</a:t>
            </a:r>
            <a:r>
              <a:rPr lang="en" dirty="0"/>
              <a:t>, </a:t>
            </a:r>
            <a:r>
              <a:rPr lang="en" b="1" dirty="0">
                <a:solidFill>
                  <a:srgbClr val="008080"/>
                </a:solidFill>
              </a:rPr>
              <a:t>'Semen Semenov'</a:t>
            </a:r>
            <a:r>
              <a:rPr lang="en" dirty="0"/>
              <a:t>)</a:t>
            </a:r>
            <a:br>
              <a:rPr lang="en" dirty="0"/>
            </a:br>
            <a:br>
              <a:rPr lang="en" dirty="0"/>
            </a:br>
            <a:r>
              <a:rPr lang="en" dirty="0"/>
              <a:t>    </a:t>
            </a:r>
            <a:r>
              <a:rPr lang="en" b="1" dirty="0">
                <a:solidFill>
                  <a:srgbClr val="000080"/>
                </a:solidFill>
              </a:rPr>
              <a:t>def </a:t>
            </a:r>
            <a:r>
              <a:rPr lang="en" dirty="0" err="1"/>
              <a:t>test_first_last_otch_name</a:t>
            </a:r>
            <a:r>
              <a:rPr lang="en" dirty="0"/>
              <a:t>(</a:t>
            </a:r>
            <a:r>
              <a:rPr lang="en" dirty="0">
                <a:solidFill>
                  <a:srgbClr val="94558D"/>
                </a:solidFill>
              </a:rPr>
              <a:t>self</a:t>
            </a:r>
            <a:r>
              <a:rPr lang="en" dirty="0"/>
              <a:t>):</a:t>
            </a:r>
            <a:br>
              <a:rPr lang="en" dirty="0"/>
            </a:br>
            <a:r>
              <a:rPr lang="en" dirty="0"/>
              <a:t>        </a:t>
            </a:r>
            <a:r>
              <a:rPr lang="en" i="1" dirty="0">
                <a:solidFill>
                  <a:srgbClr val="808080"/>
                </a:solidFill>
              </a:rPr>
              <a:t>"""</a:t>
            </a:r>
            <a:r>
              <a:rPr lang="ru-RU" i="1" dirty="0">
                <a:solidFill>
                  <a:srgbClr val="808080"/>
                </a:solidFill>
              </a:rPr>
              <a:t>Работают ли такие имена, как </a:t>
            </a:r>
            <a:r>
              <a:rPr lang="en" i="1" dirty="0">
                <a:solidFill>
                  <a:srgbClr val="808080"/>
                </a:solidFill>
              </a:rPr>
              <a:t>Semen </a:t>
            </a:r>
            <a:r>
              <a:rPr lang="en" i="1" dirty="0" err="1">
                <a:solidFill>
                  <a:srgbClr val="808080"/>
                </a:solidFill>
              </a:rPr>
              <a:t>Semnich</a:t>
            </a:r>
            <a:r>
              <a:rPr lang="en" i="1" dirty="0">
                <a:solidFill>
                  <a:srgbClr val="808080"/>
                </a:solidFill>
              </a:rPr>
              <a:t> Semenov?"""</a:t>
            </a:r>
            <a:br>
              <a:rPr lang="en" i="1" dirty="0">
                <a:solidFill>
                  <a:srgbClr val="808080"/>
                </a:solidFill>
              </a:rPr>
            </a:br>
            <a:r>
              <a:rPr lang="en" i="1" dirty="0">
                <a:solidFill>
                  <a:srgbClr val="808080"/>
                </a:solidFill>
              </a:rPr>
              <a:t>        </a:t>
            </a:r>
            <a:r>
              <a:rPr lang="en" dirty="0" err="1"/>
              <a:t>formatted_name</a:t>
            </a:r>
            <a:r>
              <a:rPr lang="en" dirty="0"/>
              <a:t> = </a:t>
            </a:r>
            <a:r>
              <a:rPr lang="en" dirty="0" err="1"/>
              <a:t>get_formatted_name</a:t>
            </a:r>
            <a:r>
              <a:rPr lang="en" dirty="0"/>
              <a:t>(</a:t>
            </a:r>
            <a:r>
              <a:rPr lang="en" b="1" dirty="0">
                <a:solidFill>
                  <a:srgbClr val="008080"/>
                </a:solidFill>
              </a:rPr>
              <a:t>'semen'</a:t>
            </a:r>
            <a:r>
              <a:rPr lang="en" dirty="0"/>
              <a:t>, </a:t>
            </a:r>
            <a:r>
              <a:rPr lang="en" b="1" dirty="0">
                <a:solidFill>
                  <a:srgbClr val="008080"/>
                </a:solidFill>
              </a:rPr>
              <a:t>'</a:t>
            </a:r>
            <a:r>
              <a:rPr lang="en" b="1" dirty="0" err="1">
                <a:solidFill>
                  <a:srgbClr val="008080"/>
                </a:solidFill>
              </a:rPr>
              <a:t>semenich</a:t>
            </a:r>
            <a:r>
              <a:rPr lang="en" b="1" dirty="0">
                <a:solidFill>
                  <a:srgbClr val="008080"/>
                </a:solidFill>
              </a:rPr>
              <a:t>'</a:t>
            </a:r>
            <a:r>
              <a:rPr lang="en" dirty="0"/>
              <a:t>, </a:t>
            </a:r>
            <a:r>
              <a:rPr lang="en" b="1" dirty="0">
                <a:solidFill>
                  <a:srgbClr val="008080"/>
                </a:solidFill>
              </a:rPr>
              <a:t>'</a:t>
            </a:r>
            <a:r>
              <a:rPr lang="en" b="1" dirty="0" err="1">
                <a:solidFill>
                  <a:srgbClr val="008080"/>
                </a:solidFill>
              </a:rPr>
              <a:t>semenov</a:t>
            </a:r>
            <a:r>
              <a:rPr lang="en" b="1" dirty="0">
                <a:solidFill>
                  <a:srgbClr val="008080"/>
                </a:solidFill>
              </a:rPr>
              <a:t>'</a:t>
            </a:r>
            <a:r>
              <a:rPr lang="en" dirty="0"/>
              <a:t>)</a:t>
            </a:r>
            <a:br>
              <a:rPr lang="en" dirty="0"/>
            </a:br>
            <a:r>
              <a:rPr lang="en" dirty="0"/>
              <a:t>        </a:t>
            </a:r>
            <a:r>
              <a:rPr lang="en" dirty="0" err="1">
                <a:solidFill>
                  <a:srgbClr val="94558D"/>
                </a:solidFill>
              </a:rPr>
              <a:t>self</a:t>
            </a:r>
            <a:r>
              <a:rPr lang="en" dirty="0" err="1"/>
              <a:t>.assertEqual</a:t>
            </a:r>
            <a:r>
              <a:rPr lang="en" dirty="0"/>
              <a:t>(</a:t>
            </a:r>
            <a:r>
              <a:rPr lang="en" dirty="0" err="1"/>
              <a:t>formatted_name</a:t>
            </a:r>
            <a:r>
              <a:rPr lang="en" dirty="0"/>
              <a:t>, </a:t>
            </a:r>
            <a:r>
              <a:rPr lang="en" b="1" dirty="0">
                <a:solidFill>
                  <a:srgbClr val="008080"/>
                </a:solidFill>
              </a:rPr>
              <a:t>'Semen </a:t>
            </a:r>
            <a:r>
              <a:rPr lang="en" b="1" dirty="0" err="1">
                <a:solidFill>
                  <a:srgbClr val="008080"/>
                </a:solidFill>
              </a:rPr>
              <a:t>Semenich</a:t>
            </a:r>
            <a:r>
              <a:rPr lang="en" b="1" dirty="0">
                <a:solidFill>
                  <a:srgbClr val="008080"/>
                </a:solidFill>
              </a:rPr>
              <a:t> Semenov'</a:t>
            </a:r>
            <a:r>
              <a:rPr lang="en" dirty="0"/>
              <a:t>)</a:t>
            </a:r>
            <a:br>
              <a:rPr lang="en" dirty="0"/>
            </a:br>
            <a:br>
              <a:rPr lang="en" dirty="0"/>
            </a:br>
            <a:r>
              <a:rPr lang="en" dirty="0" err="1"/>
              <a:t>unittest.main</a:t>
            </a:r>
            <a:r>
              <a:rPr lang="en" dirty="0"/>
              <a:t>()</a:t>
            </a:r>
            <a:br>
              <a:rPr lang="en" dirty="0"/>
            </a:br>
            <a:br>
              <a:rPr lang="en" dirty="0"/>
            </a:br>
            <a:endParaRPr lang="ru-RU" dirty="0"/>
          </a:p>
        </p:txBody>
      </p:sp>
    </p:spTree>
    <p:extLst>
      <p:ext uri="{BB962C8B-B14F-4D97-AF65-F5344CB8AC3E}">
        <p14:creationId xmlns:p14="http://schemas.microsoft.com/office/powerpoint/2010/main" val="643928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Тестирование класса</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13</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ru-RU" sz="4400" dirty="0">
                <a:latin typeface="GT Eesti Pro Display Light" pitchFamily="2" charset="0"/>
              </a:rPr>
              <a:t>Сейчас мы займемся тестированием классов.  На для начала нам надо посмотреть на метод </a:t>
            </a:r>
            <a:r>
              <a:rPr lang="en-US" sz="4400" dirty="0">
                <a:latin typeface="GT Eesti Pro Display Light" pitchFamily="2" charset="0"/>
              </a:rPr>
              <a:t>assert</a:t>
            </a:r>
            <a:r>
              <a:rPr lang="ru-RU" sz="4400" dirty="0">
                <a:latin typeface="GT Eesti Pro Display Light" pitchFamily="2" charset="0"/>
              </a:rPr>
              <a:t>. Класс </a:t>
            </a:r>
            <a:r>
              <a:rPr lang="en-US" sz="4400" dirty="0" err="1">
                <a:latin typeface="GT Eesti Pro Display Light" pitchFamily="2" charset="0"/>
              </a:rPr>
              <a:t>unittest.TestCase</a:t>
            </a:r>
            <a:r>
              <a:rPr lang="en-US" sz="4400" dirty="0">
                <a:latin typeface="GT Eesti Pro Display Light" pitchFamily="2" charset="0"/>
              </a:rPr>
              <a:t> </a:t>
            </a:r>
            <a:r>
              <a:rPr lang="ru-RU" sz="4400" dirty="0">
                <a:latin typeface="GT Eesti Pro Display Light" pitchFamily="2" charset="0"/>
              </a:rPr>
              <a:t>содержит целое семейство проверочных методов </a:t>
            </a:r>
            <a:r>
              <a:rPr lang="en-US" sz="4400" dirty="0">
                <a:latin typeface="GT Eesti Pro Display Light" pitchFamily="2" charset="0"/>
              </a:rPr>
              <a:t>assert. </a:t>
            </a:r>
            <a:r>
              <a:rPr lang="ru-RU" sz="4400" dirty="0">
                <a:latin typeface="GT Eesti Pro Display Light" pitchFamily="2" charset="0"/>
              </a:rPr>
              <a:t>Как упоминалось ранее, эти методы проверяют, выполняется ли условие, которое должно выполняться в определённой̆ точке вашего кода. Если условие истинно, как и предполагалось, то ваши ожидания относительно поведения части вашей̆ программы подтверждаются; вы можете быть уверены в отсутствии ошибок. Если же условие, которое должно быть истинным, окажется ложным, то </a:t>
            </a:r>
            <a:r>
              <a:rPr lang="en" sz="4400" dirty="0">
                <a:latin typeface="GT Eesti Pro Display Light" pitchFamily="2" charset="0"/>
              </a:rPr>
              <a:t>Python </a:t>
            </a:r>
            <a:r>
              <a:rPr lang="ru-RU" sz="4400" dirty="0">
                <a:latin typeface="GT Eesti Pro Display Light" pitchFamily="2" charset="0"/>
              </a:rPr>
              <a:t>выдает исключение. </a:t>
            </a:r>
          </a:p>
          <a:p>
            <a:pPr>
              <a:lnSpc>
                <a:spcPct val="150000"/>
              </a:lnSpc>
            </a:pPr>
            <a:r>
              <a:rPr lang="en-US" sz="4400" dirty="0">
                <a:latin typeface="GT Eesti Pro Display Light" pitchFamily="2" charset="0"/>
              </a:rPr>
              <a:t> </a:t>
            </a:r>
            <a:endParaRPr lang="ru-RU" sz="4400" dirty="0">
              <a:latin typeface="GT Eesti Pro Display Light" pitchFamily="2" charset="0"/>
            </a:endParaRPr>
          </a:p>
        </p:txBody>
      </p:sp>
    </p:spTree>
    <p:extLst>
      <p:ext uri="{BB962C8B-B14F-4D97-AF65-F5344CB8AC3E}">
        <p14:creationId xmlns:p14="http://schemas.microsoft.com/office/powerpoint/2010/main" val="2308446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sz="8000" b="0" dirty="0">
                <a:latin typeface="GT Eesti Pro Display Light" pitchFamily="2" charset="0"/>
              </a:rPr>
              <a:t>Часто используемые методы </a:t>
            </a:r>
            <a:r>
              <a:rPr lang="en-US" sz="8000" b="0" dirty="0">
                <a:latin typeface="GT Eesti Pro Display Light" pitchFamily="2" charset="0"/>
              </a:rPr>
              <a:t>assert </a:t>
            </a:r>
            <a:r>
              <a:rPr lang="ru-RU" sz="8000" b="0" dirty="0">
                <a:latin typeface="GT Eesti Pro Display Light" pitchFamily="2" charset="0"/>
              </a:rPr>
              <a:t>в </a:t>
            </a:r>
            <a:r>
              <a:rPr lang="en-US" sz="8000" b="0" dirty="0" err="1">
                <a:latin typeface="GT Eesti Pro Display Light" pitchFamily="2" charset="0"/>
              </a:rPr>
              <a:t>unittest</a:t>
            </a:r>
            <a:endParaRPr lang="ru-RU" sz="8000" b="0" dirty="0">
              <a:latin typeface="GT Eesti Pro Display Light" pitchFamily="2" charset="0"/>
            </a:endParaRP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14</a:t>
            </a:fld>
            <a:endParaRPr lang="ru-RU" dirty="0"/>
          </a:p>
        </p:txBody>
      </p:sp>
      <p:pic>
        <p:nvPicPr>
          <p:cNvPr id="8" name="Рисунок 7">
            <a:extLst>
              <a:ext uri="{FF2B5EF4-FFF2-40B4-BE49-F238E27FC236}">
                <a16:creationId xmlns:a16="http://schemas.microsoft.com/office/drawing/2014/main" id="{6F7FEEA6-1D16-8342-87E2-7F2DE716B52C}"/>
              </a:ext>
            </a:extLst>
          </p:cNvPr>
          <p:cNvPicPr>
            <a:picLocks noChangeAspect="1"/>
          </p:cNvPicPr>
          <p:nvPr/>
        </p:nvPicPr>
        <p:blipFill>
          <a:blip r:embed="rId2"/>
          <a:stretch>
            <a:fillRect/>
          </a:stretch>
        </p:blipFill>
        <p:spPr>
          <a:xfrm>
            <a:off x="1729703" y="2745000"/>
            <a:ext cx="20923006" cy="7503195"/>
          </a:xfrm>
          <a:prstGeom prst="rect">
            <a:avLst/>
          </a:prstGeom>
        </p:spPr>
      </p:pic>
    </p:spTree>
    <p:extLst>
      <p:ext uri="{BB962C8B-B14F-4D97-AF65-F5344CB8AC3E}">
        <p14:creationId xmlns:p14="http://schemas.microsoft.com/office/powerpoint/2010/main" val="203723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Класс для тестирования</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15</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ru-RU" sz="4400" dirty="0">
                <a:latin typeface="GT Eesti Pro Display Light" pitchFamily="2" charset="0"/>
              </a:rPr>
              <a:t>Тестирование класса имеет много общего с тестированием функции – значительная часть работы направлены на тестирование поведения методов класса.  Давайте создадим класс </a:t>
            </a:r>
            <a:r>
              <a:rPr lang="en-US" sz="4400" dirty="0">
                <a:latin typeface="GT Eesti Pro Display Light" pitchFamily="2" charset="0"/>
              </a:rPr>
              <a:t>Survey</a:t>
            </a:r>
            <a:r>
              <a:rPr lang="ru-RU" sz="4400" dirty="0">
                <a:latin typeface="GT Eesti Pro Display Light" pitchFamily="2" charset="0"/>
              </a:rPr>
              <a:t>, который будет собирать ответы с участников в анонимном опросе. Класс мы не будем использовать напрямую, а будем импортировать все данные в файл </a:t>
            </a:r>
            <a:r>
              <a:rPr lang="en-US" sz="4400" dirty="0" err="1">
                <a:latin typeface="GT Eesti Pro Display Light" pitchFamily="2" charset="0"/>
              </a:rPr>
              <a:t>Laguage_survey.py</a:t>
            </a:r>
            <a:r>
              <a:rPr lang="ru-RU" sz="4400" dirty="0">
                <a:latin typeface="GT Eesti Pro Display Light" pitchFamily="2" charset="0"/>
              </a:rPr>
              <a:t>, в котором мы будем проводить опрос, какой язык человек хочет изучать первым (на самом деле, мы такое писали уже много раз)</a:t>
            </a:r>
          </a:p>
          <a:p>
            <a:pPr>
              <a:lnSpc>
                <a:spcPct val="150000"/>
              </a:lnSpc>
            </a:pPr>
            <a:r>
              <a:rPr lang="en-US" sz="4400" dirty="0">
                <a:latin typeface="GT Eesti Pro Display Light" pitchFamily="2" charset="0"/>
              </a:rPr>
              <a:t> </a:t>
            </a:r>
            <a:endParaRPr lang="ru-RU" sz="4400" dirty="0">
              <a:latin typeface="GT Eesti Pro Display Light" pitchFamily="2" charset="0"/>
            </a:endParaRPr>
          </a:p>
        </p:txBody>
      </p:sp>
    </p:spTree>
    <p:extLst>
      <p:ext uri="{BB962C8B-B14F-4D97-AF65-F5344CB8AC3E}">
        <p14:creationId xmlns:p14="http://schemas.microsoft.com/office/powerpoint/2010/main" val="1124802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Тестирование класса </a:t>
            </a:r>
            <a:r>
              <a:rPr lang="en-US" b="0" dirty="0">
                <a:latin typeface="GT Eesti Pro Display Light" pitchFamily="2" charset="0"/>
              </a:rPr>
              <a:t>AS</a:t>
            </a:r>
            <a:endParaRPr lang="ru-RU" b="0" dirty="0">
              <a:latin typeface="GT Eesti Pro Display Light" pitchFamily="2" charset="0"/>
            </a:endParaRP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16</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en-US" sz="4400" dirty="0">
                <a:latin typeface="GT Eesti Pro Display Light" pitchFamily="2" charset="0"/>
              </a:rPr>
              <a:t>  </a:t>
            </a:r>
            <a:r>
              <a:rPr lang="ru-RU" sz="4400" dirty="0">
                <a:latin typeface="GT Eesti Pro Display Light" pitchFamily="2" charset="0"/>
              </a:rPr>
              <a:t>Давайте напишем тест, который будет проверить всего один аспект поведения нашего класса. Этот тест будет проверять, что один ответ на вопрос сохраняется правильно. После того, как метод будет сохранен, метод </a:t>
            </a:r>
            <a:r>
              <a:rPr lang="en-US" sz="4400" dirty="0" err="1">
                <a:latin typeface="GT Eesti Pro Display Light" pitchFamily="2" charset="0"/>
              </a:rPr>
              <a:t>assertIn</a:t>
            </a:r>
            <a:r>
              <a:rPr lang="ru-RU" sz="4400" dirty="0">
                <a:latin typeface="GT Eesti Pro Display Light" pitchFamily="2" charset="0"/>
              </a:rPr>
              <a:t>(), проверяет, действительно ли он находится в списке ответов. Это будет у нас первая функция под названием </a:t>
            </a:r>
            <a:r>
              <a:rPr lang="en-US" sz="4400" dirty="0" err="1">
                <a:latin typeface="GT Eesti Pro Display Light" pitchFamily="2" charset="0"/>
              </a:rPr>
              <a:t>test_store_single_response</a:t>
            </a:r>
            <a:r>
              <a:rPr lang="ru-RU" sz="4400" dirty="0">
                <a:latin typeface="GT Eesti Pro Display Light" pitchFamily="2" charset="0"/>
              </a:rPr>
              <a:t>. Также у нас будет вторая функция, которая будет проверять на три возможных варианта, которые могут быть даны у нас в качестве ответов.</a:t>
            </a:r>
          </a:p>
          <a:p>
            <a:pPr>
              <a:lnSpc>
                <a:spcPct val="150000"/>
              </a:lnSpc>
            </a:pPr>
            <a:r>
              <a:rPr lang="en-US" sz="4400" dirty="0">
                <a:latin typeface="GT Eesti Pro Display Light" pitchFamily="2" charset="0"/>
              </a:rPr>
              <a:t> </a:t>
            </a:r>
            <a:endParaRPr lang="ru-RU" sz="4400" dirty="0">
              <a:latin typeface="GT Eesti Pro Display Light" pitchFamily="2" charset="0"/>
            </a:endParaRPr>
          </a:p>
        </p:txBody>
      </p:sp>
    </p:spTree>
    <p:extLst>
      <p:ext uri="{BB962C8B-B14F-4D97-AF65-F5344CB8AC3E}">
        <p14:creationId xmlns:p14="http://schemas.microsoft.com/office/powerpoint/2010/main" val="342697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Принцип кейсов</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17</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ru-RU" sz="4400" dirty="0">
                <a:latin typeface="GT Eesti Pro Display Light" pitchFamily="2" charset="0"/>
              </a:rPr>
              <a:t>Сейчас мы </a:t>
            </a:r>
            <a:r>
              <a:rPr lang="en-US" sz="4400" dirty="0">
                <a:latin typeface="GT Eesti Pro Display Light" pitchFamily="2" charset="0"/>
              </a:rPr>
              <a:t>c </a:t>
            </a:r>
            <a:r>
              <a:rPr lang="ru-RU" sz="4400" dirty="0">
                <a:latin typeface="GT Eesti Pro Display Light" pitchFamily="2" charset="0"/>
              </a:rPr>
              <a:t>вами особо не мучили наш класс различными ответами, однако работа </a:t>
            </a:r>
            <a:r>
              <a:rPr lang="ru-RU" sz="4400" dirty="0" err="1">
                <a:latin typeface="GT Eesti Pro Display Light" pitchFamily="2" charset="0"/>
              </a:rPr>
              <a:t>тестировщика</a:t>
            </a:r>
            <a:r>
              <a:rPr lang="ru-RU" sz="4400" dirty="0">
                <a:latin typeface="GT Eesti Pro Display Light" pitchFamily="2" charset="0"/>
              </a:rPr>
              <a:t> часто состоит в том, чтобы найти наибольшее количество глупостей, которые может попробовать совершить пользователей? Оставить поле пустым? </a:t>
            </a:r>
            <a:r>
              <a:rPr lang="ru-RU" sz="4400" dirty="0" err="1">
                <a:latin typeface="GT Eesti Pro Display Light" pitchFamily="2" charset="0"/>
              </a:rPr>
              <a:t>ТестКейс</a:t>
            </a:r>
            <a:r>
              <a:rPr lang="ru-RU" sz="4400" dirty="0">
                <a:latin typeface="GT Eesti Pro Display Light" pitchFamily="2" charset="0"/>
              </a:rPr>
              <a:t>. Занести сюда </a:t>
            </a:r>
            <a:r>
              <a:rPr lang="en-US" sz="4400" dirty="0">
                <a:latin typeface="GT Eesti Pro Display Light" pitchFamily="2" charset="0"/>
              </a:rPr>
              <a:t>SQL </a:t>
            </a:r>
            <a:r>
              <a:rPr lang="ru-RU" sz="4400" dirty="0">
                <a:latin typeface="GT Eesti Pro Display Light" pitchFamily="2" charset="0"/>
              </a:rPr>
              <a:t>выражения ( вообще это уже немного другая область, но тоже может стать тестом), пользователь забивает числа? Сервис тоже должен на это реагировать. Однако поначалу тесты надо писать только для каких-то критических аспектов работы вашего проекта, но не стоит стремится к полному покрытию (потому что это будет важно только на большом и важном коммерческом проекте)</a:t>
            </a:r>
          </a:p>
          <a:p>
            <a:pPr>
              <a:lnSpc>
                <a:spcPct val="150000"/>
              </a:lnSpc>
            </a:pPr>
            <a:r>
              <a:rPr lang="en-US" sz="4400" dirty="0">
                <a:latin typeface="GT Eesti Pro Display Light" pitchFamily="2" charset="0"/>
              </a:rPr>
              <a:t> </a:t>
            </a:r>
            <a:endParaRPr lang="ru-RU" sz="4400" dirty="0">
              <a:latin typeface="GT Eesti Pro Display Light" pitchFamily="2" charset="0"/>
            </a:endParaRPr>
          </a:p>
        </p:txBody>
      </p:sp>
    </p:spTree>
    <p:extLst>
      <p:ext uri="{BB962C8B-B14F-4D97-AF65-F5344CB8AC3E}">
        <p14:creationId xmlns:p14="http://schemas.microsoft.com/office/powerpoint/2010/main" val="102699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Пара слов о </a:t>
            </a:r>
            <a:r>
              <a:rPr lang="en-US" b="0" dirty="0">
                <a:latin typeface="GT Eesti Pro Display Light" pitchFamily="2" charset="0"/>
              </a:rPr>
              <a:t>TDD</a:t>
            </a:r>
            <a:endParaRPr lang="ru-RU" b="0" dirty="0">
              <a:latin typeface="GT Eesti Pro Display Light" pitchFamily="2" charset="0"/>
            </a:endParaRP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18</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ru-RU" sz="4400" dirty="0">
                <a:latin typeface="GT Eesti Pro Display Light" pitchFamily="2" charset="0"/>
              </a:rPr>
              <a:t>Рассказ о тестировании, я должен рассказать и о стратегии  </a:t>
            </a:r>
            <a:r>
              <a:rPr lang="en-US" sz="4400" dirty="0">
                <a:latin typeface="GT Eesti Pro Display Light" pitchFamily="2" charset="0"/>
              </a:rPr>
              <a:t>TDD </a:t>
            </a:r>
            <a:r>
              <a:rPr lang="ru-RU" sz="4400" dirty="0">
                <a:latin typeface="GT Eesti Pro Display Light" pitchFamily="2" charset="0"/>
              </a:rPr>
              <a:t>(</a:t>
            </a:r>
            <a:r>
              <a:rPr lang="en-US" sz="4400" dirty="0">
                <a:latin typeface="GT Eesti Pro Display Light" pitchFamily="2" charset="0"/>
              </a:rPr>
              <a:t>test driven development)  </a:t>
            </a:r>
            <a:r>
              <a:rPr lang="ru-RU" sz="4400" dirty="0">
                <a:latin typeface="GT Eesti Pro Display Light" pitchFamily="2" charset="0"/>
              </a:rPr>
              <a:t>- это техника разработки программного обеспечения, которая основывается но по повторении коротких циклов разработки: сначала пишется тест, которые покрывает желаемую функциональность, затем пишется код, который выполняет желаемую функциональность. Считается, что разработка в данной стратегии достаточно простая и повышает надежность работы проекта, и внушает уверенность разработчику.  Несмотря на множество недостатков</a:t>
            </a:r>
            <a:r>
              <a:rPr lang="en-US" sz="4400" dirty="0">
                <a:latin typeface="GT Eesti Pro Display Light" pitchFamily="2" charset="0"/>
              </a:rPr>
              <a:t> </a:t>
            </a:r>
            <a:r>
              <a:rPr lang="ru-RU" sz="4400" dirty="0">
                <a:latin typeface="GT Eesti Pro Display Light" pitchFamily="2" charset="0"/>
              </a:rPr>
              <a:t>( увеличение времени разработки, жесткие требования к ТЗ, требования к точно сформированной архитектуре приложения, и так далее), широко используется в некоторых компаниях.</a:t>
            </a:r>
          </a:p>
        </p:txBody>
      </p:sp>
    </p:spTree>
    <p:extLst>
      <p:ext uri="{BB962C8B-B14F-4D97-AF65-F5344CB8AC3E}">
        <p14:creationId xmlns:p14="http://schemas.microsoft.com/office/powerpoint/2010/main" val="220993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867CBE-A018-CE47-BC8C-7033DF3DC1E7}"/>
              </a:ext>
            </a:extLst>
          </p:cNvPr>
          <p:cNvSpPr>
            <a:spLocks noGrp="1"/>
          </p:cNvSpPr>
          <p:nvPr>
            <p:ph type="ctrTitle"/>
          </p:nvPr>
        </p:nvSpPr>
        <p:spPr/>
        <p:txBody>
          <a:bodyPr/>
          <a:lstStyle/>
          <a:p>
            <a:r>
              <a:rPr lang="ru-RU" dirty="0"/>
              <a:t>Работает  с данными</a:t>
            </a:r>
          </a:p>
        </p:txBody>
      </p:sp>
      <p:sp>
        <p:nvSpPr>
          <p:cNvPr id="3" name="Подзаголовок 2">
            <a:extLst>
              <a:ext uri="{FF2B5EF4-FFF2-40B4-BE49-F238E27FC236}">
                <a16:creationId xmlns:a16="http://schemas.microsoft.com/office/drawing/2014/main" id="{B323418A-04B1-254B-B7CC-9336DCC4D55B}"/>
              </a:ext>
            </a:extLst>
          </p:cNvPr>
          <p:cNvSpPr>
            <a:spLocks noGrp="1"/>
          </p:cNvSpPr>
          <p:nvPr>
            <p:ph type="subTitle" idx="1"/>
          </p:nvPr>
        </p:nvSpPr>
        <p:spPr/>
        <p:txBody>
          <a:bodyPr/>
          <a:lstStyle/>
          <a:p>
            <a:r>
              <a:rPr lang="en-US" dirty="0"/>
              <a:t>json</a:t>
            </a:r>
            <a:endParaRPr lang="ru-RU" dirty="0"/>
          </a:p>
        </p:txBody>
      </p:sp>
    </p:spTree>
    <p:extLst>
      <p:ext uri="{BB962C8B-B14F-4D97-AF65-F5344CB8AC3E}">
        <p14:creationId xmlns:p14="http://schemas.microsoft.com/office/powerpoint/2010/main" val="127102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7C5458-7F96-C24F-934F-F8FE2902ED95}"/>
              </a:ext>
            </a:extLst>
          </p:cNvPr>
          <p:cNvSpPr>
            <a:spLocks noGrp="1"/>
          </p:cNvSpPr>
          <p:nvPr>
            <p:ph type="ctrTitle"/>
          </p:nvPr>
        </p:nvSpPr>
        <p:spPr/>
        <p:txBody>
          <a:bodyPr/>
          <a:lstStyle/>
          <a:p>
            <a:r>
              <a:rPr lang="en-US" dirty="0"/>
              <a:t>Python 18+ </a:t>
            </a:r>
            <a:r>
              <a:rPr lang="ru-RU" dirty="0"/>
              <a:t>Классы и тестирование</a:t>
            </a:r>
          </a:p>
        </p:txBody>
      </p:sp>
    </p:spTree>
    <p:extLst>
      <p:ext uri="{BB962C8B-B14F-4D97-AF65-F5344CB8AC3E}">
        <p14:creationId xmlns:p14="http://schemas.microsoft.com/office/powerpoint/2010/main" val="4201052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en-US" b="0" dirty="0">
                <a:latin typeface="GT Eesti Pro Display Light" pitchFamily="2" charset="0"/>
              </a:rPr>
              <a:t>JSON</a:t>
            </a:r>
            <a:endParaRPr lang="ru-RU" b="0" dirty="0">
              <a:latin typeface="GT Eesti Pro Display Light" pitchFamily="2" charset="0"/>
            </a:endParaRP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20</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en-US" sz="5400" dirty="0">
                <a:latin typeface="GT Eesti Pro Display Light" pitchFamily="2" charset="0"/>
              </a:rPr>
              <a:t>JSON – </a:t>
            </a:r>
            <a:r>
              <a:rPr lang="ru-RU" sz="5400" dirty="0">
                <a:latin typeface="GT Eesti Pro Display Light" pitchFamily="2" charset="0"/>
              </a:rPr>
              <a:t>текстовый формат обмена данными, основанный на </a:t>
            </a:r>
            <a:r>
              <a:rPr lang="en-US" sz="5400" dirty="0">
                <a:latin typeface="GT Eesti Pro Display Light" pitchFamily="2" charset="0"/>
              </a:rPr>
              <a:t>JavaScript.  </a:t>
            </a:r>
            <a:r>
              <a:rPr lang="ru-RU" sz="5400" dirty="0">
                <a:latin typeface="GT Eesti Pro Display Light" pitchFamily="2" charset="0"/>
              </a:rPr>
              <a:t>За счет свой лаконичности по сравнению с </a:t>
            </a:r>
            <a:r>
              <a:rPr lang="en-US" sz="5400" dirty="0">
                <a:latin typeface="GT Eesti Pro Display Light" pitchFamily="2" charset="0"/>
              </a:rPr>
              <a:t>XML </a:t>
            </a:r>
            <a:r>
              <a:rPr lang="ru-RU" sz="5400" dirty="0">
                <a:latin typeface="GT Eesti Pro Display Light" pitchFamily="2" charset="0"/>
              </a:rPr>
              <a:t>формат </a:t>
            </a:r>
            <a:r>
              <a:rPr lang="en-US" sz="5400" dirty="0">
                <a:latin typeface="GT Eesti Pro Display Light" pitchFamily="2" charset="0"/>
              </a:rPr>
              <a:t>JSON </a:t>
            </a:r>
            <a:r>
              <a:rPr lang="ru-RU" sz="5400" dirty="0">
                <a:latin typeface="GT Eesti Pro Display Light" pitchFamily="2" charset="0"/>
              </a:rPr>
              <a:t>может быть более подходящим для </a:t>
            </a:r>
            <a:r>
              <a:rPr lang="ru-RU" sz="5400" dirty="0" err="1">
                <a:latin typeface="GT Eesti Pro Display Light" pitchFamily="2" charset="0"/>
              </a:rPr>
              <a:t>сериализации</a:t>
            </a:r>
            <a:r>
              <a:rPr lang="ru-RU" sz="5400" dirty="0">
                <a:latin typeface="GT Eesti Pro Display Light" pitchFamily="2" charset="0"/>
              </a:rPr>
              <a:t> сложных структур. В основном применяется как для обмена данными между  браузером и сервером</a:t>
            </a:r>
            <a:r>
              <a:rPr lang="en-US" sz="5400" dirty="0">
                <a:latin typeface="GT Eesti Pro Display Light" pitchFamily="2" charset="0"/>
              </a:rPr>
              <a:t>(AJAX)</a:t>
            </a:r>
            <a:r>
              <a:rPr lang="ru-RU" sz="5400" dirty="0">
                <a:latin typeface="GT Eesti Pro Display Light" pitchFamily="2" charset="0"/>
              </a:rPr>
              <a:t>, так и между серверами (программные  </a:t>
            </a:r>
            <a:r>
              <a:rPr lang="en-US" sz="5400" dirty="0">
                <a:latin typeface="GT Eesti Pro Display Light" pitchFamily="2" charset="0"/>
              </a:rPr>
              <a:t>HTTP – </a:t>
            </a:r>
            <a:r>
              <a:rPr lang="ru-RU" sz="5400" dirty="0">
                <a:latin typeface="GT Eesti Pro Display Light" pitchFamily="2" charset="0"/>
              </a:rPr>
              <a:t>сопряжения)</a:t>
            </a:r>
          </a:p>
          <a:p>
            <a:pPr>
              <a:lnSpc>
                <a:spcPct val="150000"/>
              </a:lnSpc>
            </a:pPr>
            <a:endParaRPr lang="ru-RU" sz="4400" dirty="0">
              <a:latin typeface="GT Eesti Pro Display Light" pitchFamily="2" charset="0"/>
            </a:endParaRPr>
          </a:p>
        </p:txBody>
      </p:sp>
    </p:spTree>
    <p:extLst>
      <p:ext uri="{BB962C8B-B14F-4D97-AF65-F5344CB8AC3E}">
        <p14:creationId xmlns:p14="http://schemas.microsoft.com/office/powerpoint/2010/main" val="231593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en-US" b="0" dirty="0">
                <a:latin typeface="GT Eesti Pro Display Light" pitchFamily="2" charset="0"/>
              </a:rPr>
              <a:t>JSON</a:t>
            </a:r>
            <a:endParaRPr lang="ru-RU" b="0" dirty="0">
              <a:latin typeface="GT Eesti Pro Display Light" pitchFamily="2" charset="0"/>
            </a:endParaRP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21</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en" sz="4400" dirty="0">
                <a:latin typeface="GT Eesti Pro Display Light" pitchFamily="2" charset="0"/>
              </a:rPr>
              <a:t>JSON-</a:t>
            </a:r>
            <a:r>
              <a:rPr lang="ru-RU" sz="4400" dirty="0">
                <a:latin typeface="GT Eesti Pro Display Light" pitchFamily="2" charset="0"/>
              </a:rPr>
              <a:t>текст представляет собой (в закодированном виде) одну из двух структур:</a:t>
            </a:r>
          </a:p>
          <a:p>
            <a:pPr marL="571500" indent="-571500">
              <a:lnSpc>
                <a:spcPct val="150000"/>
              </a:lnSpc>
              <a:buFont typeface="Arial" panose="020B0604020202020204" pitchFamily="34" charset="0"/>
              <a:buChar char="•"/>
            </a:pPr>
            <a:r>
              <a:rPr lang="ru-RU" sz="4400" dirty="0">
                <a:latin typeface="GT Eesti Pro Display Light" pitchFamily="2" charset="0"/>
              </a:rPr>
              <a:t>Набор пар ключ: значение. В различных языках это реализовано как </a:t>
            </a:r>
            <a:r>
              <a:rPr lang="ru-RU" sz="4400" dirty="0">
                <a:latin typeface="GT Eesti Pro Display Light" pitchFamily="2" charset="0"/>
                <a:hlinkClick r:id="rId2" tooltip="Запись (тип данных)"/>
              </a:rPr>
              <a:t>запись</a:t>
            </a:r>
            <a:r>
              <a:rPr lang="ru-RU" sz="4400" dirty="0">
                <a:latin typeface="GT Eesti Pro Display Light" pitchFamily="2" charset="0"/>
              </a:rPr>
              <a:t>, </a:t>
            </a:r>
            <a:r>
              <a:rPr lang="ru-RU" sz="4400" dirty="0">
                <a:latin typeface="GT Eesti Pro Display Light" pitchFamily="2" charset="0"/>
                <a:hlinkClick r:id="rId3" tooltip="Структура данных"/>
              </a:rPr>
              <a:t>структура</a:t>
            </a:r>
            <a:r>
              <a:rPr lang="ru-RU" sz="4400" dirty="0">
                <a:latin typeface="GT Eesti Pro Display Light" pitchFamily="2" charset="0"/>
              </a:rPr>
              <a:t>, </a:t>
            </a:r>
            <a:r>
              <a:rPr lang="ru-RU" sz="4400" dirty="0">
                <a:latin typeface="GT Eesti Pro Display Light" pitchFamily="2" charset="0"/>
                <a:hlinkClick r:id="rId4" tooltip="Ассоциативный массив"/>
              </a:rPr>
              <a:t>словарь</a:t>
            </a:r>
            <a:r>
              <a:rPr lang="ru-RU" sz="4400" dirty="0">
                <a:latin typeface="GT Eesti Pro Display Light" pitchFamily="2" charset="0"/>
              </a:rPr>
              <a:t>, </a:t>
            </a:r>
            <a:r>
              <a:rPr lang="ru-RU" sz="4400" dirty="0">
                <a:latin typeface="GT Eesti Pro Display Light" pitchFamily="2" charset="0"/>
                <a:hlinkClick r:id="rId5" tooltip="Хеш-таблица"/>
              </a:rPr>
              <a:t>хеш-таблица</a:t>
            </a:r>
            <a:r>
              <a:rPr lang="ru-RU" sz="4400" dirty="0">
                <a:latin typeface="GT Eesti Pro Display Light" pitchFamily="2" charset="0"/>
              </a:rPr>
              <a:t>, </a:t>
            </a:r>
            <a:r>
              <a:rPr lang="ru-RU" sz="4400" dirty="0">
                <a:latin typeface="GT Eesti Pro Display Light" pitchFamily="2" charset="0"/>
                <a:hlinkClick r:id="rId6" tooltip="Список (информатика)"/>
              </a:rPr>
              <a:t>список</a:t>
            </a:r>
            <a:r>
              <a:rPr lang="ru-RU" sz="4400" dirty="0">
                <a:latin typeface="GT Eesti Pro Display Light" pitchFamily="2" charset="0"/>
              </a:rPr>
              <a:t> с ключом или </a:t>
            </a:r>
            <a:r>
              <a:rPr lang="ru-RU" sz="4400" dirty="0">
                <a:latin typeface="GT Eesti Pro Display Light" pitchFamily="2" charset="0"/>
                <a:hlinkClick r:id="rId4" tooltip="Ассоциативный массив"/>
              </a:rPr>
              <a:t>ассоциативный массив</a:t>
            </a:r>
            <a:r>
              <a:rPr lang="ru-RU" sz="4400" dirty="0">
                <a:latin typeface="GT Eesti Pro Display Light" pitchFamily="2" charset="0"/>
              </a:rPr>
              <a:t>. Ключом может быть только строка (</a:t>
            </a:r>
            <a:r>
              <a:rPr lang="ru-RU" sz="4400" dirty="0">
                <a:latin typeface="GT Eesti Pro Display Light" pitchFamily="2" charset="0"/>
                <a:hlinkClick r:id="rId7" tooltip="Чувствительность к регистру символов"/>
              </a:rPr>
              <a:t>регистрозависимая</a:t>
            </a:r>
            <a:r>
              <a:rPr lang="ru-RU" sz="4400" dirty="0">
                <a:latin typeface="GT Eesti Pro Display Light" pitchFamily="2" charset="0"/>
              </a:rPr>
              <a:t>: имена с буквами в разных регистрах считаются разными), значением — любая форма.</a:t>
            </a:r>
          </a:p>
          <a:p>
            <a:pPr marL="571500" indent="-571500">
              <a:lnSpc>
                <a:spcPct val="150000"/>
              </a:lnSpc>
              <a:buFont typeface="Arial" panose="020B0604020202020204" pitchFamily="34" charset="0"/>
              <a:buChar char="•"/>
            </a:pPr>
            <a:r>
              <a:rPr lang="ru-RU" sz="4400" dirty="0">
                <a:latin typeface="GT Eesti Pro Display Light" pitchFamily="2" charset="0"/>
              </a:rPr>
              <a:t>Упорядоченный набор значений. Во многих языках это реализовано как </a:t>
            </a:r>
            <a:r>
              <a:rPr lang="ru-RU" sz="4400" dirty="0">
                <a:latin typeface="GT Eesti Pro Display Light" pitchFamily="2" charset="0"/>
                <a:hlinkClick r:id="rId8" tooltip="Массив (программирование)"/>
              </a:rPr>
              <a:t>массив</a:t>
            </a:r>
            <a:r>
              <a:rPr lang="ru-RU" sz="4400" dirty="0">
                <a:latin typeface="GT Eesti Pro Display Light" pitchFamily="2" charset="0"/>
              </a:rPr>
              <a:t>, </a:t>
            </a:r>
            <a:r>
              <a:rPr lang="ru-RU" sz="4400" dirty="0">
                <a:latin typeface="GT Eesti Pro Display Light" pitchFamily="2" charset="0"/>
                <a:hlinkClick r:id="rId9" tooltip="Индексный массив"/>
              </a:rPr>
              <a:t>вектор</a:t>
            </a:r>
            <a:r>
              <a:rPr lang="ru-RU" sz="4400" dirty="0">
                <a:latin typeface="GT Eesti Pro Display Light" pitchFamily="2" charset="0"/>
              </a:rPr>
              <a:t>, список или </a:t>
            </a:r>
            <a:r>
              <a:rPr lang="ru-RU" sz="4400" dirty="0">
                <a:latin typeface="GT Eesti Pro Display Light" pitchFamily="2" charset="0"/>
                <a:hlinkClick r:id="rId10" tooltip="Последовательность"/>
              </a:rPr>
              <a:t>последовательность</a:t>
            </a:r>
            <a:r>
              <a:rPr lang="ru-RU" sz="4400" dirty="0">
                <a:latin typeface="GT Eesti Pro Display Light" pitchFamily="2" charset="0"/>
              </a:rPr>
              <a:t>.</a:t>
            </a:r>
          </a:p>
          <a:p>
            <a:pPr>
              <a:lnSpc>
                <a:spcPct val="150000"/>
              </a:lnSpc>
            </a:pPr>
            <a:endParaRPr lang="ru-RU" sz="4400" dirty="0">
              <a:latin typeface="GT Eesti Pro Display Light" pitchFamily="2" charset="0"/>
            </a:endParaRPr>
          </a:p>
        </p:txBody>
      </p:sp>
    </p:spTree>
    <p:extLst>
      <p:ext uri="{BB962C8B-B14F-4D97-AF65-F5344CB8AC3E}">
        <p14:creationId xmlns:p14="http://schemas.microsoft.com/office/powerpoint/2010/main" val="2254899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Пример </a:t>
            </a:r>
            <a:r>
              <a:rPr lang="en-US" b="0" dirty="0">
                <a:latin typeface="GT Eesti Pro Display Light" pitchFamily="2" charset="0"/>
              </a:rPr>
              <a:t>JSON</a:t>
            </a:r>
            <a:endParaRPr lang="ru-RU" b="0" dirty="0">
              <a:latin typeface="GT Eesti Pro Display Light" pitchFamily="2" charset="0"/>
            </a:endParaRP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22</a:t>
            </a:fld>
            <a:endParaRPr lang="ru-RU" dirty="0"/>
          </a:p>
        </p:txBody>
      </p:sp>
      <p:pic>
        <p:nvPicPr>
          <p:cNvPr id="9" name="Рисунок 8">
            <a:extLst>
              <a:ext uri="{FF2B5EF4-FFF2-40B4-BE49-F238E27FC236}">
                <a16:creationId xmlns:a16="http://schemas.microsoft.com/office/drawing/2014/main" id="{B20E7B56-BC4A-574F-988E-9E146411F912}"/>
              </a:ext>
            </a:extLst>
          </p:cNvPr>
          <p:cNvPicPr>
            <a:picLocks noChangeAspect="1"/>
          </p:cNvPicPr>
          <p:nvPr/>
        </p:nvPicPr>
        <p:blipFill>
          <a:blip r:embed="rId2"/>
          <a:stretch>
            <a:fillRect/>
          </a:stretch>
        </p:blipFill>
        <p:spPr>
          <a:xfrm>
            <a:off x="728134" y="2646645"/>
            <a:ext cx="22926143" cy="9426080"/>
          </a:xfrm>
          <a:prstGeom prst="rect">
            <a:avLst/>
          </a:prstGeom>
        </p:spPr>
      </p:pic>
    </p:spTree>
    <p:extLst>
      <p:ext uri="{BB962C8B-B14F-4D97-AF65-F5344CB8AC3E}">
        <p14:creationId xmlns:p14="http://schemas.microsoft.com/office/powerpoint/2010/main" val="686221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Функции </a:t>
            </a:r>
            <a:r>
              <a:rPr lang="en-US" b="0" dirty="0" err="1">
                <a:latin typeface="GT Eesti Pro Display Light" pitchFamily="2" charset="0"/>
              </a:rPr>
              <a:t>json.dump</a:t>
            </a:r>
            <a:r>
              <a:rPr lang="en-US" b="0" dirty="0">
                <a:latin typeface="GT Eesti Pro Display Light" pitchFamily="2" charset="0"/>
              </a:rPr>
              <a:t>() </a:t>
            </a:r>
            <a:r>
              <a:rPr lang="ru-RU" b="0" dirty="0">
                <a:latin typeface="GT Eesti Pro Display Light" pitchFamily="2" charset="0"/>
              </a:rPr>
              <a:t>и </a:t>
            </a:r>
            <a:r>
              <a:rPr lang="en-US" b="0" dirty="0" err="1">
                <a:latin typeface="GT Eesti Pro Display Light" pitchFamily="2" charset="0"/>
              </a:rPr>
              <a:t>json.load</a:t>
            </a:r>
            <a:r>
              <a:rPr lang="en-US" b="0" dirty="0">
                <a:latin typeface="GT Eesti Pro Display Light" pitchFamily="2" charset="0"/>
              </a:rPr>
              <a:t>()</a:t>
            </a:r>
            <a:endParaRPr lang="ru-RU" b="0" dirty="0">
              <a:latin typeface="GT Eesti Pro Display Light" pitchFamily="2" charset="0"/>
            </a:endParaRP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23</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ru-RU" sz="4800" dirty="0">
                <a:latin typeface="GT Eesti Pro Display Light" pitchFamily="2" charset="0"/>
              </a:rPr>
              <a:t>Давайте напишем короткую программу для сохранения набора чисел в другую программу, которая будет читать эти числа обратно в память, Первая программа использует  функцию </a:t>
            </a:r>
            <a:r>
              <a:rPr lang="en-US" sz="4800" dirty="0" err="1">
                <a:latin typeface="GT Eesti Pro Display Light" pitchFamily="2" charset="0"/>
              </a:rPr>
              <a:t>json.dump</a:t>
            </a:r>
            <a:r>
              <a:rPr lang="en-US" sz="4800" dirty="0">
                <a:latin typeface="GT Eesti Pro Display Light" pitchFamily="2" charset="0"/>
              </a:rPr>
              <a:t>(</a:t>
            </a:r>
            <a:r>
              <a:rPr lang="ru-RU" sz="4800" dirty="0">
                <a:latin typeface="GT Eesti Pro Display Light" pitchFamily="2" charset="0"/>
              </a:rPr>
              <a:t>), а вторая – функцию </a:t>
            </a:r>
            <a:r>
              <a:rPr lang="en-US" sz="4800" dirty="0" err="1">
                <a:latin typeface="GT Eesti Pro Display Light" pitchFamily="2" charset="0"/>
              </a:rPr>
              <a:t>json.load</a:t>
            </a:r>
            <a:r>
              <a:rPr lang="en-US" sz="4800" dirty="0">
                <a:latin typeface="GT Eesti Pro Display Light" pitchFamily="2" charset="0"/>
              </a:rPr>
              <a:t>().</a:t>
            </a:r>
          </a:p>
          <a:p>
            <a:pPr>
              <a:lnSpc>
                <a:spcPct val="150000"/>
              </a:lnSpc>
            </a:pPr>
            <a:r>
              <a:rPr lang="ru-RU" sz="4800" dirty="0">
                <a:latin typeface="GT Eesti Pro Display Light" pitchFamily="2" charset="0"/>
              </a:rPr>
              <a:t>Функция </a:t>
            </a:r>
            <a:r>
              <a:rPr lang="en-US" sz="4800" dirty="0" err="1">
                <a:latin typeface="GT Eesti Pro Display Light" pitchFamily="2" charset="0"/>
              </a:rPr>
              <a:t>json.dump</a:t>
            </a:r>
            <a:r>
              <a:rPr lang="en-US" sz="4800" dirty="0">
                <a:latin typeface="GT Eesti Pro Display Light" pitchFamily="2" charset="0"/>
              </a:rPr>
              <a:t>() </a:t>
            </a:r>
            <a:r>
              <a:rPr lang="ru-RU" sz="4800" dirty="0">
                <a:latin typeface="GT Eesti Pro Display Light" pitchFamily="2" charset="0"/>
              </a:rPr>
              <a:t>получает два аргумента: сохраняемые данные и объект файла, который используется для сохранения. В следующем примере </a:t>
            </a:r>
            <a:r>
              <a:rPr lang="en-US" sz="4800" dirty="0" err="1">
                <a:latin typeface="GT Eesti Pro Display Light" pitchFamily="2" charset="0"/>
              </a:rPr>
              <a:t>json.dump</a:t>
            </a:r>
            <a:r>
              <a:rPr lang="en-US" sz="4800" dirty="0">
                <a:latin typeface="GT Eesti Pro Display Light" pitchFamily="2" charset="0"/>
              </a:rPr>
              <a:t>() </a:t>
            </a:r>
            <a:r>
              <a:rPr lang="ru-RU" sz="4800" dirty="0">
                <a:latin typeface="GT Eesti Pro Display Light" pitchFamily="2" charset="0"/>
              </a:rPr>
              <a:t>используется для сохранения списка чисел:</a:t>
            </a:r>
            <a:endParaRPr lang="en-US" sz="4800" dirty="0">
              <a:latin typeface="GT Eesti Pro Display Light" pitchFamily="2" charset="0"/>
            </a:endParaRPr>
          </a:p>
          <a:p>
            <a:pPr>
              <a:lnSpc>
                <a:spcPct val="150000"/>
              </a:lnSpc>
            </a:pPr>
            <a:endParaRPr lang="ru-RU" sz="4800" dirty="0">
              <a:latin typeface="GT Eesti Pro Display Light" pitchFamily="2" charset="0"/>
            </a:endParaRPr>
          </a:p>
        </p:txBody>
      </p:sp>
    </p:spTree>
    <p:extLst>
      <p:ext uri="{BB962C8B-B14F-4D97-AF65-F5344CB8AC3E}">
        <p14:creationId xmlns:p14="http://schemas.microsoft.com/office/powerpoint/2010/main" val="3528474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Программа записи в файле </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24</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en" sz="4800" dirty="0">
                <a:latin typeface="GT Eesti Pro Display Light" pitchFamily="2" charset="0"/>
              </a:rPr>
              <a:t>import json</a:t>
            </a:r>
          </a:p>
          <a:p>
            <a:pPr>
              <a:lnSpc>
                <a:spcPct val="150000"/>
              </a:lnSpc>
            </a:pPr>
            <a:r>
              <a:rPr lang="en" sz="4800" dirty="0">
                <a:latin typeface="GT Eesti Pro Display Light" pitchFamily="2" charset="0"/>
              </a:rPr>
              <a:t>numbers = [2, 3, 5, 7, 11, 13]</a:t>
            </a:r>
          </a:p>
          <a:p>
            <a:pPr>
              <a:lnSpc>
                <a:spcPct val="150000"/>
              </a:lnSpc>
            </a:pPr>
            <a:r>
              <a:rPr lang="en" sz="4800" dirty="0">
                <a:latin typeface="GT Eesti Pro Display Light" pitchFamily="2" charset="0"/>
              </a:rPr>
              <a:t>filename = '</a:t>
            </a:r>
            <a:r>
              <a:rPr lang="en" sz="4800" dirty="0" err="1">
                <a:latin typeface="GT Eesti Pro Display Light" pitchFamily="2" charset="0"/>
              </a:rPr>
              <a:t>numbers.json</a:t>
            </a:r>
            <a:r>
              <a:rPr lang="en" sz="4800" dirty="0">
                <a:latin typeface="GT Eesti Pro Display Light" pitchFamily="2" charset="0"/>
              </a:rPr>
              <a:t>'</a:t>
            </a:r>
          </a:p>
          <a:p>
            <a:pPr>
              <a:lnSpc>
                <a:spcPct val="150000"/>
              </a:lnSpc>
            </a:pPr>
            <a:r>
              <a:rPr lang="en" sz="4800" dirty="0">
                <a:latin typeface="GT Eesti Pro Display Light" pitchFamily="2" charset="0"/>
              </a:rPr>
              <a:t>with open(filename, 'w') as f:</a:t>
            </a:r>
          </a:p>
          <a:p>
            <a:pPr>
              <a:lnSpc>
                <a:spcPct val="150000"/>
              </a:lnSpc>
            </a:pPr>
            <a:r>
              <a:rPr lang="en" sz="4800" dirty="0">
                <a:latin typeface="GT Eesti Pro Display Light" pitchFamily="2" charset="0"/>
              </a:rPr>
              <a:t>    </a:t>
            </a:r>
            <a:r>
              <a:rPr lang="en" sz="4800" dirty="0" err="1">
                <a:latin typeface="GT Eesti Pro Display Light" pitchFamily="2" charset="0"/>
              </a:rPr>
              <a:t>json.dump</a:t>
            </a:r>
            <a:r>
              <a:rPr lang="en" sz="4800" dirty="0">
                <a:latin typeface="GT Eesti Pro Display Light" pitchFamily="2" charset="0"/>
              </a:rPr>
              <a:t>(numbers, f)</a:t>
            </a:r>
          </a:p>
        </p:txBody>
      </p:sp>
    </p:spTree>
    <p:extLst>
      <p:ext uri="{BB962C8B-B14F-4D97-AF65-F5344CB8AC3E}">
        <p14:creationId xmlns:p14="http://schemas.microsoft.com/office/powerpoint/2010/main" val="2563819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Программа чтения </a:t>
            </a:r>
            <a:r>
              <a:rPr lang="en-US" b="0" dirty="0">
                <a:latin typeface="GT Eesti Pro Display Light" pitchFamily="2" charset="0"/>
              </a:rPr>
              <a:t>json</a:t>
            </a:r>
            <a:endParaRPr lang="ru-RU" b="0" dirty="0">
              <a:latin typeface="GT Eesti Pro Display Light" pitchFamily="2" charset="0"/>
            </a:endParaRP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25</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en" sz="4800" dirty="0">
                <a:latin typeface="GT Eesti Pro Display Light" pitchFamily="2" charset="0"/>
              </a:rPr>
              <a:t>import json</a:t>
            </a:r>
          </a:p>
          <a:p>
            <a:pPr>
              <a:lnSpc>
                <a:spcPct val="150000"/>
              </a:lnSpc>
            </a:pPr>
            <a:r>
              <a:rPr lang="en" sz="4800" dirty="0">
                <a:latin typeface="GT Eesti Pro Display Light" pitchFamily="2" charset="0"/>
              </a:rPr>
              <a:t>filename = '</a:t>
            </a:r>
            <a:r>
              <a:rPr lang="en" sz="4800" dirty="0" err="1">
                <a:latin typeface="GT Eesti Pro Display Light" pitchFamily="2" charset="0"/>
              </a:rPr>
              <a:t>username.json</a:t>
            </a:r>
            <a:r>
              <a:rPr lang="en" sz="4800" dirty="0">
                <a:latin typeface="GT Eesti Pro Display Light" pitchFamily="2" charset="0"/>
              </a:rPr>
              <a:t>'</a:t>
            </a:r>
          </a:p>
          <a:p>
            <a:pPr>
              <a:lnSpc>
                <a:spcPct val="150000"/>
              </a:lnSpc>
            </a:pPr>
            <a:r>
              <a:rPr lang="en" sz="4800" dirty="0">
                <a:latin typeface="GT Eesti Pro Display Light" pitchFamily="2" charset="0"/>
              </a:rPr>
              <a:t>with open(filename) as f:</a:t>
            </a:r>
          </a:p>
          <a:p>
            <a:pPr>
              <a:lnSpc>
                <a:spcPct val="150000"/>
              </a:lnSpc>
            </a:pPr>
            <a:r>
              <a:rPr lang="en" sz="4800" dirty="0">
                <a:latin typeface="GT Eesti Pro Display Light" pitchFamily="2" charset="0"/>
              </a:rPr>
              <a:t>    username = </a:t>
            </a:r>
            <a:r>
              <a:rPr lang="en" sz="4800" dirty="0" err="1">
                <a:latin typeface="GT Eesti Pro Display Light" pitchFamily="2" charset="0"/>
              </a:rPr>
              <a:t>json.load</a:t>
            </a:r>
            <a:r>
              <a:rPr lang="en" sz="4800" dirty="0">
                <a:latin typeface="GT Eesti Pro Display Light" pitchFamily="2" charset="0"/>
              </a:rPr>
              <a:t>(f)</a:t>
            </a:r>
          </a:p>
          <a:p>
            <a:pPr>
              <a:lnSpc>
                <a:spcPct val="150000"/>
              </a:lnSpc>
            </a:pPr>
            <a:r>
              <a:rPr lang="en" sz="4800" dirty="0">
                <a:latin typeface="GT Eesti Pro Display Light" pitchFamily="2" charset="0"/>
              </a:rPr>
              <a:t>    print(</a:t>
            </a:r>
            <a:r>
              <a:rPr lang="en" sz="4800" dirty="0" err="1">
                <a:latin typeface="GT Eesti Pro Display Light" pitchFamily="2" charset="0"/>
              </a:rPr>
              <a:t>f"Welcome</a:t>
            </a:r>
            <a:r>
              <a:rPr lang="en" sz="4800" dirty="0">
                <a:latin typeface="GT Eesti Pro Display Light" pitchFamily="2" charset="0"/>
              </a:rPr>
              <a:t> back, {username}!")</a:t>
            </a:r>
          </a:p>
        </p:txBody>
      </p:sp>
    </p:spTree>
    <p:extLst>
      <p:ext uri="{BB962C8B-B14F-4D97-AF65-F5344CB8AC3E}">
        <p14:creationId xmlns:p14="http://schemas.microsoft.com/office/powerpoint/2010/main" val="666077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127BA5-490C-6542-B29E-ED13CF3DA717}"/>
              </a:ext>
            </a:extLst>
          </p:cNvPr>
          <p:cNvSpPr>
            <a:spLocks noGrp="1"/>
          </p:cNvSpPr>
          <p:nvPr>
            <p:ph type="ctrTitle"/>
          </p:nvPr>
        </p:nvSpPr>
        <p:spPr/>
        <p:txBody>
          <a:bodyPr/>
          <a:lstStyle/>
          <a:p>
            <a:r>
              <a:rPr lang="ru-RU" dirty="0"/>
              <a:t>Расширенное ООП</a:t>
            </a:r>
          </a:p>
        </p:txBody>
      </p:sp>
      <p:sp>
        <p:nvSpPr>
          <p:cNvPr id="3" name="Подзаголовок 2">
            <a:extLst>
              <a:ext uri="{FF2B5EF4-FFF2-40B4-BE49-F238E27FC236}">
                <a16:creationId xmlns:a16="http://schemas.microsoft.com/office/drawing/2014/main" id="{47DE49B8-AB28-DC4B-8D01-25A89A6E054F}"/>
              </a:ext>
            </a:extLst>
          </p:cNvPr>
          <p:cNvSpPr>
            <a:spLocks noGrp="1"/>
          </p:cNvSpPr>
          <p:nvPr>
            <p:ph type="subTitle" idx="1"/>
          </p:nvPr>
        </p:nvSpPr>
        <p:spPr/>
        <p:txBody>
          <a:bodyPr/>
          <a:lstStyle/>
          <a:p>
            <a:r>
              <a:rPr lang="ru-RU" dirty="0"/>
              <a:t>в </a:t>
            </a:r>
            <a:r>
              <a:rPr lang="en-US" dirty="0"/>
              <a:t>Python</a:t>
            </a:r>
            <a:endParaRPr lang="ru-RU" dirty="0"/>
          </a:p>
        </p:txBody>
      </p:sp>
    </p:spTree>
    <p:extLst>
      <p:ext uri="{BB962C8B-B14F-4D97-AF65-F5344CB8AC3E}">
        <p14:creationId xmlns:p14="http://schemas.microsoft.com/office/powerpoint/2010/main" val="2544000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Множественное наследование</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27</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ru-RU" sz="4800" i="1" dirty="0">
                <a:latin typeface="GT Eesti Pro Display Thin" pitchFamily="2" charset="0"/>
              </a:rPr>
              <a:t>Язык программирования </a:t>
            </a:r>
            <a:r>
              <a:rPr lang="en" sz="4800" i="1" dirty="0">
                <a:latin typeface="GT Eesti Pro Display Thin" pitchFamily="2" charset="0"/>
              </a:rPr>
              <a:t>Python </a:t>
            </a:r>
            <a:r>
              <a:rPr lang="ru-RU" sz="4800" i="1" dirty="0">
                <a:latin typeface="GT Eesti Pro Display Thin" pitchFamily="2" charset="0"/>
              </a:rPr>
              <a:t>являясь языком, поддерживающим парадигму </a:t>
            </a:r>
            <a:r>
              <a:rPr lang="ru-RU" sz="4800" i="1" dirty="0">
                <a:latin typeface="GT Eesti Pro Display Thin" pitchFamily="2" charset="0"/>
                <a:hlinkClick r:id="rId2" tooltip="объектно-ориентированного программирования (ООП) в Python"/>
              </a:rPr>
              <a:t>объектно-ориентированного программирования (ООП)</a:t>
            </a:r>
            <a:r>
              <a:rPr lang="ru-RU" sz="4800" i="1" dirty="0">
                <a:latin typeface="GT Eesti Pro Display Thin" pitchFamily="2" charset="0"/>
              </a:rPr>
              <a:t>, также поддерживает и возможность множественного наследования. То есть, возможность у класса потомка наследовать функционал не от одного, а от нескольких родителей. Благодаря этому мы можем создавать сложные структуры, сохраняя простой и легко-поддерживаемый код.</a:t>
            </a:r>
            <a:br>
              <a:rPr lang="ru-RU" sz="4800" i="1" dirty="0">
                <a:latin typeface="GT Eesti Pro Display Thin" pitchFamily="2" charset="0"/>
              </a:rPr>
            </a:br>
            <a:r>
              <a:rPr lang="ru-RU" sz="4800" i="1" dirty="0">
                <a:latin typeface="GT Eesti Pro Display Thin" pitchFamily="2" charset="0"/>
              </a:rPr>
              <a:t>Например, у нас есть класс автомобиля</a:t>
            </a:r>
            <a:r>
              <a:rPr lang="en-US" sz="4800" i="1" dirty="0">
                <a:latin typeface="GT Eesti Pro Display Thin" pitchFamily="2" charset="0"/>
              </a:rPr>
              <a:t> </a:t>
            </a:r>
            <a:r>
              <a:rPr lang="ru-RU" sz="4800" i="1" dirty="0">
                <a:latin typeface="GT Eesti Pro Display Thin" pitchFamily="2" charset="0"/>
              </a:rPr>
              <a:t>и класс лодки:</a:t>
            </a:r>
            <a:endParaRPr lang="en" sz="4800" i="1" dirty="0">
              <a:latin typeface="GT Eesti Pro Display Thin" pitchFamily="2" charset="0"/>
            </a:endParaRPr>
          </a:p>
        </p:txBody>
      </p:sp>
    </p:spTree>
    <p:extLst>
      <p:ext uri="{BB962C8B-B14F-4D97-AF65-F5344CB8AC3E}">
        <p14:creationId xmlns:p14="http://schemas.microsoft.com/office/powerpoint/2010/main" val="3146795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Множественное наследование</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28</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en" sz="4400" dirty="0">
                <a:latin typeface="GT Eesti Pro Display Light" pitchFamily="2" charset="0"/>
              </a:rPr>
              <a:t>from Auto import *</a:t>
            </a:r>
            <a:br>
              <a:rPr lang="en" sz="4400" dirty="0">
                <a:latin typeface="GT Eesti Pro Display Light" pitchFamily="2" charset="0"/>
              </a:rPr>
            </a:br>
            <a:r>
              <a:rPr lang="en" sz="4400" dirty="0">
                <a:latin typeface="GT Eesti Pro Display Light" pitchFamily="2" charset="0"/>
              </a:rPr>
              <a:t>from Boat import *</a:t>
            </a:r>
            <a:br>
              <a:rPr lang="en" sz="4400" dirty="0">
                <a:latin typeface="GT Eesti Pro Display Light" pitchFamily="2" charset="0"/>
              </a:rPr>
            </a:br>
            <a:br>
              <a:rPr lang="en" sz="4400" dirty="0">
                <a:latin typeface="GT Eesti Pro Display Light" pitchFamily="2" charset="0"/>
              </a:rPr>
            </a:br>
            <a:r>
              <a:rPr lang="en" sz="4400" dirty="0">
                <a:latin typeface="GT Eesti Pro Display Light" pitchFamily="2" charset="0"/>
              </a:rPr>
              <a:t>class Amphibian(Auto, Boat):</a:t>
            </a:r>
            <a:br>
              <a:rPr lang="en" sz="4400" dirty="0">
                <a:latin typeface="GT Eesti Pro Display Light" pitchFamily="2" charset="0"/>
              </a:rPr>
            </a:br>
            <a:r>
              <a:rPr lang="en" sz="4400">
                <a:latin typeface="GT Eesti Pro Display Light" pitchFamily="2" charset="0"/>
              </a:rPr>
              <a:t>    pass</a:t>
            </a:r>
            <a:br>
              <a:rPr lang="en" sz="4400" dirty="0">
                <a:latin typeface="GT Eesti Pro Display Light" pitchFamily="2" charset="0"/>
              </a:rPr>
            </a:br>
            <a:r>
              <a:rPr lang="en" sz="4400" dirty="0" err="1">
                <a:latin typeface="GT Eesti Pro Display Light" pitchFamily="2" charset="0"/>
              </a:rPr>
              <a:t>amb</a:t>
            </a:r>
            <a:r>
              <a:rPr lang="en" sz="4400" dirty="0">
                <a:latin typeface="GT Eesti Pro Display Light" pitchFamily="2" charset="0"/>
              </a:rPr>
              <a:t> = Amphibian()</a:t>
            </a:r>
            <a:br>
              <a:rPr lang="en" sz="4400" dirty="0">
                <a:latin typeface="GT Eesti Pro Display Light" pitchFamily="2" charset="0"/>
              </a:rPr>
            </a:br>
            <a:r>
              <a:rPr lang="en" sz="4400" dirty="0" err="1">
                <a:latin typeface="GT Eesti Pro Display Light" pitchFamily="2" charset="0"/>
              </a:rPr>
              <a:t>amb.ride</a:t>
            </a:r>
            <a:r>
              <a:rPr lang="en" sz="4400" dirty="0">
                <a:latin typeface="GT Eesti Pro Display Light" pitchFamily="2" charset="0"/>
              </a:rPr>
              <a:t>()</a:t>
            </a:r>
            <a:br>
              <a:rPr lang="en" sz="4400" dirty="0">
                <a:latin typeface="GT Eesti Pro Display Light" pitchFamily="2" charset="0"/>
              </a:rPr>
            </a:br>
            <a:r>
              <a:rPr lang="en" sz="4400" dirty="0" err="1">
                <a:latin typeface="GT Eesti Pro Display Light" pitchFamily="2" charset="0"/>
              </a:rPr>
              <a:t>amb.swim</a:t>
            </a:r>
            <a:r>
              <a:rPr lang="en" sz="4400" dirty="0">
                <a:latin typeface="GT Eesti Pro Display Light" pitchFamily="2" charset="0"/>
              </a:rPr>
              <a:t>()</a:t>
            </a:r>
          </a:p>
        </p:txBody>
      </p:sp>
    </p:spTree>
    <p:extLst>
      <p:ext uri="{BB962C8B-B14F-4D97-AF65-F5344CB8AC3E}">
        <p14:creationId xmlns:p14="http://schemas.microsoft.com/office/powerpoint/2010/main" val="200926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Примеси</a:t>
            </a:r>
            <a:r>
              <a:rPr lang="en-US" b="0" dirty="0">
                <a:latin typeface="GT Eesti Pro Display Light" pitchFamily="2" charset="0"/>
              </a:rPr>
              <a:t>(</a:t>
            </a:r>
            <a:r>
              <a:rPr lang="en-US" b="0" dirty="0" err="1">
                <a:latin typeface="GT Eesti Pro Display Light" pitchFamily="2" charset="0"/>
              </a:rPr>
              <a:t>Mixins</a:t>
            </a:r>
            <a:r>
              <a:rPr lang="en-US" b="0">
                <a:latin typeface="GT Eesti Pro Display Light" pitchFamily="2" charset="0"/>
              </a:rPr>
              <a:t>)</a:t>
            </a:r>
            <a:endParaRPr lang="ru-RU" b="0" dirty="0">
              <a:latin typeface="GT Eesti Pro Display Light" pitchFamily="2" charset="0"/>
            </a:endParaRP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29</a:t>
            </a:fld>
            <a:endParaRPr lang="ru-RU" dirty="0"/>
          </a:p>
        </p:txBody>
      </p:sp>
      <p:sp>
        <p:nvSpPr>
          <p:cNvPr id="7" name="Объект 4">
            <a:extLst>
              <a:ext uri="{FF2B5EF4-FFF2-40B4-BE49-F238E27FC236}">
                <a16:creationId xmlns:a16="http://schemas.microsoft.com/office/drawing/2014/main" id="{855E78C7-F2EE-4847-B56A-3B7CD2DC153A}"/>
              </a:ext>
            </a:extLst>
          </p:cNvPr>
          <p:cNvSpPr>
            <a:spLocks noGrp="1"/>
          </p:cNvSpPr>
          <p:nvPr>
            <p:ph sz="quarter" idx="14"/>
          </p:nvPr>
        </p:nvSpPr>
        <p:spPr>
          <a:xfrm>
            <a:off x="1367737" y="2138143"/>
            <a:ext cx="20937091" cy="8856000"/>
          </a:xfrm>
        </p:spPr>
        <p:txBody>
          <a:bodyPr/>
          <a:lstStyle/>
          <a:p>
            <a:pPr>
              <a:lnSpc>
                <a:spcPct val="150000"/>
              </a:lnSpc>
            </a:pPr>
            <a:r>
              <a:rPr lang="en" sz="4400" dirty="0">
                <a:latin typeface="GT Eesti Pro Display Light" pitchFamily="2" charset="0"/>
              </a:rPr>
              <a:t>from Auto import *</a:t>
            </a:r>
            <a:br>
              <a:rPr lang="en" sz="4400" dirty="0">
                <a:latin typeface="GT Eesti Pro Display Light" pitchFamily="2" charset="0"/>
              </a:rPr>
            </a:br>
            <a:r>
              <a:rPr lang="en" sz="4400" dirty="0">
                <a:latin typeface="GT Eesti Pro Display Light" pitchFamily="2" charset="0"/>
              </a:rPr>
              <a:t>from Boat import *</a:t>
            </a:r>
            <a:br>
              <a:rPr lang="en" sz="4400" dirty="0">
                <a:latin typeface="GT Eesti Pro Display Light" pitchFamily="2" charset="0"/>
              </a:rPr>
            </a:br>
            <a:br>
              <a:rPr lang="en" sz="4400" dirty="0">
                <a:latin typeface="GT Eesti Pro Display Light" pitchFamily="2" charset="0"/>
              </a:rPr>
            </a:br>
            <a:r>
              <a:rPr lang="en" sz="4400" dirty="0">
                <a:latin typeface="GT Eesti Pro Display Light" pitchFamily="2" charset="0"/>
              </a:rPr>
              <a:t>class Amphibian(Auto, Boat):</a:t>
            </a:r>
            <a:br>
              <a:rPr lang="en" sz="4400" dirty="0">
                <a:latin typeface="GT Eesti Pro Display Light" pitchFamily="2" charset="0"/>
              </a:rPr>
            </a:br>
            <a:r>
              <a:rPr lang="en" sz="4400">
                <a:latin typeface="GT Eesti Pro Display Light" pitchFamily="2" charset="0"/>
              </a:rPr>
              <a:t>    pass</a:t>
            </a:r>
            <a:br>
              <a:rPr lang="en" sz="4400" dirty="0">
                <a:latin typeface="GT Eesti Pro Display Light" pitchFamily="2" charset="0"/>
              </a:rPr>
            </a:br>
            <a:r>
              <a:rPr lang="en" sz="4400" dirty="0" err="1">
                <a:latin typeface="GT Eesti Pro Display Light" pitchFamily="2" charset="0"/>
              </a:rPr>
              <a:t>amb</a:t>
            </a:r>
            <a:r>
              <a:rPr lang="en" sz="4400" dirty="0">
                <a:latin typeface="GT Eesti Pro Display Light" pitchFamily="2" charset="0"/>
              </a:rPr>
              <a:t> = Amphibian()</a:t>
            </a:r>
            <a:br>
              <a:rPr lang="en" sz="4400" dirty="0">
                <a:latin typeface="GT Eesti Pro Display Light" pitchFamily="2" charset="0"/>
              </a:rPr>
            </a:br>
            <a:r>
              <a:rPr lang="en" sz="4400" dirty="0" err="1">
                <a:latin typeface="GT Eesti Pro Display Light" pitchFamily="2" charset="0"/>
              </a:rPr>
              <a:t>amb.ride</a:t>
            </a:r>
            <a:r>
              <a:rPr lang="en" sz="4400" dirty="0">
                <a:latin typeface="GT Eesti Pro Display Light" pitchFamily="2" charset="0"/>
              </a:rPr>
              <a:t>()</a:t>
            </a:r>
            <a:br>
              <a:rPr lang="en" sz="4400" dirty="0">
                <a:latin typeface="GT Eesti Pro Display Light" pitchFamily="2" charset="0"/>
              </a:rPr>
            </a:br>
            <a:r>
              <a:rPr lang="en" sz="4400" dirty="0" err="1">
                <a:latin typeface="GT Eesti Pro Display Light" pitchFamily="2" charset="0"/>
              </a:rPr>
              <a:t>amb.swim</a:t>
            </a:r>
            <a:r>
              <a:rPr lang="en" sz="4400" dirty="0">
                <a:latin typeface="GT Eesti Pro Display Light" pitchFamily="2" charset="0"/>
              </a:rPr>
              <a:t>()</a:t>
            </a:r>
          </a:p>
        </p:txBody>
      </p:sp>
    </p:spTree>
    <p:extLst>
      <p:ext uri="{BB962C8B-B14F-4D97-AF65-F5344CB8AC3E}">
        <p14:creationId xmlns:p14="http://schemas.microsoft.com/office/powerpoint/2010/main" val="344226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Основы тестирования</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3</a:t>
            </a:fld>
            <a:endParaRPr lang="ru-RU" dirty="0"/>
          </a:p>
        </p:txBody>
      </p:sp>
      <p:sp>
        <p:nvSpPr>
          <p:cNvPr id="5" name="Объект 4">
            <a:extLst>
              <a:ext uri="{FF2B5EF4-FFF2-40B4-BE49-F238E27FC236}">
                <a16:creationId xmlns:a16="http://schemas.microsoft.com/office/drawing/2014/main" id="{A0082ACD-2E61-0C43-B6D2-E96344B1F8B0}"/>
              </a:ext>
            </a:extLst>
          </p:cNvPr>
          <p:cNvSpPr>
            <a:spLocks noGrp="1"/>
          </p:cNvSpPr>
          <p:nvPr>
            <p:ph sz="quarter" idx="14"/>
          </p:nvPr>
        </p:nvSpPr>
        <p:spPr>
          <a:xfrm>
            <a:off x="1367737" y="2138143"/>
            <a:ext cx="20937091" cy="8856000"/>
          </a:xfrm>
        </p:spPr>
        <p:txBody>
          <a:bodyPr/>
          <a:lstStyle/>
          <a:p>
            <a:pPr>
              <a:lnSpc>
                <a:spcPct val="150000"/>
              </a:lnSpc>
            </a:pPr>
            <a:r>
              <a:rPr lang="ru-RU" sz="4400" dirty="0">
                <a:latin typeface="GT Eesti Pro Display Light" pitchFamily="2" charset="0"/>
              </a:rPr>
              <a:t>Вместе с функциями и классами вы также можете написать тесты для своего кода. Тестирование доказывает, что код работает так, как положено, для любых разновидностей̆ входных данных, которые он может получать. Тесты позволят вам быть уверенным в том, что код будет работать правильно и тогда, когда вашими программами станут пользоваться другие люди. Тестирование при добавлении нового кода гарантирует, что внесенные изменения не повлияют на текущее поведение программы. Все программисты допускают ошибки, поэтому каждый̆ программист должен часто тестировать свой код и выявлять ошибки до того, как с ними столкнутся другие пользователи. </a:t>
            </a:r>
          </a:p>
          <a:p>
            <a:endParaRPr lang="ru-RU" sz="4800" dirty="0">
              <a:latin typeface="GT Eesti Pro Display Light" pitchFamily="2" charset="0"/>
            </a:endParaRPr>
          </a:p>
        </p:txBody>
      </p:sp>
    </p:spTree>
    <p:extLst>
      <p:ext uri="{BB962C8B-B14F-4D97-AF65-F5344CB8AC3E}">
        <p14:creationId xmlns:p14="http://schemas.microsoft.com/office/powerpoint/2010/main" val="341428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Что мы сделаем сегодня?</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4</a:t>
            </a:fld>
            <a:endParaRPr lang="ru-RU" dirty="0"/>
          </a:p>
        </p:txBody>
      </p:sp>
      <p:sp>
        <p:nvSpPr>
          <p:cNvPr id="5" name="Объект 4">
            <a:extLst>
              <a:ext uri="{FF2B5EF4-FFF2-40B4-BE49-F238E27FC236}">
                <a16:creationId xmlns:a16="http://schemas.microsoft.com/office/drawing/2014/main" id="{A0082ACD-2E61-0C43-B6D2-E96344B1F8B0}"/>
              </a:ext>
            </a:extLst>
          </p:cNvPr>
          <p:cNvSpPr>
            <a:spLocks noGrp="1"/>
          </p:cNvSpPr>
          <p:nvPr>
            <p:ph sz="quarter" idx="14"/>
          </p:nvPr>
        </p:nvSpPr>
        <p:spPr>
          <a:xfrm>
            <a:off x="1367737" y="2138143"/>
            <a:ext cx="20937091" cy="8856000"/>
          </a:xfrm>
        </p:spPr>
        <p:txBody>
          <a:bodyPr/>
          <a:lstStyle/>
          <a:p>
            <a:pPr>
              <a:lnSpc>
                <a:spcPct val="150000"/>
              </a:lnSpc>
            </a:pPr>
            <a:r>
              <a:rPr lang="ru-RU" dirty="0">
                <a:latin typeface="GT Eesti Pro Display Light" pitchFamily="2" charset="0"/>
              </a:rPr>
              <a:t>Сегодня вы научитесь тестировать код средствами модуля </a:t>
            </a:r>
            <a:r>
              <a:rPr lang="en" dirty="0">
                <a:latin typeface="GT Eesti Pro Display Light" pitchFamily="2" charset="0"/>
              </a:rPr>
              <a:t>Python </a:t>
            </a:r>
            <a:r>
              <a:rPr lang="en" dirty="0" err="1">
                <a:latin typeface="GT Eesti Pro Display Light" pitchFamily="2" charset="0"/>
              </a:rPr>
              <a:t>unittest</a:t>
            </a:r>
            <a:r>
              <a:rPr lang="en" dirty="0">
                <a:latin typeface="GT Eesti Pro Display Light" pitchFamily="2" charset="0"/>
              </a:rPr>
              <a:t>. </a:t>
            </a:r>
            <a:r>
              <a:rPr lang="ru-RU" dirty="0">
                <a:latin typeface="GT Eesti Pro Display Light" pitchFamily="2" charset="0"/>
              </a:rPr>
              <a:t>Так же мы узнаем, как построить тестовые сценарии, как проверить, выдает ли программа для конкретных входных данных ожидаемый̆ результат и как тестировать функции и классы. Также вы научитесь оценивать, сколько тестов нужно написать для проекта. </a:t>
            </a:r>
            <a:endParaRPr lang="ru-RU" sz="4800" dirty="0">
              <a:latin typeface="GT Eesti Pro Display Light" pitchFamily="2" charset="0"/>
            </a:endParaRPr>
          </a:p>
        </p:txBody>
      </p:sp>
    </p:spTree>
    <p:extLst>
      <p:ext uri="{BB962C8B-B14F-4D97-AF65-F5344CB8AC3E}">
        <p14:creationId xmlns:p14="http://schemas.microsoft.com/office/powerpoint/2010/main" val="18059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Функция на тестирование</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5</a:t>
            </a:fld>
            <a:endParaRPr lang="ru-RU" dirty="0"/>
          </a:p>
        </p:txBody>
      </p:sp>
      <p:sp>
        <p:nvSpPr>
          <p:cNvPr id="5" name="Объект 4">
            <a:extLst>
              <a:ext uri="{FF2B5EF4-FFF2-40B4-BE49-F238E27FC236}">
                <a16:creationId xmlns:a16="http://schemas.microsoft.com/office/drawing/2014/main" id="{A0082ACD-2E61-0C43-B6D2-E96344B1F8B0}"/>
              </a:ext>
            </a:extLst>
          </p:cNvPr>
          <p:cNvSpPr>
            <a:spLocks noGrp="1"/>
          </p:cNvSpPr>
          <p:nvPr>
            <p:ph sz="quarter" idx="14"/>
          </p:nvPr>
        </p:nvSpPr>
        <p:spPr>
          <a:xfrm>
            <a:off x="1367737" y="2138143"/>
            <a:ext cx="20937091" cy="8856000"/>
          </a:xfrm>
        </p:spPr>
        <p:txBody>
          <a:bodyPr/>
          <a:lstStyle/>
          <a:p>
            <a:pPr>
              <a:lnSpc>
                <a:spcPct val="150000"/>
              </a:lnSpc>
            </a:pPr>
            <a:r>
              <a:rPr lang="ru-RU" dirty="0">
                <a:latin typeface="GT Eesti Pro Display Light" pitchFamily="2" charset="0"/>
              </a:rPr>
              <a:t>Что бы потренироваться в тестировании, нам потребуется код, В роли функции на тестирования у нас выступит функция, которая форматирует полное имя:</a:t>
            </a:r>
            <a:endParaRPr lang="ru-RU" sz="4800" dirty="0">
              <a:latin typeface="GT Eesti Pro Display Light" pitchFamily="2" charset="0"/>
            </a:endParaRPr>
          </a:p>
        </p:txBody>
      </p:sp>
      <p:sp>
        <p:nvSpPr>
          <p:cNvPr id="6" name="Прямоугольник 5">
            <a:extLst>
              <a:ext uri="{FF2B5EF4-FFF2-40B4-BE49-F238E27FC236}">
                <a16:creationId xmlns:a16="http://schemas.microsoft.com/office/drawing/2014/main" id="{16C7204C-31C1-2F44-8B8E-4982C8179794}"/>
              </a:ext>
            </a:extLst>
          </p:cNvPr>
          <p:cNvSpPr/>
          <p:nvPr/>
        </p:nvSpPr>
        <p:spPr>
          <a:xfrm>
            <a:off x="1514947" y="6566143"/>
            <a:ext cx="21331055" cy="5509200"/>
          </a:xfrm>
          <a:prstGeom prst="rect">
            <a:avLst/>
          </a:prstGeom>
        </p:spPr>
        <p:txBody>
          <a:bodyPr wrap="square">
            <a:spAutoFit/>
          </a:bodyPr>
          <a:lstStyle/>
          <a:p>
            <a:r>
              <a:rPr lang="en" sz="4400" b="1" dirty="0">
                <a:solidFill>
                  <a:srgbClr val="000080"/>
                </a:solidFill>
              </a:rPr>
              <a:t>def </a:t>
            </a:r>
            <a:r>
              <a:rPr lang="en" sz="4400" dirty="0" err="1"/>
              <a:t>get_formatted_name</a:t>
            </a:r>
            <a:r>
              <a:rPr lang="en" sz="4400" dirty="0"/>
              <a:t>(first, last, </a:t>
            </a:r>
            <a:r>
              <a:rPr lang="en" sz="4400" dirty="0" err="1"/>
              <a:t>otch</a:t>
            </a:r>
            <a:r>
              <a:rPr lang="en" sz="4400" dirty="0"/>
              <a:t>=</a:t>
            </a:r>
            <a:r>
              <a:rPr lang="en" sz="4400" b="1" dirty="0">
                <a:solidFill>
                  <a:srgbClr val="008080"/>
                </a:solidFill>
              </a:rPr>
              <a:t>''</a:t>
            </a:r>
            <a:r>
              <a:rPr lang="en" sz="4400" dirty="0"/>
              <a:t>):</a:t>
            </a:r>
            <a:br>
              <a:rPr lang="en" sz="4400" dirty="0"/>
            </a:br>
            <a:r>
              <a:rPr lang="en" sz="4400" dirty="0"/>
              <a:t>    </a:t>
            </a:r>
            <a:r>
              <a:rPr lang="en" sz="4400" i="1" dirty="0">
                <a:solidFill>
                  <a:srgbClr val="808080"/>
                </a:solidFill>
              </a:rPr>
              <a:t>"""</a:t>
            </a:r>
            <a:r>
              <a:rPr lang="ru-RU" sz="4400" i="1" dirty="0">
                <a:solidFill>
                  <a:srgbClr val="808080"/>
                </a:solidFill>
              </a:rPr>
              <a:t>Возвращает нам правильно созданное имя человека"""</a:t>
            </a:r>
            <a:br>
              <a:rPr lang="ru-RU" sz="4400" i="1" dirty="0">
                <a:solidFill>
                  <a:srgbClr val="808080"/>
                </a:solidFill>
              </a:rPr>
            </a:br>
            <a:r>
              <a:rPr lang="ru-RU" sz="4400" i="1" dirty="0">
                <a:solidFill>
                  <a:srgbClr val="808080"/>
                </a:solidFill>
              </a:rPr>
              <a:t>    </a:t>
            </a:r>
            <a:r>
              <a:rPr lang="en" sz="4400" b="1" dirty="0">
                <a:solidFill>
                  <a:srgbClr val="000080"/>
                </a:solidFill>
              </a:rPr>
              <a:t>if </a:t>
            </a:r>
            <a:r>
              <a:rPr lang="en" sz="4400" dirty="0" err="1"/>
              <a:t>otch</a:t>
            </a:r>
            <a:r>
              <a:rPr lang="en" sz="4400" dirty="0"/>
              <a:t>:</a:t>
            </a:r>
            <a:br>
              <a:rPr lang="en" sz="4400" dirty="0"/>
            </a:br>
            <a:r>
              <a:rPr lang="en" sz="4400" dirty="0"/>
              <a:t>        </a:t>
            </a:r>
            <a:r>
              <a:rPr lang="en" sz="4400" dirty="0" err="1"/>
              <a:t>full_name</a:t>
            </a:r>
            <a:r>
              <a:rPr lang="en" sz="4400" dirty="0"/>
              <a:t> = </a:t>
            </a:r>
            <a:r>
              <a:rPr lang="en" sz="4400" b="1" dirty="0">
                <a:solidFill>
                  <a:srgbClr val="008080"/>
                </a:solidFill>
              </a:rPr>
              <a:t>f"</a:t>
            </a:r>
            <a:r>
              <a:rPr lang="en" sz="4400" b="1" dirty="0">
                <a:solidFill>
                  <a:srgbClr val="000080"/>
                </a:solidFill>
              </a:rPr>
              <a:t>{</a:t>
            </a:r>
            <a:r>
              <a:rPr lang="en" sz="4400" dirty="0"/>
              <a:t>first</a:t>
            </a:r>
            <a:r>
              <a:rPr lang="en" sz="4400" b="1" dirty="0">
                <a:solidFill>
                  <a:srgbClr val="000080"/>
                </a:solidFill>
              </a:rPr>
              <a:t>} {</a:t>
            </a:r>
            <a:r>
              <a:rPr lang="en" sz="4400" dirty="0" err="1"/>
              <a:t>otch</a:t>
            </a:r>
            <a:r>
              <a:rPr lang="en" sz="4400" b="1" dirty="0">
                <a:solidFill>
                  <a:srgbClr val="000080"/>
                </a:solidFill>
              </a:rPr>
              <a:t>} {</a:t>
            </a:r>
            <a:r>
              <a:rPr lang="en" sz="4400" dirty="0"/>
              <a:t>last</a:t>
            </a:r>
            <a:r>
              <a:rPr lang="en" sz="4400" b="1" dirty="0">
                <a:solidFill>
                  <a:srgbClr val="000080"/>
                </a:solidFill>
              </a:rPr>
              <a:t>}</a:t>
            </a:r>
            <a:r>
              <a:rPr lang="en" sz="4400" b="1" dirty="0">
                <a:solidFill>
                  <a:srgbClr val="008080"/>
                </a:solidFill>
              </a:rPr>
              <a:t>"</a:t>
            </a:r>
            <a:br>
              <a:rPr lang="en" sz="4400" b="1" dirty="0">
                <a:solidFill>
                  <a:srgbClr val="008080"/>
                </a:solidFill>
              </a:rPr>
            </a:br>
            <a:r>
              <a:rPr lang="en" sz="4400" b="1" dirty="0">
                <a:solidFill>
                  <a:srgbClr val="008080"/>
                </a:solidFill>
              </a:rPr>
              <a:t>    </a:t>
            </a:r>
            <a:r>
              <a:rPr lang="en" sz="4400" b="1" dirty="0">
                <a:solidFill>
                  <a:srgbClr val="000080"/>
                </a:solidFill>
              </a:rPr>
              <a:t>else</a:t>
            </a:r>
            <a:r>
              <a:rPr lang="en" sz="4400" dirty="0"/>
              <a:t>:</a:t>
            </a:r>
            <a:br>
              <a:rPr lang="en" sz="4400" dirty="0"/>
            </a:br>
            <a:r>
              <a:rPr lang="en" sz="4400" dirty="0"/>
              <a:t>        </a:t>
            </a:r>
            <a:r>
              <a:rPr lang="en" sz="4400" dirty="0" err="1"/>
              <a:t>full_name</a:t>
            </a:r>
            <a:r>
              <a:rPr lang="en" sz="4400" dirty="0"/>
              <a:t> = </a:t>
            </a:r>
            <a:r>
              <a:rPr lang="en" sz="4400" b="1" dirty="0">
                <a:solidFill>
                  <a:srgbClr val="008080"/>
                </a:solidFill>
              </a:rPr>
              <a:t>f"</a:t>
            </a:r>
            <a:r>
              <a:rPr lang="en" sz="4400" b="1" dirty="0">
                <a:solidFill>
                  <a:srgbClr val="000080"/>
                </a:solidFill>
              </a:rPr>
              <a:t>{</a:t>
            </a:r>
            <a:r>
              <a:rPr lang="en" sz="4400" dirty="0"/>
              <a:t>first</a:t>
            </a:r>
            <a:r>
              <a:rPr lang="en" sz="4400" b="1" dirty="0">
                <a:solidFill>
                  <a:srgbClr val="000080"/>
                </a:solidFill>
              </a:rPr>
              <a:t>} {</a:t>
            </a:r>
            <a:r>
              <a:rPr lang="en" sz="4400" dirty="0"/>
              <a:t>last</a:t>
            </a:r>
            <a:r>
              <a:rPr lang="en" sz="4400" b="1" dirty="0">
                <a:solidFill>
                  <a:srgbClr val="000080"/>
                </a:solidFill>
              </a:rPr>
              <a:t>}</a:t>
            </a:r>
            <a:r>
              <a:rPr lang="en" sz="4400" b="1" dirty="0">
                <a:solidFill>
                  <a:srgbClr val="008080"/>
                </a:solidFill>
              </a:rPr>
              <a:t>"</a:t>
            </a:r>
            <a:br>
              <a:rPr lang="en" sz="4400" b="1" dirty="0">
                <a:solidFill>
                  <a:srgbClr val="008080"/>
                </a:solidFill>
              </a:rPr>
            </a:br>
            <a:r>
              <a:rPr lang="en" sz="4400" b="1" dirty="0">
                <a:solidFill>
                  <a:srgbClr val="008080"/>
                </a:solidFill>
              </a:rPr>
              <a:t>    </a:t>
            </a:r>
            <a:r>
              <a:rPr lang="en" sz="4400" b="1" dirty="0">
                <a:solidFill>
                  <a:srgbClr val="000080"/>
                </a:solidFill>
              </a:rPr>
              <a:t>return </a:t>
            </a:r>
            <a:r>
              <a:rPr lang="en" sz="4400" dirty="0" err="1"/>
              <a:t>full_name.title</a:t>
            </a:r>
            <a:r>
              <a:rPr lang="en" sz="4400" dirty="0"/>
              <a:t>()</a:t>
            </a:r>
            <a:br>
              <a:rPr lang="en" sz="4400" dirty="0"/>
            </a:br>
            <a:endParaRPr lang="ru-RU" sz="4400" dirty="0"/>
          </a:p>
        </p:txBody>
      </p:sp>
    </p:spTree>
    <p:extLst>
      <p:ext uri="{BB962C8B-B14F-4D97-AF65-F5344CB8AC3E}">
        <p14:creationId xmlns:p14="http://schemas.microsoft.com/office/powerpoint/2010/main" val="187202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Функция на тестирование</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6</a:t>
            </a:fld>
            <a:endParaRPr lang="ru-RU" dirty="0"/>
          </a:p>
        </p:txBody>
      </p:sp>
      <p:sp>
        <p:nvSpPr>
          <p:cNvPr id="5" name="Объект 4">
            <a:extLst>
              <a:ext uri="{FF2B5EF4-FFF2-40B4-BE49-F238E27FC236}">
                <a16:creationId xmlns:a16="http://schemas.microsoft.com/office/drawing/2014/main" id="{A0082ACD-2E61-0C43-B6D2-E96344B1F8B0}"/>
              </a:ext>
            </a:extLst>
          </p:cNvPr>
          <p:cNvSpPr>
            <a:spLocks noGrp="1"/>
          </p:cNvSpPr>
          <p:nvPr>
            <p:ph sz="quarter" idx="14"/>
          </p:nvPr>
        </p:nvSpPr>
        <p:spPr>
          <a:xfrm>
            <a:off x="1367737" y="2138143"/>
            <a:ext cx="20937091" cy="8856000"/>
          </a:xfrm>
        </p:spPr>
        <p:txBody>
          <a:bodyPr/>
          <a:lstStyle/>
          <a:p>
            <a:pPr>
              <a:lnSpc>
                <a:spcPct val="150000"/>
              </a:lnSpc>
            </a:pPr>
            <a:r>
              <a:rPr lang="ru-RU" sz="4800" dirty="0">
                <a:latin typeface="GT Eesti Pro Display Light" pitchFamily="2" charset="0"/>
              </a:rPr>
              <a:t>Но это только сама функция. Теперь нам нужно импортировать ее в отдельный файл</a:t>
            </a:r>
            <a:r>
              <a:rPr lang="en-US" sz="4800" dirty="0">
                <a:latin typeface="GT Eesti Pro Display Light" pitchFamily="2" charset="0"/>
              </a:rPr>
              <a:t> </a:t>
            </a:r>
            <a:r>
              <a:rPr lang="ru-RU" sz="4800" dirty="0">
                <a:latin typeface="GT Eesti Pro Display Light" pitchFamily="2" charset="0"/>
              </a:rPr>
              <a:t>(на самом деле то необязательно, просто принято тесты выносить в отдельный файл, чтобы было проще всем работать – и отделу тестирования, и  самим разработчикам). Для тестирования мы возьмем на борт библиотеку </a:t>
            </a:r>
            <a:r>
              <a:rPr lang="en-US" sz="4800" dirty="0" err="1">
                <a:latin typeface="GT Eesti Pro Display Light" pitchFamily="2" charset="0"/>
              </a:rPr>
              <a:t>unittest</a:t>
            </a:r>
            <a:r>
              <a:rPr lang="ru-RU" sz="4800" dirty="0">
                <a:latin typeface="GT Eesti Pro Display Light" pitchFamily="2" charset="0"/>
              </a:rPr>
              <a:t>, </a:t>
            </a:r>
            <a:r>
              <a:rPr lang="en-US" sz="4800" dirty="0">
                <a:latin typeface="GT Eesti Pro Display Light" pitchFamily="2" charset="0"/>
              </a:rPr>
              <a:t> </a:t>
            </a:r>
            <a:r>
              <a:rPr lang="ru-RU" sz="4800" dirty="0">
                <a:latin typeface="GT Eesti Pro Display Light" pitchFamily="2" charset="0"/>
              </a:rPr>
              <a:t>которая поставляется вместе с </a:t>
            </a:r>
            <a:r>
              <a:rPr lang="en-US" sz="4800" dirty="0">
                <a:latin typeface="GT Eesti Pro Display Light" pitchFamily="2" charset="0"/>
              </a:rPr>
              <a:t>Python</a:t>
            </a:r>
            <a:r>
              <a:rPr lang="ru-RU" sz="4800" dirty="0">
                <a:latin typeface="GT Eesti Pro Display Light" pitchFamily="2" charset="0"/>
              </a:rPr>
              <a:t>. Для тестирования мы создадим класс </a:t>
            </a:r>
            <a:r>
              <a:rPr lang="en-US" sz="4800" dirty="0" err="1">
                <a:latin typeface="GT Eesti Pro Display Light" pitchFamily="2" charset="0"/>
              </a:rPr>
              <a:t>NamesTestCase</a:t>
            </a:r>
            <a:r>
              <a:rPr lang="ru-RU" sz="4800" dirty="0">
                <a:latin typeface="GT Eesti Pro Display Light" pitchFamily="2" charset="0"/>
              </a:rPr>
              <a:t>, который будет наследовать </a:t>
            </a:r>
            <a:r>
              <a:rPr lang="en-US" sz="4800" dirty="0">
                <a:latin typeface="GT Eesti Pro Display Light" pitchFamily="2" charset="0"/>
              </a:rPr>
              <a:t>class </a:t>
            </a:r>
            <a:r>
              <a:rPr lang="ru-RU" sz="4800" dirty="0">
                <a:latin typeface="GT Eesti Pro Display Light" pitchFamily="2" charset="0"/>
              </a:rPr>
              <a:t>из </a:t>
            </a:r>
            <a:r>
              <a:rPr lang="en-US" sz="4800" dirty="0" err="1">
                <a:latin typeface="GT Eesti Pro Display Light" pitchFamily="2" charset="0"/>
              </a:rPr>
              <a:t>unittest.TestCase</a:t>
            </a:r>
            <a:r>
              <a:rPr lang="en-US" sz="4800" dirty="0">
                <a:latin typeface="GT Eesti Pro Display Light" pitchFamily="2" charset="0"/>
              </a:rPr>
              <a:t>:</a:t>
            </a:r>
            <a:endParaRPr lang="ru-RU" sz="4800" dirty="0">
              <a:latin typeface="GT Eesti Pro Display Light" pitchFamily="2" charset="0"/>
            </a:endParaRPr>
          </a:p>
        </p:txBody>
      </p:sp>
    </p:spTree>
    <p:extLst>
      <p:ext uri="{BB962C8B-B14F-4D97-AF65-F5344CB8AC3E}">
        <p14:creationId xmlns:p14="http://schemas.microsoft.com/office/powerpoint/2010/main" val="16103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Функция на тестирование</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7</a:t>
            </a:fld>
            <a:endParaRPr lang="ru-RU" dirty="0"/>
          </a:p>
        </p:txBody>
      </p:sp>
      <p:sp>
        <p:nvSpPr>
          <p:cNvPr id="8" name="Прямоугольник 7">
            <a:extLst>
              <a:ext uri="{FF2B5EF4-FFF2-40B4-BE49-F238E27FC236}">
                <a16:creationId xmlns:a16="http://schemas.microsoft.com/office/drawing/2014/main" id="{3CC2B190-E323-564A-8E04-07DCACC10B0F}"/>
              </a:ext>
            </a:extLst>
          </p:cNvPr>
          <p:cNvSpPr/>
          <p:nvPr/>
        </p:nvSpPr>
        <p:spPr>
          <a:xfrm>
            <a:off x="1067077" y="2933849"/>
            <a:ext cx="21043392" cy="7848302"/>
          </a:xfrm>
          <a:prstGeom prst="rect">
            <a:avLst/>
          </a:prstGeom>
        </p:spPr>
        <p:txBody>
          <a:bodyPr wrap="square">
            <a:spAutoFit/>
          </a:bodyPr>
          <a:lstStyle/>
          <a:p>
            <a:r>
              <a:rPr lang="en" b="1" dirty="0">
                <a:solidFill>
                  <a:srgbClr val="000080"/>
                </a:solidFill>
              </a:rPr>
              <a:t>import </a:t>
            </a:r>
            <a:r>
              <a:rPr lang="en" dirty="0" err="1"/>
              <a:t>unittest</a:t>
            </a:r>
            <a:br>
              <a:rPr lang="en" dirty="0"/>
            </a:br>
            <a:br>
              <a:rPr lang="en" dirty="0"/>
            </a:br>
            <a:r>
              <a:rPr lang="en" b="1" dirty="0">
                <a:solidFill>
                  <a:srgbClr val="000080"/>
                </a:solidFill>
              </a:rPr>
              <a:t>from </a:t>
            </a:r>
            <a:r>
              <a:rPr lang="en" dirty="0" err="1"/>
              <a:t>name_function</a:t>
            </a:r>
            <a:r>
              <a:rPr lang="en" dirty="0"/>
              <a:t> </a:t>
            </a:r>
            <a:r>
              <a:rPr lang="en" b="1" dirty="0">
                <a:solidFill>
                  <a:srgbClr val="000080"/>
                </a:solidFill>
              </a:rPr>
              <a:t>import </a:t>
            </a:r>
            <a:r>
              <a:rPr lang="en" dirty="0" err="1"/>
              <a:t>get_formatted_name</a:t>
            </a:r>
            <a:br>
              <a:rPr lang="en" dirty="0"/>
            </a:br>
            <a:br>
              <a:rPr lang="en" dirty="0"/>
            </a:br>
            <a:r>
              <a:rPr lang="en" b="1" dirty="0">
                <a:solidFill>
                  <a:srgbClr val="000080"/>
                </a:solidFill>
              </a:rPr>
              <a:t>class </a:t>
            </a:r>
            <a:r>
              <a:rPr lang="en" dirty="0" err="1"/>
              <a:t>NamesTestCase</a:t>
            </a:r>
            <a:r>
              <a:rPr lang="en" dirty="0"/>
              <a:t>(</a:t>
            </a:r>
            <a:r>
              <a:rPr lang="en" dirty="0" err="1"/>
              <a:t>unittest.TestCase</a:t>
            </a:r>
            <a:r>
              <a:rPr lang="en" dirty="0"/>
              <a:t>):</a:t>
            </a:r>
            <a:br>
              <a:rPr lang="en" dirty="0"/>
            </a:br>
            <a:r>
              <a:rPr lang="en" dirty="0"/>
              <a:t>    </a:t>
            </a:r>
            <a:r>
              <a:rPr lang="en" i="1" dirty="0">
                <a:solidFill>
                  <a:srgbClr val="808080"/>
                </a:solidFill>
              </a:rPr>
              <a:t>"""</a:t>
            </a:r>
            <a:r>
              <a:rPr lang="ru-RU" i="1" dirty="0">
                <a:solidFill>
                  <a:srgbClr val="808080"/>
                </a:solidFill>
              </a:rPr>
              <a:t>Тесты для  '</a:t>
            </a:r>
            <a:r>
              <a:rPr lang="en" i="1" dirty="0" err="1">
                <a:solidFill>
                  <a:srgbClr val="808080"/>
                </a:solidFill>
              </a:rPr>
              <a:t>name_function.py</a:t>
            </a:r>
            <a:r>
              <a:rPr lang="en" i="1" dirty="0">
                <a:solidFill>
                  <a:srgbClr val="808080"/>
                </a:solidFill>
              </a:rPr>
              <a:t>'."""</a:t>
            </a:r>
            <a:br>
              <a:rPr lang="en" i="1" dirty="0">
                <a:solidFill>
                  <a:srgbClr val="808080"/>
                </a:solidFill>
              </a:rPr>
            </a:br>
            <a:r>
              <a:rPr lang="en" i="1" dirty="0">
                <a:solidFill>
                  <a:srgbClr val="808080"/>
                </a:solidFill>
              </a:rPr>
              <a:t>    </a:t>
            </a:r>
            <a:br>
              <a:rPr lang="en" i="1" dirty="0">
                <a:solidFill>
                  <a:srgbClr val="808080"/>
                </a:solidFill>
              </a:rPr>
            </a:br>
            <a:r>
              <a:rPr lang="en" i="1" dirty="0">
                <a:solidFill>
                  <a:srgbClr val="808080"/>
                </a:solidFill>
              </a:rPr>
              <a:t>    </a:t>
            </a:r>
            <a:r>
              <a:rPr lang="en" b="1" dirty="0">
                <a:solidFill>
                  <a:srgbClr val="000080"/>
                </a:solidFill>
              </a:rPr>
              <a:t>def </a:t>
            </a:r>
            <a:r>
              <a:rPr lang="en" dirty="0" err="1"/>
              <a:t>test_first_last_name</a:t>
            </a:r>
            <a:r>
              <a:rPr lang="en" dirty="0"/>
              <a:t>(</a:t>
            </a:r>
            <a:r>
              <a:rPr lang="en" dirty="0">
                <a:solidFill>
                  <a:srgbClr val="94558D"/>
                </a:solidFill>
              </a:rPr>
              <a:t>self</a:t>
            </a:r>
            <a:r>
              <a:rPr lang="en" dirty="0"/>
              <a:t>):</a:t>
            </a:r>
            <a:br>
              <a:rPr lang="en" dirty="0"/>
            </a:br>
            <a:r>
              <a:rPr lang="en" dirty="0"/>
              <a:t>        </a:t>
            </a:r>
            <a:r>
              <a:rPr lang="en" i="1" dirty="0">
                <a:solidFill>
                  <a:srgbClr val="808080"/>
                </a:solidFill>
              </a:rPr>
              <a:t>""" </a:t>
            </a:r>
            <a:r>
              <a:rPr lang="ru-RU" i="1" dirty="0">
                <a:solidFill>
                  <a:srgbClr val="808080"/>
                </a:solidFill>
              </a:rPr>
              <a:t>Правда ли имя - фамилия Семен Семенов работают правильно?"""</a:t>
            </a:r>
            <a:br>
              <a:rPr lang="ru-RU" i="1" dirty="0">
                <a:solidFill>
                  <a:srgbClr val="808080"/>
                </a:solidFill>
              </a:rPr>
            </a:br>
            <a:r>
              <a:rPr lang="ru-RU" i="1" dirty="0">
                <a:solidFill>
                  <a:srgbClr val="808080"/>
                </a:solidFill>
              </a:rPr>
              <a:t>        </a:t>
            </a:r>
            <a:r>
              <a:rPr lang="en" dirty="0" err="1"/>
              <a:t>formatted_name</a:t>
            </a:r>
            <a:r>
              <a:rPr lang="en" dirty="0"/>
              <a:t> = </a:t>
            </a:r>
            <a:r>
              <a:rPr lang="en" dirty="0" err="1"/>
              <a:t>get_formatted_name</a:t>
            </a:r>
            <a:r>
              <a:rPr lang="en" dirty="0"/>
              <a:t>(</a:t>
            </a:r>
            <a:r>
              <a:rPr lang="en" b="1" dirty="0">
                <a:solidFill>
                  <a:srgbClr val="008080"/>
                </a:solidFill>
              </a:rPr>
              <a:t>'semen'</a:t>
            </a:r>
            <a:r>
              <a:rPr lang="en" dirty="0"/>
              <a:t>, </a:t>
            </a:r>
            <a:r>
              <a:rPr lang="en" b="1" dirty="0">
                <a:solidFill>
                  <a:srgbClr val="008080"/>
                </a:solidFill>
              </a:rPr>
              <a:t>'</a:t>
            </a:r>
            <a:r>
              <a:rPr lang="en" b="1" dirty="0" err="1">
                <a:solidFill>
                  <a:srgbClr val="008080"/>
                </a:solidFill>
              </a:rPr>
              <a:t>semenov</a:t>
            </a:r>
            <a:r>
              <a:rPr lang="en" b="1" dirty="0">
                <a:solidFill>
                  <a:srgbClr val="008080"/>
                </a:solidFill>
              </a:rPr>
              <a:t>'</a:t>
            </a:r>
            <a:r>
              <a:rPr lang="en" dirty="0"/>
              <a:t>)</a:t>
            </a:r>
            <a:br>
              <a:rPr lang="en" dirty="0"/>
            </a:br>
            <a:r>
              <a:rPr lang="en" dirty="0"/>
              <a:t>        </a:t>
            </a:r>
            <a:r>
              <a:rPr lang="en" dirty="0" err="1">
                <a:solidFill>
                  <a:srgbClr val="94558D"/>
                </a:solidFill>
              </a:rPr>
              <a:t>self</a:t>
            </a:r>
            <a:r>
              <a:rPr lang="en" dirty="0" err="1"/>
              <a:t>.assertEqual</a:t>
            </a:r>
            <a:r>
              <a:rPr lang="en" dirty="0"/>
              <a:t>(</a:t>
            </a:r>
            <a:r>
              <a:rPr lang="en" dirty="0" err="1"/>
              <a:t>formatted_name</a:t>
            </a:r>
            <a:r>
              <a:rPr lang="en" dirty="0"/>
              <a:t>, </a:t>
            </a:r>
            <a:r>
              <a:rPr lang="en" b="1" dirty="0">
                <a:solidFill>
                  <a:srgbClr val="008080"/>
                </a:solidFill>
              </a:rPr>
              <a:t>'Semen Semenov'</a:t>
            </a:r>
            <a:r>
              <a:rPr lang="en" dirty="0"/>
              <a:t>)</a:t>
            </a:r>
            <a:br>
              <a:rPr lang="en" dirty="0"/>
            </a:br>
            <a:br>
              <a:rPr lang="en" dirty="0"/>
            </a:br>
            <a:r>
              <a:rPr lang="en" dirty="0" err="1"/>
              <a:t>unittest.main</a:t>
            </a:r>
            <a:r>
              <a:rPr lang="en" dirty="0"/>
              <a:t>()</a:t>
            </a:r>
            <a:br>
              <a:rPr lang="en" dirty="0"/>
            </a:br>
            <a:endParaRPr lang="ru-RU" dirty="0"/>
          </a:p>
        </p:txBody>
      </p:sp>
    </p:spTree>
    <p:extLst>
      <p:ext uri="{BB962C8B-B14F-4D97-AF65-F5344CB8AC3E}">
        <p14:creationId xmlns:p14="http://schemas.microsoft.com/office/powerpoint/2010/main" val="399579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Функция на тестирование</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8</a:t>
            </a:fld>
            <a:endParaRPr lang="ru-RU" dirty="0"/>
          </a:p>
        </p:txBody>
      </p:sp>
      <p:sp>
        <p:nvSpPr>
          <p:cNvPr id="5" name="Объект 4">
            <a:extLst>
              <a:ext uri="{FF2B5EF4-FFF2-40B4-BE49-F238E27FC236}">
                <a16:creationId xmlns:a16="http://schemas.microsoft.com/office/drawing/2014/main" id="{A0082ACD-2E61-0C43-B6D2-E96344B1F8B0}"/>
              </a:ext>
            </a:extLst>
          </p:cNvPr>
          <p:cNvSpPr>
            <a:spLocks noGrp="1"/>
          </p:cNvSpPr>
          <p:nvPr>
            <p:ph sz="quarter" idx="14"/>
          </p:nvPr>
        </p:nvSpPr>
        <p:spPr>
          <a:xfrm>
            <a:off x="1367737" y="2138143"/>
            <a:ext cx="20937091" cy="8856000"/>
          </a:xfrm>
        </p:spPr>
        <p:txBody>
          <a:bodyPr/>
          <a:lstStyle/>
          <a:p>
            <a:pPr>
              <a:lnSpc>
                <a:spcPct val="150000"/>
              </a:lnSpc>
            </a:pPr>
            <a:r>
              <a:rPr lang="ru-RU" sz="4400" dirty="0">
                <a:latin typeface="GT Eesti Pro Display Light" pitchFamily="2" charset="0"/>
              </a:rPr>
              <a:t>Внутри класса </a:t>
            </a:r>
            <a:r>
              <a:rPr lang="en-US" sz="4400" dirty="0" err="1">
                <a:latin typeface="GT Eesti Pro Display Light" pitchFamily="2" charset="0"/>
              </a:rPr>
              <a:t>NamesTestCase</a:t>
            </a:r>
            <a:r>
              <a:rPr lang="en-US" sz="4400" dirty="0">
                <a:latin typeface="GT Eesti Pro Display Light" pitchFamily="2" charset="0"/>
              </a:rPr>
              <a:t> </a:t>
            </a:r>
            <a:r>
              <a:rPr lang="ru-RU" sz="4400" dirty="0">
                <a:latin typeface="GT Eesti Pro Display Light" pitchFamily="2" charset="0"/>
              </a:rPr>
              <a:t>мы создаем функцию </a:t>
            </a:r>
            <a:r>
              <a:rPr lang="en-US" sz="4400" dirty="0" err="1">
                <a:latin typeface="GT Eesti Pro Display Light" pitchFamily="2" charset="0"/>
              </a:rPr>
              <a:t>test_first_last_name</a:t>
            </a:r>
            <a:r>
              <a:rPr lang="ru-RU" sz="4400" dirty="0">
                <a:latin typeface="GT Eesti Pro Display Light" pitchFamily="2" charset="0"/>
              </a:rPr>
              <a:t>, в которой мы используем метод </a:t>
            </a:r>
            <a:r>
              <a:rPr lang="en-US" sz="4400" dirty="0" err="1">
                <a:latin typeface="GT Eesti Pro Display Light" pitchFamily="2" charset="0"/>
              </a:rPr>
              <a:t>assertEqual</a:t>
            </a:r>
            <a:r>
              <a:rPr lang="en-US" sz="4400" dirty="0">
                <a:latin typeface="GT Eesti Pro Display Light" pitchFamily="2" charset="0"/>
              </a:rPr>
              <a:t>() </a:t>
            </a:r>
            <a:r>
              <a:rPr lang="ru-RU" sz="4400" dirty="0">
                <a:latin typeface="GT Eesti Pro Display Light" pitchFamily="2" charset="0"/>
              </a:rPr>
              <a:t>из модуля </a:t>
            </a:r>
            <a:r>
              <a:rPr lang="en-US" sz="4400" dirty="0" err="1">
                <a:latin typeface="GT Eesti Pro Display Light" pitchFamily="2" charset="0"/>
              </a:rPr>
              <a:t>unittest</a:t>
            </a:r>
            <a:r>
              <a:rPr lang="ru-RU" sz="4400" dirty="0">
                <a:latin typeface="GT Eesti Pro Display Light" pitchFamily="2" charset="0"/>
              </a:rPr>
              <a:t>, вызов которой буквально означает «Сравни значение «</a:t>
            </a:r>
            <a:r>
              <a:rPr lang="en-US" sz="4400" dirty="0" err="1">
                <a:latin typeface="GT Eesti Pro Display Light" pitchFamily="2" charset="0"/>
              </a:rPr>
              <a:t>formatted_name</a:t>
            </a:r>
            <a:r>
              <a:rPr lang="ru-RU" sz="4400" dirty="0">
                <a:latin typeface="GT Eesti Pro Display Light" pitchFamily="2" charset="0"/>
              </a:rPr>
              <a:t>» со строкой «Семен Семенов». Если они равны, как и ожидалось – отлично. Но если не равны, тогда обязательно сообщи мне! </a:t>
            </a:r>
          </a:p>
          <a:p>
            <a:pPr>
              <a:lnSpc>
                <a:spcPct val="150000"/>
              </a:lnSpc>
            </a:pPr>
            <a:r>
              <a:rPr lang="ru-RU" sz="4400" dirty="0">
                <a:latin typeface="GT Eesti Pro Display Light" pitchFamily="2" charset="0"/>
              </a:rPr>
              <a:t>Строка </a:t>
            </a:r>
            <a:r>
              <a:rPr lang="en-US" sz="4400" dirty="0" err="1">
                <a:latin typeface="GT Eesti Pro Display Light" pitchFamily="2" charset="0"/>
              </a:rPr>
              <a:t>unittest.main</a:t>
            </a:r>
            <a:r>
              <a:rPr lang="ru-RU" sz="4400" dirty="0">
                <a:latin typeface="GT Eesti Pro Display Light" pitchFamily="2" charset="0"/>
              </a:rPr>
              <a:t>() приказывает </a:t>
            </a:r>
            <a:r>
              <a:rPr lang="en-US" sz="4400" dirty="0">
                <a:latin typeface="GT Eesti Pro Display Light" pitchFamily="2" charset="0"/>
              </a:rPr>
              <a:t>Python </a:t>
            </a:r>
            <a:r>
              <a:rPr lang="ru-RU" sz="4400" dirty="0">
                <a:latin typeface="GT Eesti Pro Display Light" pitchFamily="2" charset="0"/>
              </a:rPr>
              <a:t>выполнить тесты из этого файла.</a:t>
            </a:r>
          </a:p>
          <a:p>
            <a:pPr>
              <a:lnSpc>
                <a:spcPct val="150000"/>
              </a:lnSpc>
            </a:pPr>
            <a:r>
              <a:rPr lang="ru-RU" sz="4400" dirty="0">
                <a:latin typeface="GT Eesti Pro Display Light" pitchFamily="2" charset="0"/>
              </a:rPr>
              <a:t>После выполнения тесты программа расскажет, сколько времени у нее заняло выполнение того теста и </a:t>
            </a:r>
            <a:r>
              <a:rPr lang="ru-RU" sz="4400" dirty="0" err="1">
                <a:latin typeface="GT Eesti Pro Display Light" pitchFamily="2" charset="0"/>
              </a:rPr>
              <a:t>ок</a:t>
            </a:r>
            <a:r>
              <a:rPr lang="ru-RU" sz="4400" dirty="0">
                <a:latin typeface="GT Eesti Pro Display Light" pitchFamily="2" charset="0"/>
              </a:rPr>
              <a:t>, если все завершилось удачно.</a:t>
            </a:r>
          </a:p>
        </p:txBody>
      </p:sp>
    </p:spTree>
    <p:extLst>
      <p:ext uri="{BB962C8B-B14F-4D97-AF65-F5344CB8AC3E}">
        <p14:creationId xmlns:p14="http://schemas.microsoft.com/office/powerpoint/2010/main" val="246739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3BD187-9B63-FE41-94A0-2AB2C30BDD69}"/>
              </a:ext>
            </a:extLst>
          </p:cNvPr>
          <p:cNvSpPr>
            <a:spLocks noGrp="1"/>
          </p:cNvSpPr>
          <p:nvPr>
            <p:ph type="title"/>
          </p:nvPr>
        </p:nvSpPr>
        <p:spPr/>
        <p:txBody>
          <a:bodyPr/>
          <a:lstStyle/>
          <a:p>
            <a:pPr algn="ctr"/>
            <a:r>
              <a:rPr lang="ru-RU" b="0" dirty="0">
                <a:latin typeface="GT Eesti Pro Display Light" pitchFamily="2" charset="0"/>
              </a:rPr>
              <a:t>Функция на тестирование</a:t>
            </a:r>
          </a:p>
        </p:txBody>
      </p:sp>
      <p:sp>
        <p:nvSpPr>
          <p:cNvPr id="3" name="Нижний колонтитул 2">
            <a:extLst>
              <a:ext uri="{FF2B5EF4-FFF2-40B4-BE49-F238E27FC236}">
                <a16:creationId xmlns:a16="http://schemas.microsoft.com/office/drawing/2014/main" id="{5F9E5D40-7A90-3C48-8B75-4D7A2991B469}"/>
              </a:ext>
            </a:extLst>
          </p:cNvPr>
          <p:cNvSpPr>
            <a:spLocks noGrp="1"/>
          </p:cNvSpPr>
          <p:nvPr>
            <p:ph type="ftr" sz="quarter" idx="11"/>
          </p:nvPr>
        </p:nvSpPr>
        <p:spPr/>
        <p:txBody>
          <a:bodyPr/>
          <a:lstStyle/>
          <a:p>
            <a:r>
              <a:rPr lang="en-US" dirty="0"/>
              <a:t>Python 18+</a:t>
            </a:r>
            <a:endParaRPr lang="ru-RU" dirty="0"/>
          </a:p>
        </p:txBody>
      </p:sp>
      <p:sp>
        <p:nvSpPr>
          <p:cNvPr id="4" name="Номер слайда 3">
            <a:extLst>
              <a:ext uri="{FF2B5EF4-FFF2-40B4-BE49-F238E27FC236}">
                <a16:creationId xmlns:a16="http://schemas.microsoft.com/office/drawing/2014/main" id="{525AE85A-CD3D-0942-9613-D2490DA0A04C}"/>
              </a:ext>
            </a:extLst>
          </p:cNvPr>
          <p:cNvSpPr>
            <a:spLocks noGrp="1"/>
          </p:cNvSpPr>
          <p:nvPr>
            <p:ph type="sldNum" sz="quarter" idx="12"/>
          </p:nvPr>
        </p:nvSpPr>
        <p:spPr/>
        <p:txBody>
          <a:bodyPr/>
          <a:lstStyle/>
          <a:p>
            <a:fld id="{479D26DF-754D-9F43-9AED-8751096E4570}" type="slidenum">
              <a:rPr lang="ru-RU" smtClean="0"/>
              <a:t>9</a:t>
            </a:fld>
            <a:endParaRPr lang="ru-RU" dirty="0"/>
          </a:p>
        </p:txBody>
      </p:sp>
      <p:sp>
        <p:nvSpPr>
          <p:cNvPr id="5" name="Объект 4">
            <a:extLst>
              <a:ext uri="{FF2B5EF4-FFF2-40B4-BE49-F238E27FC236}">
                <a16:creationId xmlns:a16="http://schemas.microsoft.com/office/drawing/2014/main" id="{A0082ACD-2E61-0C43-B6D2-E96344B1F8B0}"/>
              </a:ext>
            </a:extLst>
          </p:cNvPr>
          <p:cNvSpPr>
            <a:spLocks noGrp="1"/>
          </p:cNvSpPr>
          <p:nvPr>
            <p:ph sz="quarter" idx="14"/>
          </p:nvPr>
        </p:nvSpPr>
        <p:spPr>
          <a:xfrm>
            <a:off x="1367737" y="2138143"/>
            <a:ext cx="20937091" cy="8856000"/>
          </a:xfrm>
        </p:spPr>
        <p:txBody>
          <a:bodyPr/>
          <a:lstStyle/>
          <a:p>
            <a:pPr>
              <a:lnSpc>
                <a:spcPct val="150000"/>
              </a:lnSpc>
            </a:pPr>
            <a:r>
              <a:rPr lang="ru-RU" sz="4400" dirty="0">
                <a:latin typeface="GT Eesti Pro Display Light" pitchFamily="2" charset="0"/>
              </a:rPr>
              <a:t>Потом мы сможем внести любые изменения, </a:t>
            </a:r>
            <a:r>
              <a:rPr lang="ru-RU" sz="4400" dirty="0" err="1">
                <a:latin typeface="GT Eesti Pro Display Light" pitchFamily="2" charset="0"/>
              </a:rPr>
              <a:t>рефакторинг</a:t>
            </a:r>
            <a:r>
              <a:rPr lang="ru-RU" sz="4400" dirty="0">
                <a:latin typeface="GT Eesti Pro Display Light" pitchFamily="2" charset="0"/>
              </a:rPr>
              <a:t>, обновления (добавление </a:t>
            </a:r>
            <a:r>
              <a:rPr lang="ru-RU" sz="4400" dirty="0" err="1">
                <a:latin typeface="GT Eesti Pro Display Light" pitchFamily="2" charset="0"/>
              </a:rPr>
              <a:t>фич</a:t>
            </a:r>
            <a:r>
              <a:rPr lang="ru-RU" sz="4400" dirty="0">
                <a:latin typeface="GT Eesti Pro Display Light" pitchFamily="2" charset="0"/>
              </a:rPr>
              <a:t>) в нашу функция, и будем каждый проверить ее выполнение с помощью тестов.  Однако давайте посмотрим на неправильное выполнение нашего теста. К примеру, в техническом задании было указано, что функция должна принимать на вход строки с большим количеством пробелов и все указать правильный результат, но мы этого не сделали.</a:t>
            </a:r>
          </a:p>
        </p:txBody>
      </p:sp>
      <p:sp>
        <p:nvSpPr>
          <p:cNvPr id="6" name="Прямоугольник 5">
            <a:extLst>
              <a:ext uri="{FF2B5EF4-FFF2-40B4-BE49-F238E27FC236}">
                <a16:creationId xmlns:a16="http://schemas.microsoft.com/office/drawing/2014/main" id="{36440D67-3FE3-604E-B51B-C245ED9E2ED2}"/>
              </a:ext>
            </a:extLst>
          </p:cNvPr>
          <p:cNvSpPr/>
          <p:nvPr/>
        </p:nvSpPr>
        <p:spPr>
          <a:xfrm>
            <a:off x="1346275" y="8887128"/>
            <a:ext cx="16868783" cy="2308324"/>
          </a:xfrm>
          <a:prstGeom prst="rect">
            <a:avLst/>
          </a:prstGeom>
        </p:spPr>
        <p:txBody>
          <a:bodyPr wrap="square">
            <a:spAutoFit/>
          </a:bodyPr>
          <a:lstStyle/>
          <a:p>
            <a:r>
              <a:rPr lang="en" dirty="0"/>
              <a:t> </a:t>
            </a:r>
            <a:r>
              <a:rPr lang="en" dirty="0" err="1"/>
              <a:t>formatted_name</a:t>
            </a:r>
            <a:r>
              <a:rPr lang="en" dirty="0"/>
              <a:t> = </a:t>
            </a:r>
            <a:r>
              <a:rPr lang="en" dirty="0" err="1"/>
              <a:t>get_formatted_name</a:t>
            </a:r>
            <a:r>
              <a:rPr lang="en" dirty="0"/>
              <a:t>(</a:t>
            </a:r>
            <a:r>
              <a:rPr lang="en" b="1" dirty="0">
                <a:solidFill>
                  <a:srgbClr val="008080"/>
                </a:solidFill>
              </a:rPr>
              <a:t>'  semen'</a:t>
            </a:r>
            <a:r>
              <a:rPr lang="en" dirty="0"/>
              <a:t>, </a:t>
            </a:r>
            <a:r>
              <a:rPr lang="en" b="1" dirty="0">
                <a:solidFill>
                  <a:srgbClr val="008080"/>
                </a:solidFill>
              </a:rPr>
              <a:t>'</a:t>
            </a:r>
            <a:r>
              <a:rPr lang="en" b="1" dirty="0" err="1">
                <a:solidFill>
                  <a:srgbClr val="008080"/>
                </a:solidFill>
              </a:rPr>
              <a:t>semenov</a:t>
            </a:r>
            <a:r>
              <a:rPr lang="en" b="1" dirty="0">
                <a:solidFill>
                  <a:srgbClr val="008080"/>
                </a:solidFill>
              </a:rPr>
              <a:t>'</a:t>
            </a:r>
            <a:r>
              <a:rPr lang="en" dirty="0"/>
              <a:t>)</a:t>
            </a:r>
            <a:br>
              <a:rPr lang="en" dirty="0"/>
            </a:br>
            <a:r>
              <a:rPr lang="en" dirty="0"/>
              <a:t>        </a:t>
            </a:r>
            <a:r>
              <a:rPr lang="en" dirty="0" err="1">
                <a:solidFill>
                  <a:srgbClr val="94558D"/>
                </a:solidFill>
              </a:rPr>
              <a:t>self</a:t>
            </a:r>
            <a:r>
              <a:rPr lang="en" dirty="0" err="1"/>
              <a:t>.assertEqual</a:t>
            </a:r>
            <a:r>
              <a:rPr lang="en" dirty="0"/>
              <a:t>(</a:t>
            </a:r>
            <a:r>
              <a:rPr lang="en" dirty="0" err="1"/>
              <a:t>formatted_name</a:t>
            </a:r>
            <a:r>
              <a:rPr lang="en" dirty="0"/>
              <a:t>, </a:t>
            </a:r>
            <a:r>
              <a:rPr lang="en" b="1" dirty="0">
                <a:solidFill>
                  <a:srgbClr val="008080"/>
                </a:solidFill>
              </a:rPr>
              <a:t>'Semen Semenov'</a:t>
            </a:r>
            <a:r>
              <a:rPr lang="en" dirty="0"/>
              <a:t>)</a:t>
            </a:r>
            <a:br>
              <a:rPr lang="en" dirty="0"/>
            </a:br>
            <a:br>
              <a:rPr lang="en" dirty="0"/>
            </a:br>
            <a:r>
              <a:rPr lang="en" dirty="0" err="1"/>
              <a:t>unittest.main</a:t>
            </a:r>
            <a:r>
              <a:rPr lang="en" dirty="0"/>
              <a:t>()</a:t>
            </a:r>
            <a:endParaRPr lang="ru-RU" dirty="0"/>
          </a:p>
        </p:txBody>
      </p:sp>
    </p:spTree>
    <p:extLst>
      <p:ext uri="{BB962C8B-B14F-4D97-AF65-F5344CB8AC3E}">
        <p14:creationId xmlns:p14="http://schemas.microsoft.com/office/powerpoint/2010/main" val="3945313514"/>
      </p:ext>
    </p:extLst>
  </p:cSld>
  <p:clrMapOvr>
    <a:masterClrMapping/>
  </p:clrMapOvr>
</p:sld>
</file>

<file path=ppt/theme/theme1.xml><?xml version="1.0" encoding="utf-8"?>
<a:theme xmlns:a="http://schemas.openxmlformats.org/drawingml/2006/main" name="Ozon-1">
  <a:themeElements>
    <a:clrScheme name="Ozon_Show 1">
      <a:dk1>
        <a:srgbClr val="000000"/>
      </a:dk1>
      <a:lt1>
        <a:srgbClr val="FFFFFF"/>
      </a:lt1>
      <a:dk2>
        <a:srgbClr val="005BFF"/>
      </a:dk2>
      <a:lt2>
        <a:srgbClr val="00A2FF"/>
      </a:lt2>
      <a:accent1>
        <a:srgbClr val="06CA99"/>
      </a:accent1>
      <a:accent2>
        <a:srgbClr val="FFDC00"/>
      </a:accent2>
      <a:accent3>
        <a:srgbClr val="F91155"/>
      </a:accent3>
      <a:accent4>
        <a:srgbClr val="FFA83B"/>
      </a:accent4>
      <a:accent5>
        <a:srgbClr val="0000B7"/>
      </a:accent5>
      <a:accent6>
        <a:srgbClr val="974DFF"/>
      </a:accent6>
      <a:hlink>
        <a:srgbClr val="000000"/>
      </a:hlink>
      <a:folHlink>
        <a:srgbClr val="000000"/>
      </a:folHlink>
    </a:clrScheme>
    <a:fontScheme name="Oz">
      <a:majorFont>
        <a:latin typeface="Arial"/>
        <a:ea typeface=""/>
        <a:cs typeface=""/>
      </a:majorFont>
      <a:minorFont>
        <a:latin typeface="Arial"/>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381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4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2"/>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162000" rIns="0" bIns="0" rtlCol="0" anchor="t">
        <a:spAutoFit/>
      </a:bodyPr>
      <a:lstStyle>
        <a:defPPr algn="l">
          <a:lnSpc>
            <a:spcPct val="100000"/>
          </a:lnSpc>
          <a:defRPr sz="5800" dirty="0" err="1" smtClean="0"/>
        </a:defPPr>
      </a:lstStyle>
    </a:txDef>
  </a:objectDefaults>
  <a:extraClrSchemeLst/>
  <a:extLst>
    <a:ext uri="{05A4C25C-085E-4340-85A3-A5531E510DB2}">
      <thm15:themeFamily xmlns:thm15="http://schemas.microsoft.com/office/thememl/2012/main" name="Ozon-1" id="{9BA4FC8C-4356-7247-9C9F-2C46D5AF29F9}" vid="{C55456AA-5821-C945-B3EE-E5EB9215A9A7}"/>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Ozon-1</Template>
  <TotalTime>18793</TotalTime>
  <Words>1944</Words>
  <Application>Microsoft Macintosh PowerPoint</Application>
  <PresentationFormat>Произвольный</PresentationFormat>
  <Paragraphs>123</Paragraphs>
  <Slides>29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29</vt:i4>
      </vt:variant>
    </vt:vector>
  </HeadingPairs>
  <TitlesOfParts>
    <vt:vector size="36" baseType="lpstr">
      <vt:lpstr>.Lucida Grande UI Regular</vt:lpstr>
      <vt:lpstr>Системный шрифт</vt:lpstr>
      <vt:lpstr>Arial</vt:lpstr>
      <vt:lpstr>Calibri</vt:lpstr>
      <vt:lpstr>GT Eesti Pro Display Light</vt:lpstr>
      <vt:lpstr>GT Eesti Pro Display Thin</vt:lpstr>
      <vt:lpstr>Ozon-1</vt:lpstr>
      <vt:lpstr>Презентация PowerPoint</vt:lpstr>
      <vt:lpstr>Python 18+ Классы и тестирование</vt:lpstr>
      <vt:lpstr>Основы тестирования</vt:lpstr>
      <vt:lpstr>Что мы сделаем сегодня?</vt:lpstr>
      <vt:lpstr>Функция на тестирование</vt:lpstr>
      <vt:lpstr>Функция на тестирование</vt:lpstr>
      <vt:lpstr>Функция на тестирование</vt:lpstr>
      <vt:lpstr>Функция на тестирование</vt:lpstr>
      <vt:lpstr>Функция на тестирование</vt:lpstr>
      <vt:lpstr>Press F to Fail</vt:lpstr>
      <vt:lpstr>Добавление новых тестов</vt:lpstr>
      <vt:lpstr>Добавление новых тестов</vt:lpstr>
      <vt:lpstr>Тестирование класса</vt:lpstr>
      <vt:lpstr>Часто используемые методы assert в unittest</vt:lpstr>
      <vt:lpstr>Класс для тестирования</vt:lpstr>
      <vt:lpstr>Тестирование класса AS</vt:lpstr>
      <vt:lpstr>Принцип кейсов</vt:lpstr>
      <vt:lpstr>Пара слов о TDD</vt:lpstr>
      <vt:lpstr>Работает  с данными</vt:lpstr>
      <vt:lpstr>JSON</vt:lpstr>
      <vt:lpstr>JSON</vt:lpstr>
      <vt:lpstr>Пример JSON</vt:lpstr>
      <vt:lpstr>Функции json.dump() и json.load()</vt:lpstr>
      <vt:lpstr>Программа записи в файле </vt:lpstr>
      <vt:lpstr>Программа чтения json</vt:lpstr>
      <vt:lpstr>Расширенное ООП</vt:lpstr>
      <vt:lpstr>Множественное наследование</vt:lpstr>
      <vt:lpstr>Множественное наследование</vt:lpstr>
      <vt:lpstr>Примеси(Mixins)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 Office User</dc:creator>
  <cp:lastModifiedBy>Microsoft Office User</cp:lastModifiedBy>
  <cp:revision>464</cp:revision>
  <dcterms:created xsi:type="dcterms:W3CDTF">2020-01-20T10:09:26Z</dcterms:created>
  <dcterms:modified xsi:type="dcterms:W3CDTF">2020-06-14T11:28:00Z</dcterms:modified>
</cp:coreProperties>
</file>