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1"/>
  </p:notesMasterIdLst>
  <p:sldIdLst>
    <p:sldId id="256" r:id="rId2"/>
    <p:sldId id="376" r:id="rId3"/>
    <p:sldId id="358" r:id="rId4"/>
    <p:sldId id="397" r:id="rId5"/>
    <p:sldId id="361" r:id="rId6"/>
    <p:sldId id="396" r:id="rId7"/>
    <p:sldId id="378" r:id="rId8"/>
    <p:sldId id="379" r:id="rId9"/>
    <p:sldId id="380" r:id="rId10"/>
    <p:sldId id="381" r:id="rId11"/>
    <p:sldId id="382" r:id="rId12"/>
    <p:sldId id="383" r:id="rId13"/>
    <p:sldId id="384" r:id="rId14"/>
    <p:sldId id="385" r:id="rId15"/>
    <p:sldId id="386" r:id="rId16"/>
    <p:sldId id="387" r:id="rId17"/>
    <p:sldId id="388" r:id="rId18"/>
    <p:sldId id="389" r:id="rId19"/>
    <p:sldId id="390" r:id="rId20"/>
    <p:sldId id="391" r:id="rId21"/>
    <p:sldId id="392" r:id="rId22"/>
    <p:sldId id="393" r:id="rId23"/>
    <p:sldId id="394" r:id="rId24"/>
    <p:sldId id="395" r:id="rId25"/>
    <p:sldId id="398" r:id="rId26"/>
    <p:sldId id="360" r:id="rId27"/>
    <p:sldId id="377" r:id="rId28"/>
    <p:sldId id="363" r:id="rId29"/>
    <p:sldId id="364" r:id="rId30"/>
    <p:sldId id="365" r:id="rId31"/>
    <p:sldId id="366" r:id="rId32"/>
    <p:sldId id="367" r:id="rId33"/>
    <p:sldId id="369" r:id="rId34"/>
    <p:sldId id="370" r:id="rId35"/>
    <p:sldId id="371" r:id="rId36"/>
    <p:sldId id="372" r:id="rId37"/>
    <p:sldId id="373" r:id="rId38"/>
    <p:sldId id="399" r:id="rId39"/>
    <p:sldId id="400" r:id="rId40"/>
  </p:sldIdLst>
  <p:sldSz cx="17337088" cy="9752013"/>
  <p:notesSz cx="6858000" cy="9144000"/>
  <p:embeddedFontLst>
    <p:embeddedFont>
      <p:font typeface="Calibri" panose="020F0502020204030204" pitchFamily="34" charset="0"/>
      <p:regular r:id="rId42"/>
      <p:bold r:id="rId43"/>
      <p:italic r:id="rId44"/>
      <p:boldItalic r:id="rId45"/>
    </p:embeddedFont>
    <p:embeddedFont>
      <p:font typeface="GT Eesti Pro Display" pitchFamily="2" charset="0"/>
      <p:regular r:id="rId46"/>
      <p:italic r:id="rId47"/>
    </p:embeddedFont>
    <p:embeddedFont>
      <p:font typeface="GT Eesti Pro Display Light" pitchFamily="2" charset="0"/>
      <p:regular r:id="rId48"/>
      <p:italic r:id="rId49"/>
    </p:embeddedFont>
    <p:embeddedFont>
      <p:font typeface="JetBrains Mono" panose="020B0509020102050004" pitchFamily="49" charset="0"/>
      <p:regular r:id="rId50"/>
      <p:bold r:id="rId51"/>
      <p:italic r:id="rId52"/>
      <p:boldItalic r:id="rId53"/>
    </p:embeddedFont>
    <p:embeddedFont>
      <p:font typeface="JetBrains Mono Medium" panose="020B0509020102050004" pitchFamily="49" charset="0"/>
      <p:regular r:id="rId54"/>
      <p: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438">
          <p15:clr>
            <a:srgbClr val="A4A3A4"/>
          </p15:clr>
        </p15:guide>
        <p15:guide id="2" orient="horz" pos="735">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57" roundtripDataSignature="AMtx7mgZ6zBI12qCUoOh3/zJWUlvOoGcd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38"/>
    <p:restoredTop sz="94603"/>
  </p:normalViewPr>
  <p:slideViewPr>
    <p:cSldViewPr snapToGrid="0">
      <p:cViewPr varScale="1">
        <p:scale>
          <a:sx n="72" d="100"/>
          <a:sy n="72" d="100"/>
        </p:scale>
        <p:origin x="320" y="208"/>
      </p:cViewPr>
      <p:guideLst>
        <p:guide pos="5438"/>
        <p:guide orient="horz" pos="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customschemas.google.com/relationships/presentationmetadata" Target="meta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56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6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6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6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6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6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6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6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56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6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6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6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6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6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6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6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706"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706"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706"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706"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706"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706"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706"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706"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706"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56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56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56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56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56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56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56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56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ru-R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8587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0113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125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086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5609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248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0713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8365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8092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0621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143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5548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2678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3990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1536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1542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2143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73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55480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25679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2388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18121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09408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97936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6061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82824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9977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831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61563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9601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7767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8886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9783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650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6344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40740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p:cSld name="Титульный слайд">
    <p:bg>
      <p:bgPr>
        <a:solidFill>
          <a:schemeClr val="lt1"/>
        </a:solidFill>
        <a:effectLst/>
      </p:bgPr>
    </p:bg>
    <p:spTree>
      <p:nvGrpSpPr>
        <p:cNvPr id="1" name="Shape 14"/>
        <p:cNvGrpSpPr/>
        <p:nvPr/>
      </p:nvGrpSpPr>
      <p:grpSpPr>
        <a:xfrm>
          <a:off x="0" y="0"/>
          <a:ext cx="0" cy="0"/>
          <a:chOff x="0" y="0"/>
          <a:chExt cx="0" cy="0"/>
        </a:xfrm>
      </p:grpSpPr>
      <p:sp>
        <p:nvSpPr>
          <p:cNvPr id="15" name="Google Shape;15;p25"/>
          <p:cNvSpPr txBox="1">
            <a:spLocks noGrp="1"/>
          </p:cNvSpPr>
          <p:nvPr>
            <p:ph type="ctrTitle"/>
          </p:nvPr>
        </p:nvSpPr>
        <p:spPr>
          <a:xfrm>
            <a:off x="3663950" y="2298701"/>
            <a:ext cx="11298238" cy="3536042"/>
          </a:xfrm>
          <a:prstGeom prst="rect">
            <a:avLst/>
          </a:prstGeom>
          <a:noFill/>
          <a:ln>
            <a:noFill/>
          </a:ln>
        </p:spPr>
        <p:txBody>
          <a:bodyPr spcFirstLastPara="1" wrap="square" lIns="0" tIns="108000" rIns="0" bIns="0" anchor="b" anchorCtr="0">
            <a:noAutofit/>
          </a:bodyPr>
          <a:lstStyle>
            <a:lvl1pPr lvl="0" algn="l">
              <a:lnSpc>
                <a:spcPct val="90000"/>
              </a:lnSpc>
              <a:spcBef>
                <a:spcPts val="0"/>
              </a:spcBef>
              <a:spcAft>
                <a:spcPts val="0"/>
              </a:spcAft>
              <a:buClr>
                <a:schemeClr val="dk1"/>
              </a:buClr>
              <a:buSzPts val="8400"/>
              <a:buFont typeface="Arial"/>
              <a:buNone/>
              <a:defRPr sz="8400" b="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5"/>
          <p:cNvSpPr txBox="1">
            <a:spLocks noGrp="1"/>
          </p:cNvSpPr>
          <p:nvPr>
            <p:ph type="subTitle" idx="1"/>
          </p:nvPr>
        </p:nvSpPr>
        <p:spPr>
          <a:xfrm>
            <a:off x="3663950" y="6224400"/>
            <a:ext cx="11298238" cy="1379974"/>
          </a:xfrm>
          <a:prstGeom prst="rect">
            <a:avLst/>
          </a:prstGeom>
          <a:noFill/>
          <a:ln>
            <a:noFill/>
          </a:ln>
        </p:spPr>
        <p:txBody>
          <a:bodyPr spcFirstLastPara="1" wrap="square" lIns="72000" tIns="0" rIns="0" bIns="0" anchor="t" anchorCtr="0">
            <a:noAutofit/>
          </a:bodyPr>
          <a:lstStyle>
            <a:lvl1pPr lvl="0" algn="l">
              <a:lnSpc>
                <a:spcPct val="100000"/>
              </a:lnSpc>
              <a:spcBef>
                <a:spcPts val="700"/>
              </a:spcBef>
              <a:spcAft>
                <a:spcPts val="0"/>
              </a:spcAft>
              <a:buSzPts val="2400"/>
              <a:buFont typeface="Arial"/>
              <a:buNone/>
              <a:defRPr sz="2400" b="0">
                <a:solidFill>
                  <a:schemeClr val="dk1"/>
                </a:solidFill>
              </a:defRPr>
            </a:lvl1pPr>
            <a:lvl2pPr lvl="1" algn="ctr">
              <a:lnSpc>
                <a:spcPct val="100000"/>
              </a:lnSpc>
              <a:spcBef>
                <a:spcPts val="800"/>
              </a:spcBef>
              <a:spcAft>
                <a:spcPts val="0"/>
              </a:spcAft>
              <a:buSzPts val="2560"/>
              <a:buFont typeface="Arial"/>
              <a:buNone/>
              <a:defRPr sz="2560"/>
            </a:lvl2pPr>
            <a:lvl3pPr lvl="2" algn="ctr">
              <a:lnSpc>
                <a:spcPct val="100000"/>
              </a:lnSpc>
              <a:spcBef>
                <a:spcPts val="800"/>
              </a:spcBef>
              <a:spcAft>
                <a:spcPts val="0"/>
              </a:spcAft>
              <a:buSzPts val="2560"/>
              <a:buNone/>
              <a:defRPr sz="2560"/>
            </a:lvl3pPr>
            <a:lvl4pPr lvl="3" algn="ctr">
              <a:lnSpc>
                <a:spcPct val="100000"/>
              </a:lnSpc>
              <a:spcBef>
                <a:spcPts val="800"/>
              </a:spcBef>
              <a:spcAft>
                <a:spcPts val="0"/>
              </a:spcAft>
              <a:buSzPts val="2275"/>
              <a:buNone/>
              <a:defRPr sz="2275"/>
            </a:lvl4pPr>
            <a:lvl5pPr lvl="4" algn="ctr">
              <a:lnSpc>
                <a:spcPct val="100000"/>
              </a:lnSpc>
              <a:spcBef>
                <a:spcPts val="800"/>
              </a:spcBef>
              <a:spcAft>
                <a:spcPts val="0"/>
              </a:spcAft>
              <a:buSzPts val="2275"/>
              <a:buNone/>
              <a:defRPr sz="2275"/>
            </a:lvl5pPr>
            <a:lvl6pPr lvl="5" algn="ctr">
              <a:lnSpc>
                <a:spcPct val="94945"/>
              </a:lnSpc>
              <a:spcBef>
                <a:spcPts val="800"/>
              </a:spcBef>
              <a:spcAft>
                <a:spcPts val="0"/>
              </a:spcAft>
              <a:buSzPts val="2275"/>
              <a:buFont typeface="Arial"/>
              <a:buNone/>
              <a:defRPr sz="2275"/>
            </a:lvl6pPr>
            <a:lvl7pPr lvl="6" algn="ctr">
              <a:lnSpc>
                <a:spcPct val="94945"/>
              </a:lnSpc>
              <a:spcBef>
                <a:spcPts val="600"/>
              </a:spcBef>
              <a:spcAft>
                <a:spcPts val="0"/>
              </a:spcAft>
              <a:buSzPts val="2275"/>
              <a:buNone/>
              <a:defRPr sz="2275"/>
            </a:lvl7pPr>
            <a:lvl8pPr lvl="7" algn="ctr">
              <a:lnSpc>
                <a:spcPct val="94945"/>
              </a:lnSpc>
              <a:spcBef>
                <a:spcPts val="600"/>
              </a:spcBef>
              <a:spcAft>
                <a:spcPts val="0"/>
              </a:spcAft>
              <a:buSzPts val="2275"/>
              <a:buNone/>
              <a:defRPr sz="2275"/>
            </a:lvl8pPr>
            <a:lvl9pPr lvl="8" algn="ctr">
              <a:lnSpc>
                <a:spcPct val="94945"/>
              </a:lnSpc>
              <a:spcBef>
                <a:spcPts val="600"/>
              </a:spcBef>
              <a:spcAft>
                <a:spcPts val="600"/>
              </a:spcAft>
              <a:buSzPts val="2275"/>
              <a:buNone/>
              <a:defRPr sz="2275"/>
            </a:lvl9pPr>
          </a:lstStyle>
          <a:p>
            <a:endParaRPr/>
          </a:p>
        </p:txBody>
      </p:sp>
      <p:pic>
        <p:nvPicPr>
          <p:cNvPr id="17" name="Google Shape;17;p25"/>
          <p:cNvPicPr preferRelativeResize="0"/>
          <p:nvPr/>
        </p:nvPicPr>
        <p:blipFill rotWithShape="1">
          <a:blip r:embed="rId2">
            <a:alphaModFix/>
          </a:blip>
          <a:srcRect/>
          <a:stretch/>
        </p:blipFill>
        <p:spPr>
          <a:xfrm>
            <a:off x="3663950" y="1392864"/>
            <a:ext cx="1896414" cy="1251633"/>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68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пиктограммы">
  <p:cSld name="4 пиктограммы">
    <p:spTree>
      <p:nvGrpSpPr>
        <p:cNvPr id="1" name="Shape 104"/>
        <p:cNvGrpSpPr/>
        <p:nvPr/>
      </p:nvGrpSpPr>
      <p:grpSpPr>
        <a:xfrm>
          <a:off x="0" y="0"/>
          <a:ext cx="0" cy="0"/>
          <a:chOff x="0" y="0"/>
          <a:chExt cx="0" cy="0"/>
        </a:xfrm>
      </p:grpSpPr>
      <p:sp>
        <p:nvSpPr>
          <p:cNvPr id="105" name="Google Shape;105;p35"/>
          <p:cNvSpPr txBox="1">
            <a:spLocks noGrp="1"/>
          </p:cNvSpPr>
          <p:nvPr>
            <p:ph type="title"/>
          </p:nvPr>
        </p:nvSpPr>
        <p:spPr>
          <a:xfrm>
            <a:off x="1081088" y="574676"/>
            <a:ext cx="15176499" cy="1135062"/>
          </a:xfrm>
          <a:prstGeom prst="rect">
            <a:avLst/>
          </a:prstGeom>
          <a:noFill/>
          <a:ln>
            <a:noFill/>
          </a:ln>
        </p:spPr>
        <p:txBody>
          <a:bodyPr spcFirstLastPara="1" wrap="square" lIns="0" tIns="108000" rIns="0" bIns="0" anchor="t" anchorCtr="0">
            <a:noAutofit/>
          </a:bodyPr>
          <a:lstStyle>
            <a:lvl1pPr lvl="0" algn="l">
              <a:lnSpc>
                <a:spcPct val="90000"/>
              </a:lnSpc>
              <a:spcBef>
                <a:spcPts val="0"/>
              </a:spcBef>
              <a:spcAft>
                <a:spcPts val="0"/>
              </a:spcAft>
              <a:buClr>
                <a:schemeClr val="dk1"/>
              </a:buClr>
              <a:buSzPts val="42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35"/>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lvl1pPr lvl="0" algn="l">
              <a:lnSpc>
                <a:spcPct val="100000"/>
              </a:lnSpc>
              <a:spcBef>
                <a:spcPts val="0"/>
              </a:spcBef>
              <a:spcAft>
                <a:spcPts val="0"/>
              </a:spcAft>
              <a:buSzPts val="1400"/>
              <a:buNone/>
              <a:defRPr sz="14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35"/>
          <p:cNvSpPr txBox="1">
            <a:spLocks noGrp="1"/>
          </p:cNvSpPr>
          <p:nvPr>
            <p:ph type="body" idx="1"/>
          </p:nvPr>
        </p:nvSpPr>
        <p:spPr>
          <a:xfrm>
            <a:off x="3663951" y="5037363"/>
            <a:ext cx="2206800" cy="3059115"/>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1800"/>
              <a:buNone/>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108" name="Google Shape;108;p35"/>
          <p:cNvSpPr>
            <a:spLocks noGrp="1"/>
          </p:cNvSpPr>
          <p:nvPr>
            <p:ph type="pic" idx="2"/>
          </p:nvPr>
        </p:nvSpPr>
        <p:spPr>
          <a:xfrm>
            <a:off x="3663950" y="3619880"/>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9" name="Google Shape;109;p35"/>
          <p:cNvSpPr txBox="1">
            <a:spLocks noGrp="1"/>
          </p:cNvSpPr>
          <p:nvPr>
            <p:ph type="body" idx="3"/>
          </p:nvPr>
        </p:nvSpPr>
        <p:spPr>
          <a:xfrm>
            <a:off x="6265904" y="5037363"/>
            <a:ext cx="2206800" cy="3059115"/>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1800"/>
              <a:buNone/>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110" name="Google Shape;110;p35"/>
          <p:cNvSpPr>
            <a:spLocks noGrp="1"/>
          </p:cNvSpPr>
          <p:nvPr>
            <p:ph type="pic" idx="4"/>
          </p:nvPr>
        </p:nvSpPr>
        <p:spPr>
          <a:xfrm>
            <a:off x="6265903" y="3619880"/>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1" name="Google Shape;111;p35"/>
          <p:cNvSpPr txBox="1">
            <a:spLocks noGrp="1"/>
          </p:cNvSpPr>
          <p:nvPr>
            <p:ph type="body" idx="5"/>
          </p:nvPr>
        </p:nvSpPr>
        <p:spPr>
          <a:xfrm>
            <a:off x="8867672" y="5037363"/>
            <a:ext cx="2206800" cy="3059115"/>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1800"/>
              <a:buNone/>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112" name="Google Shape;112;p35"/>
          <p:cNvSpPr>
            <a:spLocks noGrp="1"/>
          </p:cNvSpPr>
          <p:nvPr>
            <p:ph type="pic" idx="6"/>
          </p:nvPr>
        </p:nvSpPr>
        <p:spPr>
          <a:xfrm>
            <a:off x="8867671" y="3619880"/>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3" name="Google Shape;113;p35"/>
          <p:cNvSpPr txBox="1">
            <a:spLocks noGrp="1"/>
          </p:cNvSpPr>
          <p:nvPr>
            <p:ph type="body" idx="7"/>
          </p:nvPr>
        </p:nvSpPr>
        <p:spPr>
          <a:xfrm>
            <a:off x="11448947" y="5037363"/>
            <a:ext cx="2206800" cy="3059115"/>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1800"/>
              <a:buNone/>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114" name="Google Shape;114;p35"/>
          <p:cNvSpPr>
            <a:spLocks noGrp="1"/>
          </p:cNvSpPr>
          <p:nvPr>
            <p:ph type="pic" idx="8"/>
          </p:nvPr>
        </p:nvSpPr>
        <p:spPr>
          <a:xfrm>
            <a:off x="11448946" y="3619880"/>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5" name="Google Shape;115;p35"/>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lvl1pPr marL="0" lvl="0" indent="0" algn="r">
              <a:lnSpc>
                <a:spcPct val="100000"/>
              </a:lnSpc>
              <a:spcBef>
                <a:spcPts val="0"/>
              </a:spcBef>
              <a:buNone/>
              <a:defRPr sz="1400" b="1">
                <a:solidFill>
                  <a:schemeClr val="dk1"/>
                </a:solidFill>
                <a:latin typeface="Arial"/>
                <a:ea typeface="Arial"/>
                <a:cs typeface="Arial"/>
                <a:sym typeface="Arial"/>
              </a:defRPr>
            </a:lvl1pPr>
            <a:lvl2pPr marL="0" lvl="1" indent="0" algn="r">
              <a:lnSpc>
                <a:spcPct val="100000"/>
              </a:lnSpc>
              <a:spcBef>
                <a:spcPts val="0"/>
              </a:spcBef>
              <a:buNone/>
              <a:defRPr sz="1400" b="1">
                <a:solidFill>
                  <a:schemeClr val="dk1"/>
                </a:solidFill>
                <a:latin typeface="Arial"/>
                <a:ea typeface="Arial"/>
                <a:cs typeface="Arial"/>
                <a:sym typeface="Arial"/>
              </a:defRPr>
            </a:lvl2pPr>
            <a:lvl3pPr marL="0" lvl="2" indent="0" algn="r">
              <a:lnSpc>
                <a:spcPct val="100000"/>
              </a:lnSpc>
              <a:spcBef>
                <a:spcPts val="0"/>
              </a:spcBef>
              <a:buNone/>
              <a:defRPr sz="1400" b="1">
                <a:solidFill>
                  <a:schemeClr val="dk1"/>
                </a:solidFill>
                <a:latin typeface="Arial"/>
                <a:ea typeface="Arial"/>
                <a:cs typeface="Arial"/>
                <a:sym typeface="Arial"/>
              </a:defRPr>
            </a:lvl3pPr>
            <a:lvl4pPr marL="0" lvl="3" indent="0" algn="r">
              <a:lnSpc>
                <a:spcPct val="100000"/>
              </a:lnSpc>
              <a:spcBef>
                <a:spcPts val="0"/>
              </a:spcBef>
              <a:buNone/>
              <a:defRPr sz="1400" b="1">
                <a:solidFill>
                  <a:schemeClr val="dk1"/>
                </a:solidFill>
                <a:latin typeface="Arial"/>
                <a:ea typeface="Arial"/>
                <a:cs typeface="Arial"/>
                <a:sym typeface="Arial"/>
              </a:defRPr>
            </a:lvl4pPr>
            <a:lvl5pPr marL="0" lvl="4" indent="0" algn="r">
              <a:lnSpc>
                <a:spcPct val="100000"/>
              </a:lnSpc>
              <a:spcBef>
                <a:spcPts val="0"/>
              </a:spcBef>
              <a:buNone/>
              <a:defRPr sz="1400" b="1">
                <a:solidFill>
                  <a:schemeClr val="dk1"/>
                </a:solidFill>
                <a:latin typeface="Arial"/>
                <a:ea typeface="Arial"/>
                <a:cs typeface="Arial"/>
                <a:sym typeface="Arial"/>
              </a:defRPr>
            </a:lvl5pPr>
            <a:lvl6pPr marL="0" lvl="5" indent="0" algn="r">
              <a:lnSpc>
                <a:spcPct val="100000"/>
              </a:lnSpc>
              <a:spcBef>
                <a:spcPts val="0"/>
              </a:spcBef>
              <a:buNone/>
              <a:defRPr sz="1400" b="1">
                <a:solidFill>
                  <a:schemeClr val="dk1"/>
                </a:solidFill>
                <a:latin typeface="Arial"/>
                <a:ea typeface="Arial"/>
                <a:cs typeface="Arial"/>
                <a:sym typeface="Arial"/>
              </a:defRPr>
            </a:lvl6pPr>
            <a:lvl7pPr marL="0" lvl="6" indent="0" algn="r">
              <a:lnSpc>
                <a:spcPct val="100000"/>
              </a:lnSpc>
              <a:spcBef>
                <a:spcPts val="0"/>
              </a:spcBef>
              <a:buNone/>
              <a:defRPr sz="1400" b="1">
                <a:solidFill>
                  <a:schemeClr val="dk1"/>
                </a:solidFill>
                <a:latin typeface="Arial"/>
                <a:ea typeface="Arial"/>
                <a:cs typeface="Arial"/>
                <a:sym typeface="Arial"/>
              </a:defRPr>
            </a:lvl7pPr>
            <a:lvl8pPr marL="0" lvl="7" indent="0" algn="r">
              <a:lnSpc>
                <a:spcPct val="100000"/>
              </a:lnSpc>
              <a:spcBef>
                <a:spcPts val="0"/>
              </a:spcBef>
              <a:buNone/>
              <a:defRPr sz="1400" b="1">
                <a:solidFill>
                  <a:schemeClr val="dk1"/>
                </a:solidFill>
                <a:latin typeface="Arial"/>
                <a:ea typeface="Arial"/>
                <a:cs typeface="Arial"/>
                <a:sym typeface="Arial"/>
              </a:defRPr>
            </a:lvl8pPr>
            <a:lvl9pPr marL="0" lvl="8" indent="0" algn="r">
              <a:lnSpc>
                <a:spcPct val="100000"/>
              </a:lnSpc>
              <a:spcBef>
                <a:spcPts val="0"/>
              </a:spcBef>
              <a:buNone/>
              <a:defRPr sz="140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пиктограммы">
  <p:cSld name="3 пиктограммы">
    <p:spTree>
      <p:nvGrpSpPr>
        <p:cNvPr id="1" name="Shape 116"/>
        <p:cNvGrpSpPr/>
        <p:nvPr/>
      </p:nvGrpSpPr>
      <p:grpSpPr>
        <a:xfrm>
          <a:off x="0" y="0"/>
          <a:ext cx="0" cy="0"/>
          <a:chOff x="0" y="0"/>
          <a:chExt cx="0" cy="0"/>
        </a:xfrm>
      </p:grpSpPr>
      <p:sp>
        <p:nvSpPr>
          <p:cNvPr id="117" name="Google Shape;117;p36"/>
          <p:cNvSpPr txBox="1">
            <a:spLocks noGrp="1"/>
          </p:cNvSpPr>
          <p:nvPr>
            <p:ph type="title"/>
          </p:nvPr>
        </p:nvSpPr>
        <p:spPr>
          <a:xfrm>
            <a:off x="1081088" y="574676"/>
            <a:ext cx="15176499" cy="1135062"/>
          </a:xfrm>
          <a:prstGeom prst="rect">
            <a:avLst/>
          </a:prstGeom>
          <a:noFill/>
          <a:ln>
            <a:noFill/>
          </a:ln>
        </p:spPr>
        <p:txBody>
          <a:bodyPr spcFirstLastPara="1" wrap="square" lIns="0" tIns="108000" rIns="0" bIns="0" anchor="t" anchorCtr="0">
            <a:noAutofit/>
          </a:bodyPr>
          <a:lstStyle>
            <a:lvl1pPr lvl="0" algn="l">
              <a:lnSpc>
                <a:spcPct val="90000"/>
              </a:lnSpc>
              <a:spcBef>
                <a:spcPts val="0"/>
              </a:spcBef>
              <a:spcAft>
                <a:spcPts val="0"/>
              </a:spcAft>
              <a:buClr>
                <a:schemeClr val="dk1"/>
              </a:buClr>
              <a:buSzPts val="42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36"/>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lvl1pPr lvl="0" algn="l">
              <a:lnSpc>
                <a:spcPct val="100000"/>
              </a:lnSpc>
              <a:spcBef>
                <a:spcPts val="0"/>
              </a:spcBef>
              <a:spcAft>
                <a:spcPts val="0"/>
              </a:spcAft>
              <a:buSzPts val="1400"/>
              <a:buNone/>
              <a:defRPr sz="14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36"/>
          <p:cNvSpPr txBox="1">
            <a:spLocks noGrp="1"/>
          </p:cNvSpPr>
          <p:nvPr>
            <p:ph type="body" idx="1"/>
          </p:nvPr>
        </p:nvSpPr>
        <p:spPr>
          <a:xfrm>
            <a:off x="3663951" y="5037363"/>
            <a:ext cx="2206800" cy="3059115"/>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1800"/>
              <a:buNone/>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120" name="Google Shape;120;p36"/>
          <p:cNvSpPr>
            <a:spLocks noGrp="1"/>
          </p:cNvSpPr>
          <p:nvPr>
            <p:ph type="pic" idx="2"/>
          </p:nvPr>
        </p:nvSpPr>
        <p:spPr>
          <a:xfrm>
            <a:off x="3663950" y="3619880"/>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1" name="Google Shape;121;p36"/>
          <p:cNvSpPr txBox="1">
            <a:spLocks noGrp="1"/>
          </p:cNvSpPr>
          <p:nvPr>
            <p:ph type="body" idx="3"/>
          </p:nvPr>
        </p:nvSpPr>
        <p:spPr>
          <a:xfrm>
            <a:off x="7553325" y="5037363"/>
            <a:ext cx="2206800" cy="3059115"/>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1800"/>
              <a:buNone/>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122" name="Google Shape;122;p36"/>
          <p:cNvSpPr>
            <a:spLocks noGrp="1"/>
          </p:cNvSpPr>
          <p:nvPr>
            <p:ph type="pic" idx="4"/>
          </p:nvPr>
        </p:nvSpPr>
        <p:spPr>
          <a:xfrm>
            <a:off x="7553324" y="3619880"/>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3" name="Google Shape;123;p36"/>
          <p:cNvSpPr txBox="1">
            <a:spLocks noGrp="1"/>
          </p:cNvSpPr>
          <p:nvPr>
            <p:ph type="body" idx="5"/>
          </p:nvPr>
        </p:nvSpPr>
        <p:spPr>
          <a:xfrm>
            <a:off x="11448947" y="5037363"/>
            <a:ext cx="2206800" cy="3059115"/>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1800"/>
              <a:buNone/>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124" name="Google Shape;124;p36"/>
          <p:cNvSpPr>
            <a:spLocks noGrp="1"/>
          </p:cNvSpPr>
          <p:nvPr>
            <p:ph type="pic" idx="6"/>
          </p:nvPr>
        </p:nvSpPr>
        <p:spPr>
          <a:xfrm>
            <a:off x="11448946" y="3619880"/>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5" name="Google Shape;125;p36"/>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lvl1pPr marL="0" lvl="0" indent="0" algn="r">
              <a:lnSpc>
                <a:spcPct val="100000"/>
              </a:lnSpc>
              <a:spcBef>
                <a:spcPts val="0"/>
              </a:spcBef>
              <a:buNone/>
              <a:defRPr sz="1400" b="1">
                <a:solidFill>
                  <a:schemeClr val="dk1"/>
                </a:solidFill>
                <a:latin typeface="Arial"/>
                <a:ea typeface="Arial"/>
                <a:cs typeface="Arial"/>
                <a:sym typeface="Arial"/>
              </a:defRPr>
            </a:lvl1pPr>
            <a:lvl2pPr marL="0" lvl="1" indent="0" algn="r">
              <a:lnSpc>
                <a:spcPct val="100000"/>
              </a:lnSpc>
              <a:spcBef>
                <a:spcPts val="0"/>
              </a:spcBef>
              <a:buNone/>
              <a:defRPr sz="1400" b="1">
                <a:solidFill>
                  <a:schemeClr val="dk1"/>
                </a:solidFill>
                <a:latin typeface="Arial"/>
                <a:ea typeface="Arial"/>
                <a:cs typeface="Arial"/>
                <a:sym typeface="Arial"/>
              </a:defRPr>
            </a:lvl2pPr>
            <a:lvl3pPr marL="0" lvl="2" indent="0" algn="r">
              <a:lnSpc>
                <a:spcPct val="100000"/>
              </a:lnSpc>
              <a:spcBef>
                <a:spcPts val="0"/>
              </a:spcBef>
              <a:buNone/>
              <a:defRPr sz="1400" b="1">
                <a:solidFill>
                  <a:schemeClr val="dk1"/>
                </a:solidFill>
                <a:latin typeface="Arial"/>
                <a:ea typeface="Arial"/>
                <a:cs typeface="Arial"/>
                <a:sym typeface="Arial"/>
              </a:defRPr>
            </a:lvl3pPr>
            <a:lvl4pPr marL="0" lvl="3" indent="0" algn="r">
              <a:lnSpc>
                <a:spcPct val="100000"/>
              </a:lnSpc>
              <a:spcBef>
                <a:spcPts val="0"/>
              </a:spcBef>
              <a:buNone/>
              <a:defRPr sz="1400" b="1">
                <a:solidFill>
                  <a:schemeClr val="dk1"/>
                </a:solidFill>
                <a:latin typeface="Arial"/>
                <a:ea typeface="Arial"/>
                <a:cs typeface="Arial"/>
                <a:sym typeface="Arial"/>
              </a:defRPr>
            </a:lvl4pPr>
            <a:lvl5pPr marL="0" lvl="4" indent="0" algn="r">
              <a:lnSpc>
                <a:spcPct val="100000"/>
              </a:lnSpc>
              <a:spcBef>
                <a:spcPts val="0"/>
              </a:spcBef>
              <a:buNone/>
              <a:defRPr sz="1400" b="1">
                <a:solidFill>
                  <a:schemeClr val="dk1"/>
                </a:solidFill>
                <a:latin typeface="Arial"/>
                <a:ea typeface="Arial"/>
                <a:cs typeface="Arial"/>
                <a:sym typeface="Arial"/>
              </a:defRPr>
            </a:lvl5pPr>
            <a:lvl6pPr marL="0" lvl="5" indent="0" algn="r">
              <a:lnSpc>
                <a:spcPct val="100000"/>
              </a:lnSpc>
              <a:spcBef>
                <a:spcPts val="0"/>
              </a:spcBef>
              <a:buNone/>
              <a:defRPr sz="1400" b="1">
                <a:solidFill>
                  <a:schemeClr val="dk1"/>
                </a:solidFill>
                <a:latin typeface="Arial"/>
                <a:ea typeface="Arial"/>
                <a:cs typeface="Arial"/>
                <a:sym typeface="Arial"/>
              </a:defRPr>
            </a:lvl6pPr>
            <a:lvl7pPr marL="0" lvl="6" indent="0" algn="r">
              <a:lnSpc>
                <a:spcPct val="100000"/>
              </a:lnSpc>
              <a:spcBef>
                <a:spcPts val="0"/>
              </a:spcBef>
              <a:buNone/>
              <a:defRPr sz="1400" b="1">
                <a:solidFill>
                  <a:schemeClr val="dk1"/>
                </a:solidFill>
                <a:latin typeface="Arial"/>
                <a:ea typeface="Arial"/>
                <a:cs typeface="Arial"/>
                <a:sym typeface="Arial"/>
              </a:defRPr>
            </a:lvl7pPr>
            <a:lvl8pPr marL="0" lvl="7" indent="0" algn="r">
              <a:lnSpc>
                <a:spcPct val="100000"/>
              </a:lnSpc>
              <a:spcBef>
                <a:spcPts val="0"/>
              </a:spcBef>
              <a:buNone/>
              <a:defRPr sz="1400" b="1">
                <a:solidFill>
                  <a:schemeClr val="dk1"/>
                </a:solidFill>
                <a:latin typeface="Arial"/>
                <a:ea typeface="Arial"/>
                <a:cs typeface="Arial"/>
                <a:sym typeface="Arial"/>
              </a:defRPr>
            </a:lvl8pPr>
            <a:lvl9pPr marL="0" lvl="8" indent="0" algn="r">
              <a:lnSpc>
                <a:spcPct val="100000"/>
              </a:lnSpc>
              <a:spcBef>
                <a:spcPts val="0"/>
              </a:spcBef>
              <a:buNone/>
              <a:defRPr sz="140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Текст и диаграмма">
  <p:cSld name="Текст и диаграмма">
    <p:spTree>
      <p:nvGrpSpPr>
        <p:cNvPr id="1" name="Shape 126"/>
        <p:cNvGrpSpPr/>
        <p:nvPr/>
      </p:nvGrpSpPr>
      <p:grpSpPr>
        <a:xfrm>
          <a:off x="0" y="0"/>
          <a:ext cx="0" cy="0"/>
          <a:chOff x="0" y="0"/>
          <a:chExt cx="0" cy="0"/>
        </a:xfrm>
      </p:grpSpPr>
      <p:sp>
        <p:nvSpPr>
          <p:cNvPr id="127" name="Google Shape;127;p37"/>
          <p:cNvSpPr txBox="1">
            <a:spLocks noGrp="1"/>
          </p:cNvSpPr>
          <p:nvPr>
            <p:ph type="title"/>
          </p:nvPr>
        </p:nvSpPr>
        <p:spPr>
          <a:xfrm>
            <a:off x="1081088" y="574676"/>
            <a:ext cx="15176499" cy="1135062"/>
          </a:xfrm>
          <a:prstGeom prst="rect">
            <a:avLst/>
          </a:prstGeom>
          <a:noFill/>
          <a:ln>
            <a:noFill/>
          </a:ln>
        </p:spPr>
        <p:txBody>
          <a:bodyPr spcFirstLastPara="1" wrap="square" lIns="0" tIns="108000" rIns="0" bIns="0" anchor="t" anchorCtr="0">
            <a:noAutofit/>
          </a:bodyPr>
          <a:lstStyle>
            <a:lvl1pPr lvl="0" algn="l">
              <a:lnSpc>
                <a:spcPct val="90000"/>
              </a:lnSpc>
              <a:spcBef>
                <a:spcPts val="0"/>
              </a:spcBef>
              <a:spcAft>
                <a:spcPts val="0"/>
              </a:spcAft>
              <a:buClr>
                <a:schemeClr val="dk1"/>
              </a:buClr>
              <a:buSzPts val="42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37"/>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lvl1pPr lvl="0" algn="l">
              <a:lnSpc>
                <a:spcPct val="100000"/>
              </a:lnSpc>
              <a:spcBef>
                <a:spcPts val="0"/>
              </a:spcBef>
              <a:spcAft>
                <a:spcPts val="0"/>
              </a:spcAft>
              <a:buSzPts val="1400"/>
              <a:buNone/>
              <a:defRPr sz="14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7"/>
          <p:cNvSpPr>
            <a:spLocks noGrp="1"/>
          </p:cNvSpPr>
          <p:nvPr>
            <p:ph type="chart" idx="2"/>
          </p:nvPr>
        </p:nvSpPr>
        <p:spPr>
          <a:xfrm>
            <a:off x="6256338" y="2298699"/>
            <a:ext cx="10001250" cy="6189663"/>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0" name="Google Shape;130;p37"/>
          <p:cNvSpPr txBox="1">
            <a:spLocks noGrp="1"/>
          </p:cNvSpPr>
          <p:nvPr>
            <p:ph type="body" idx="1"/>
          </p:nvPr>
        </p:nvSpPr>
        <p:spPr>
          <a:xfrm>
            <a:off x="1081088" y="2298700"/>
            <a:ext cx="4814887" cy="6189663"/>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1800"/>
              <a:buNone/>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131" name="Google Shape;131;p37"/>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lvl1pPr marL="0" lvl="0" indent="0" algn="r">
              <a:lnSpc>
                <a:spcPct val="100000"/>
              </a:lnSpc>
              <a:spcBef>
                <a:spcPts val="0"/>
              </a:spcBef>
              <a:buNone/>
              <a:defRPr sz="1400" b="1">
                <a:solidFill>
                  <a:schemeClr val="dk1"/>
                </a:solidFill>
                <a:latin typeface="Arial"/>
                <a:ea typeface="Arial"/>
                <a:cs typeface="Arial"/>
                <a:sym typeface="Arial"/>
              </a:defRPr>
            </a:lvl1pPr>
            <a:lvl2pPr marL="0" lvl="1" indent="0" algn="r">
              <a:lnSpc>
                <a:spcPct val="100000"/>
              </a:lnSpc>
              <a:spcBef>
                <a:spcPts val="0"/>
              </a:spcBef>
              <a:buNone/>
              <a:defRPr sz="1400" b="1">
                <a:solidFill>
                  <a:schemeClr val="dk1"/>
                </a:solidFill>
                <a:latin typeface="Arial"/>
                <a:ea typeface="Arial"/>
                <a:cs typeface="Arial"/>
                <a:sym typeface="Arial"/>
              </a:defRPr>
            </a:lvl2pPr>
            <a:lvl3pPr marL="0" lvl="2" indent="0" algn="r">
              <a:lnSpc>
                <a:spcPct val="100000"/>
              </a:lnSpc>
              <a:spcBef>
                <a:spcPts val="0"/>
              </a:spcBef>
              <a:buNone/>
              <a:defRPr sz="1400" b="1">
                <a:solidFill>
                  <a:schemeClr val="dk1"/>
                </a:solidFill>
                <a:latin typeface="Arial"/>
                <a:ea typeface="Arial"/>
                <a:cs typeface="Arial"/>
                <a:sym typeface="Arial"/>
              </a:defRPr>
            </a:lvl3pPr>
            <a:lvl4pPr marL="0" lvl="3" indent="0" algn="r">
              <a:lnSpc>
                <a:spcPct val="100000"/>
              </a:lnSpc>
              <a:spcBef>
                <a:spcPts val="0"/>
              </a:spcBef>
              <a:buNone/>
              <a:defRPr sz="1400" b="1">
                <a:solidFill>
                  <a:schemeClr val="dk1"/>
                </a:solidFill>
                <a:latin typeface="Arial"/>
                <a:ea typeface="Arial"/>
                <a:cs typeface="Arial"/>
                <a:sym typeface="Arial"/>
              </a:defRPr>
            </a:lvl4pPr>
            <a:lvl5pPr marL="0" lvl="4" indent="0" algn="r">
              <a:lnSpc>
                <a:spcPct val="100000"/>
              </a:lnSpc>
              <a:spcBef>
                <a:spcPts val="0"/>
              </a:spcBef>
              <a:buNone/>
              <a:defRPr sz="1400" b="1">
                <a:solidFill>
                  <a:schemeClr val="dk1"/>
                </a:solidFill>
                <a:latin typeface="Arial"/>
                <a:ea typeface="Arial"/>
                <a:cs typeface="Arial"/>
                <a:sym typeface="Arial"/>
              </a:defRPr>
            </a:lvl5pPr>
            <a:lvl6pPr marL="0" lvl="5" indent="0" algn="r">
              <a:lnSpc>
                <a:spcPct val="100000"/>
              </a:lnSpc>
              <a:spcBef>
                <a:spcPts val="0"/>
              </a:spcBef>
              <a:buNone/>
              <a:defRPr sz="1400" b="1">
                <a:solidFill>
                  <a:schemeClr val="dk1"/>
                </a:solidFill>
                <a:latin typeface="Arial"/>
                <a:ea typeface="Arial"/>
                <a:cs typeface="Arial"/>
                <a:sym typeface="Arial"/>
              </a:defRPr>
            </a:lvl6pPr>
            <a:lvl7pPr marL="0" lvl="6" indent="0" algn="r">
              <a:lnSpc>
                <a:spcPct val="100000"/>
              </a:lnSpc>
              <a:spcBef>
                <a:spcPts val="0"/>
              </a:spcBef>
              <a:buNone/>
              <a:defRPr sz="1400" b="1">
                <a:solidFill>
                  <a:schemeClr val="dk1"/>
                </a:solidFill>
                <a:latin typeface="Arial"/>
                <a:ea typeface="Arial"/>
                <a:cs typeface="Arial"/>
                <a:sym typeface="Arial"/>
              </a:defRPr>
            </a:lvl7pPr>
            <a:lvl8pPr marL="0" lvl="7" indent="0" algn="r">
              <a:lnSpc>
                <a:spcPct val="100000"/>
              </a:lnSpc>
              <a:spcBef>
                <a:spcPts val="0"/>
              </a:spcBef>
              <a:buNone/>
              <a:defRPr sz="1400" b="1">
                <a:solidFill>
                  <a:schemeClr val="dk1"/>
                </a:solidFill>
                <a:latin typeface="Arial"/>
                <a:ea typeface="Arial"/>
                <a:cs typeface="Arial"/>
                <a:sym typeface="Arial"/>
              </a:defRPr>
            </a:lvl8pPr>
            <a:lvl9pPr marL="0" lvl="8" indent="0" algn="r">
              <a:lnSpc>
                <a:spcPct val="100000"/>
              </a:lnSpc>
              <a:spcBef>
                <a:spcPts val="0"/>
              </a:spcBef>
              <a:buNone/>
              <a:defRPr sz="140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Текст и 2 диаграммы">
  <p:cSld name="Текст и 2 диаграммы">
    <p:spTree>
      <p:nvGrpSpPr>
        <p:cNvPr id="1" name="Shape 132"/>
        <p:cNvGrpSpPr/>
        <p:nvPr/>
      </p:nvGrpSpPr>
      <p:grpSpPr>
        <a:xfrm>
          <a:off x="0" y="0"/>
          <a:ext cx="0" cy="0"/>
          <a:chOff x="0" y="0"/>
          <a:chExt cx="0" cy="0"/>
        </a:xfrm>
      </p:grpSpPr>
      <p:sp>
        <p:nvSpPr>
          <p:cNvPr id="133" name="Google Shape;133;p38"/>
          <p:cNvSpPr txBox="1">
            <a:spLocks noGrp="1"/>
          </p:cNvSpPr>
          <p:nvPr>
            <p:ph type="title"/>
          </p:nvPr>
        </p:nvSpPr>
        <p:spPr>
          <a:xfrm>
            <a:off x="1081088" y="574676"/>
            <a:ext cx="15176499" cy="1135062"/>
          </a:xfrm>
          <a:prstGeom prst="rect">
            <a:avLst/>
          </a:prstGeom>
          <a:noFill/>
          <a:ln>
            <a:noFill/>
          </a:ln>
        </p:spPr>
        <p:txBody>
          <a:bodyPr spcFirstLastPara="1" wrap="square" lIns="0" tIns="108000" rIns="0" bIns="0" anchor="t" anchorCtr="0">
            <a:noAutofit/>
          </a:bodyPr>
          <a:lstStyle>
            <a:lvl1pPr lvl="0" algn="l">
              <a:lnSpc>
                <a:spcPct val="90000"/>
              </a:lnSpc>
              <a:spcBef>
                <a:spcPts val="0"/>
              </a:spcBef>
              <a:spcAft>
                <a:spcPts val="0"/>
              </a:spcAft>
              <a:buClr>
                <a:schemeClr val="dk1"/>
              </a:buClr>
              <a:buSzPts val="42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38"/>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lvl1pPr lvl="0" algn="l">
              <a:lnSpc>
                <a:spcPct val="100000"/>
              </a:lnSpc>
              <a:spcBef>
                <a:spcPts val="0"/>
              </a:spcBef>
              <a:spcAft>
                <a:spcPts val="0"/>
              </a:spcAft>
              <a:buSzPts val="1400"/>
              <a:buNone/>
              <a:defRPr sz="14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8"/>
          <p:cNvSpPr>
            <a:spLocks noGrp="1"/>
          </p:cNvSpPr>
          <p:nvPr>
            <p:ph type="chart" idx="2"/>
          </p:nvPr>
        </p:nvSpPr>
        <p:spPr>
          <a:xfrm>
            <a:off x="6256338" y="2298700"/>
            <a:ext cx="10001250" cy="2662406"/>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6" name="Google Shape;136;p38"/>
          <p:cNvSpPr>
            <a:spLocks noGrp="1"/>
          </p:cNvSpPr>
          <p:nvPr>
            <p:ph type="chart" idx="3"/>
          </p:nvPr>
        </p:nvSpPr>
        <p:spPr>
          <a:xfrm>
            <a:off x="6256338" y="5454206"/>
            <a:ext cx="10001250" cy="3034157"/>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7" name="Google Shape;137;p38"/>
          <p:cNvSpPr txBox="1">
            <a:spLocks noGrp="1"/>
          </p:cNvSpPr>
          <p:nvPr>
            <p:ph type="body" idx="1"/>
          </p:nvPr>
        </p:nvSpPr>
        <p:spPr>
          <a:xfrm>
            <a:off x="1081088" y="2298700"/>
            <a:ext cx="4814887" cy="6189663"/>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1800"/>
              <a:buNone/>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138" name="Google Shape;138;p38"/>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lvl1pPr marL="0" lvl="0" indent="0" algn="r">
              <a:lnSpc>
                <a:spcPct val="100000"/>
              </a:lnSpc>
              <a:spcBef>
                <a:spcPts val="0"/>
              </a:spcBef>
              <a:buNone/>
              <a:defRPr sz="1400" b="1">
                <a:solidFill>
                  <a:schemeClr val="dk1"/>
                </a:solidFill>
                <a:latin typeface="Arial"/>
                <a:ea typeface="Arial"/>
                <a:cs typeface="Arial"/>
                <a:sym typeface="Arial"/>
              </a:defRPr>
            </a:lvl1pPr>
            <a:lvl2pPr marL="0" lvl="1" indent="0" algn="r">
              <a:lnSpc>
                <a:spcPct val="100000"/>
              </a:lnSpc>
              <a:spcBef>
                <a:spcPts val="0"/>
              </a:spcBef>
              <a:buNone/>
              <a:defRPr sz="1400" b="1">
                <a:solidFill>
                  <a:schemeClr val="dk1"/>
                </a:solidFill>
                <a:latin typeface="Arial"/>
                <a:ea typeface="Arial"/>
                <a:cs typeface="Arial"/>
                <a:sym typeface="Arial"/>
              </a:defRPr>
            </a:lvl2pPr>
            <a:lvl3pPr marL="0" lvl="2" indent="0" algn="r">
              <a:lnSpc>
                <a:spcPct val="100000"/>
              </a:lnSpc>
              <a:spcBef>
                <a:spcPts val="0"/>
              </a:spcBef>
              <a:buNone/>
              <a:defRPr sz="1400" b="1">
                <a:solidFill>
                  <a:schemeClr val="dk1"/>
                </a:solidFill>
                <a:latin typeface="Arial"/>
                <a:ea typeface="Arial"/>
                <a:cs typeface="Arial"/>
                <a:sym typeface="Arial"/>
              </a:defRPr>
            </a:lvl3pPr>
            <a:lvl4pPr marL="0" lvl="3" indent="0" algn="r">
              <a:lnSpc>
                <a:spcPct val="100000"/>
              </a:lnSpc>
              <a:spcBef>
                <a:spcPts val="0"/>
              </a:spcBef>
              <a:buNone/>
              <a:defRPr sz="1400" b="1">
                <a:solidFill>
                  <a:schemeClr val="dk1"/>
                </a:solidFill>
                <a:latin typeface="Arial"/>
                <a:ea typeface="Arial"/>
                <a:cs typeface="Arial"/>
                <a:sym typeface="Arial"/>
              </a:defRPr>
            </a:lvl4pPr>
            <a:lvl5pPr marL="0" lvl="4" indent="0" algn="r">
              <a:lnSpc>
                <a:spcPct val="100000"/>
              </a:lnSpc>
              <a:spcBef>
                <a:spcPts val="0"/>
              </a:spcBef>
              <a:buNone/>
              <a:defRPr sz="1400" b="1">
                <a:solidFill>
                  <a:schemeClr val="dk1"/>
                </a:solidFill>
                <a:latin typeface="Arial"/>
                <a:ea typeface="Arial"/>
                <a:cs typeface="Arial"/>
                <a:sym typeface="Arial"/>
              </a:defRPr>
            </a:lvl5pPr>
            <a:lvl6pPr marL="0" lvl="5" indent="0" algn="r">
              <a:lnSpc>
                <a:spcPct val="100000"/>
              </a:lnSpc>
              <a:spcBef>
                <a:spcPts val="0"/>
              </a:spcBef>
              <a:buNone/>
              <a:defRPr sz="1400" b="1">
                <a:solidFill>
                  <a:schemeClr val="dk1"/>
                </a:solidFill>
                <a:latin typeface="Arial"/>
                <a:ea typeface="Arial"/>
                <a:cs typeface="Arial"/>
                <a:sym typeface="Arial"/>
              </a:defRPr>
            </a:lvl6pPr>
            <a:lvl7pPr marL="0" lvl="6" indent="0" algn="r">
              <a:lnSpc>
                <a:spcPct val="100000"/>
              </a:lnSpc>
              <a:spcBef>
                <a:spcPts val="0"/>
              </a:spcBef>
              <a:buNone/>
              <a:defRPr sz="1400" b="1">
                <a:solidFill>
                  <a:schemeClr val="dk1"/>
                </a:solidFill>
                <a:latin typeface="Arial"/>
                <a:ea typeface="Arial"/>
                <a:cs typeface="Arial"/>
                <a:sym typeface="Arial"/>
              </a:defRPr>
            </a:lvl7pPr>
            <a:lvl8pPr marL="0" lvl="7" indent="0" algn="r">
              <a:lnSpc>
                <a:spcPct val="100000"/>
              </a:lnSpc>
              <a:spcBef>
                <a:spcPts val="0"/>
              </a:spcBef>
              <a:buNone/>
              <a:defRPr sz="1400" b="1">
                <a:solidFill>
                  <a:schemeClr val="dk1"/>
                </a:solidFill>
                <a:latin typeface="Arial"/>
                <a:ea typeface="Arial"/>
                <a:cs typeface="Arial"/>
                <a:sym typeface="Arial"/>
              </a:defRPr>
            </a:lvl8pPr>
            <a:lvl9pPr marL="0" lvl="8" indent="0" algn="r">
              <a:lnSpc>
                <a:spcPct val="100000"/>
              </a:lnSpc>
              <a:spcBef>
                <a:spcPts val="0"/>
              </a:spcBef>
              <a:buNone/>
              <a:defRPr sz="140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 диаграммы">
  <p:cSld name="4 диаграммы">
    <p:spTree>
      <p:nvGrpSpPr>
        <p:cNvPr id="1" name="Shape 139"/>
        <p:cNvGrpSpPr/>
        <p:nvPr/>
      </p:nvGrpSpPr>
      <p:grpSpPr>
        <a:xfrm>
          <a:off x="0" y="0"/>
          <a:ext cx="0" cy="0"/>
          <a:chOff x="0" y="0"/>
          <a:chExt cx="0" cy="0"/>
        </a:xfrm>
      </p:grpSpPr>
      <p:sp>
        <p:nvSpPr>
          <p:cNvPr id="140" name="Google Shape;140;p39"/>
          <p:cNvSpPr txBox="1">
            <a:spLocks noGrp="1"/>
          </p:cNvSpPr>
          <p:nvPr>
            <p:ph type="title"/>
          </p:nvPr>
        </p:nvSpPr>
        <p:spPr>
          <a:xfrm>
            <a:off x="1081088" y="574676"/>
            <a:ext cx="15176499" cy="1135062"/>
          </a:xfrm>
          <a:prstGeom prst="rect">
            <a:avLst/>
          </a:prstGeom>
          <a:noFill/>
          <a:ln>
            <a:noFill/>
          </a:ln>
        </p:spPr>
        <p:txBody>
          <a:bodyPr spcFirstLastPara="1" wrap="square" lIns="0" tIns="108000" rIns="0" bIns="0" anchor="t" anchorCtr="0">
            <a:noAutofit/>
          </a:bodyPr>
          <a:lstStyle>
            <a:lvl1pPr lvl="0" algn="l">
              <a:lnSpc>
                <a:spcPct val="90000"/>
              </a:lnSpc>
              <a:spcBef>
                <a:spcPts val="0"/>
              </a:spcBef>
              <a:spcAft>
                <a:spcPts val="0"/>
              </a:spcAft>
              <a:buClr>
                <a:schemeClr val="dk1"/>
              </a:buClr>
              <a:buSzPts val="42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39"/>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lvl1pPr lvl="0" algn="l">
              <a:lnSpc>
                <a:spcPct val="100000"/>
              </a:lnSpc>
              <a:spcBef>
                <a:spcPts val="0"/>
              </a:spcBef>
              <a:spcAft>
                <a:spcPts val="0"/>
              </a:spcAft>
              <a:buSzPts val="1400"/>
              <a:buNone/>
              <a:defRPr sz="14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9"/>
          <p:cNvSpPr>
            <a:spLocks noGrp="1"/>
          </p:cNvSpPr>
          <p:nvPr>
            <p:ph type="chart" idx="2"/>
          </p:nvPr>
        </p:nvSpPr>
        <p:spPr>
          <a:xfrm>
            <a:off x="8874124" y="2298700"/>
            <a:ext cx="7383463" cy="2662406"/>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3" name="Google Shape;143;p39"/>
          <p:cNvSpPr>
            <a:spLocks noGrp="1"/>
          </p:cNvSpPr>
          <p:nvPr>
            <p:ph type="chart" idx="3"/>
          </p:nvPr>
        </p:nvSpPr>
        <p:spPr>
          <a:xfrm>
            <a:off x="8874124" y="5454206"/>
            <a:ext cx="7383463" cy="3034157"/>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4" name="Google Shape;144;p39"/>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lvl1pPr marL="0" lvl="0" indent="0" algn="r">
              <a:lnSpc>
                <a:spcPct val="100000"/>
              </a:lnSpc>
              <a:spcBef>
                <a:spcPts val="0"/>
              </a:spcBef>
              <a:buNone/>
              <a:defRPr sz="1400" b="1">
                <a:solidFill>
                  <a:schemeClr val="dk1"/>
                </a:solidFill>
                <a:latin typeface="Arial"/>
                <a:ea typeface="Arial"/>
                <a:cs typeface="Arial"/>
                <a:sym typeface="Arial"/>
              </a:defRPr>
            </a:lvl1pPr>
            <a:lvl2pPr marL="0" lvl="1" indent="0" algn="r">
              <a:lnSpc>
                <a:spcPct val="100000"/>
              </a:lnSpc>
              <a:spcBef>
                <a:spcPts val="0"/>
              </a:spcBef>
              <a:buNone/>
              <a:defRPr sz="1400" b="1">
                <a:solidFill>
                  <a:schemeClr val="dk1"/>
                </a:solidFill>
                <a:latin typeface="Arial"/>
                <a:ea typeface="Arial"/>
                <a:cs typeface="Arial"/>
                <a:sym typeface="Arial"/>
              </a:defRPr>
            </a:lvl2pPr>
            <a:lvl3pPr marL="0" lvl="2" indent="0" algn="r">
              <a:lnSpc>
                <a:spcPct val="100000"/>
              </a:lnSpc>
              <a:spcBef>
                <a:spcPts val="0"/>
              </a:spcBef>
              <a:buNone/>
              <a:defRPr sz="1400" b="1">
                <a:solidFill>
                  <a:schemeClr val="dk1"/>
                </a:solidFill>
                <a:latin typeface="Arial"/>
                <a:ea typeface="Arial"/>
                <a:cs typeface="Arial"/>
                <a:sym typeface="Arial"/>
              </a:defRPr>
            </a:lvl3pPr>
            <a:lvl4pPr marL="0" lvl="3" indent="0" algn="r">
              <a:lnSpc>
                <a:spcPct val="100000"/>
              </a:lnSpc>
              <a:spcBef>
                <a:spcPts val="0"/>
              </a:spcBef>
              <a:buNone/>
              <a:defRPr sz="1400" b="1">
                <a:solidFill>
                  <a:schemeClr val="dk1"/>
                </a:solidFill>
                <a:latin typeface="Arial"/>
                <a:ea typeface="Arial"/>
                <a:cs typeface="Arial"/>
                <a:sym typeface="Arial"/>
              </a:defRPr>
            </a:lvl4pPr>
            <a:lvl5pPr marL="0" lvl="4" indent="0" algn="r">
              <a:lnSpc>
                <a:spcPct val="100000"/>
              </a:lnSpc>
              <a:spcBef>
                <a:spcPts val="0"/>
              </a:spcBef>
              <a:buNone/>
              <a:defRPr sz="1400" b="1">
                <a:solidFill>
                  <a:schemeClr val="dk1"/>
                </a:solidFill>
                <a:latin typeface="Arial"/>
                <a:ea typeface="Arial"/>
                <a:cs typeface="Arial"/>
                <a:sym typeface="Arial"/>
              </a:defRPr>
            </a:lvl5pPr>
            <a:lvl6pPr marL="0" lvl="5" indent="0" algn="r">
              <a:lnSpc>
                <a:spcPct val="100000"/>
              </a:lnSpc>
              <a:spcBef>
                <a:spcPts val="0"/>
              </a:spcBef>
              <a:buNone/>
              <a:defRPr sz="1400" b="1">
                <a:solidFill>
                  <a:schemeClr val="dk1"/>
                </a:solidFill>
                <a:latin typeface="Arial"/>
                <a:ea typeface="Arial"/>
                <a:cs typeface="Arial"/>
                <a:sym typeface="Arial"/>
              </a:defRPr>
            </a:lvl6pPr>
            <a:lvl7pPr marL="0" lvl="6" indent="0" algn="r">
              <a:lnSpc>
                <a:spcPct val="100000"/>
              </a:lnSpc>
              <a:spcBef>
                <a:spcPts val="0"/>
              </a:spcBef>
              <a:buNone/>
              <a:defRPr sz="1400" b="1">
                <a:solidFill>
                  <a:schemeClr val="dk1"/>
                </a:solidFill>
                <a:latin typeface="Arial"/>
                <a:ea typeface="Arial"/>
                <a:cs typeface="Arial"/>
                <a:sym typeface="Arial"/>
              </a:defRPr>
            </a:lvl7pPr>
            <a:lvl8pPr marL="0" lvl="7" indent="0" algn="r">
              <a:lnSpc>
                <a:spcPct val="100000"/>
              </a:lnSpc>
              <a:spcBef>
                <a:spcPts val="0"/>
              </a:spcBef>
              <a:buNone/>
              <a:defRPr sz="1400" b="1">
                <a:solidFill>
                  <a:schemeClr val="dk1"/>
                </a:solidFill>
                <a:latin typeface="Arial"/>
                <a:ea typeface="Arial"/>
                <a:cs typeface="Arial"/>
                <a:sym typeface="Arial"/>
              </a:defRPr>
            </a:lvl8pPr>
            <a:lvl9pPr marL="0" lvl="8" indent="0" algn="r">
              <a:lnSpc>
                <a:spcPct val="100000"/>
              </a:lnSpc>
              <a:spcBef>
                <a:spcPts val="0"/>
              </a:spcBef>
              <a:buNone/>
              <a:defRPr sz="140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
        <p:nvSpPr>
          <p:cNvPr id="145" name="Google Shape;145;p39"/>
          <p:cNvSpPr>
            <a:spLocks noGrp="1"/>
          </p:cNvSpPr>
          <p:nvPr>
            <p:ph type="chart" idx="4"/>
          </p:nvPr>
        </p:nvSpPr>
        <p:spPr>
          <a:xfrm>
            <a:off x="1081088" y="2298700"/>
            <a:ext cx="7383463" cy="2662406"/>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6" name="Google Shape;146;p39"/>
          <p:cNvSpPr>
            <a:spLocks noGrp="1"/>
          </p:cNvSpPr>
          <p:nvPr>
            <p:ph type="chart" idx="5"/>
          </p:nvPr>
        </p:nvSpPr>
        <p:spPr>
          <a:xfrm>
            <a:off x="1081088" y="5454206"/>
            <a:ext cx="7383463" cy="3034157"/>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9_Заголовок и объект">
  <p:cSld name="9_Заголовок и объект">
    <p:spTree>
      <p:nvGrpSpPr>
        <p:cNvPr id="1" name="Shape 147"/>
        <p:cNvGrpSpPr/>
        <p:nvPr/>
      </p:nvGrpSpPr>
      <p:grpSpPr>
        <a:xfrm>
          <a:off x="0" y="0"/>
          <a:ext cx="0" cy="0"/>
          <a:chOff x="0" y="0"/>
          <a:chExt cx="0" cy="0"/>
        </a:xfrm>
      </p:grpSpPr>
      <p:sp>
        <p:nvSpPr>
          <p:cNvPr id="148" name="Google Shape;148;p40"/>
          <p:cNvSpPr txBox="1">
            <a:spLocks noGrp="1"/>
          </p:cNvSpPr>
          <p:nvPr>
            <p:ph type="title"/>
          </p:nvPr>
        </p:nvSpPr>
        <p:spPr>
          <a:xfrm>
            <a:off x="1081088" y="574676"/>
            <a:ext cx="15176499" cy="1135062"/>
          </a:xfrm>
          <a:prstGeom prst="rect">
            <a:avLst/>
          </a:prstGeom>
          <a:noFill/>
          <a:ln>
            <a:noFill/>
          </a:ln>
        </p:spPr>
        <p:txBody>
          <a:bodyPr spcFirstLastPara="1" wrap="square" lIns="0" tIns="108000" rIns="0" bIns="0" anchor="t" anchorCtr="0">
            <a:noAutofit/>
          </a:bodyPr>
          <a:lstStyle>
            <a:lvl1pPr lvl="0" algn="l">
              <a:lnSpc>
                <a:spcPct val="90000"/>
              </a:lnSpc>
              <a:spcBef>
                <a:spcPts val="0"/>
              </a:spcBef>
              <a:spcAft>
                <a:spcPts val="0"/>
              </a:spcAft>
              <a:buClr>
                <a:schemeClr val="dk1"/>
              </a:buClr>
              <a:buSzPts val="42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40"/>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lvl1pPr lvl="0" algn="l">
              <a:lnSpc>
                <a:spcPct val="100000"/>
              </a:lnSpc>
              <a:spcBef>
                <a:spcPts val="0"/>
              </a:spcBef>
              <a:spcAft>
                <a:spcPts val="0"/>
              </a:spcAft>
              <a:buSzPts val="1400"/>
              <a:buNone/>
              <a:defRPr sz="14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40"/>
          <p:cNvSpPr txBox="1">
            <a:spLocks noGrp="1"/>
          </p:cNvSpPr>
          <p:nvPr>
            <p:ph type="body" idx="1"/>
          </p:nvPr>
        </p:nvSpPr>
        <p:spPr>
          <a:xfrm>
            <a:off x="1081088" y="7042826"/>
            <a:ext cx="12580936" cy="1445537"/>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1800"/>
              <a:buNone/>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151" name="Google Shape;151;p40"/>
          <p:cNvSpPr>
            <a:spLocks noGrp="1"/>
          </p:cNvSpPr>
          <p:nvPr>
            <p:ph type="chart" idx="2"/>
          </p:nvPr>
        </p:nvSpPr>
        <p:spPr>
          <a:xfrm>
            <a:off x="1081088" y="2298700"/>
            <a:ext cx="7381875" cy="441325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2" name="Google Shape;152;p40"/>
          <p:cNvSpPr>
            <a:spLocks noGrp="1"/>
          </p:cNvSpPr>
          <p:nvPr>
            <p:ph type="chart" idx="3"/>
          </p:nvPr>
        </p:nvSpPr>
        <p:spPr>
          <a:xfrm>
            <a:off x="8874125" y="2298700"/>
            <a:ext cx="7381875" cy="441325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3" name="Google Shape;153;p40"/>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lvl1pPr marL="0" lvl="0" indent="0" algn="r">
              <a:lnSpc>
                <a:spcPct val="100000"/>
              </a:lnSpc>
              <a:spcBef>
                <a:spcPts val="0"/>
              </a:spcBef>
              <a:buNone/>
              <a:defRPr sz="1400" b="1">
                <a:solidFill>
                  <a:schemeClr val="dk1"/>
                </a:solidFill>
                <a:latin typeface="Arial"/>
                <a:ea typeface="Arial"/>
                <a:cs typeface="Arial"/>
                <a:sym typeface="Arial"/>
              </a:defRPr>
            </a:lvl1pPr>
            <a:lvl2pPr marL="0" lvl="1" indent="0" algn="r">
              <a:lnSpc>
                <a:spcPct val="100000"/>
              </a:lnSpc>
              <a:spcBef>
                <a:spcPts val="0"/>
              </a:spcBef>
              <a:buNone/>
              <a:defRPr sz="1400" b="1">
                <a:solidFill>
                  <a:schemeClr val="dk1"/>
                </a:solidFill>
                <a:latin typeface="Arial"/>
                <a:ea typeface="Arial"/>
                <a:cs typeface="Arial"/>
                <a:sym typeface="Arial"/>
              </a:defRPr>
            </a:lvl2pPr>
            <a:lvl3pPr marL="0" lvl="2" indent="0" algn="r">
              <a:lnSpc>
                <a:spcPct val="100000"/>
              </a:lnSpc>
              <a:spcBef>
                <a:spcPts val="0"/>
              </a:spcBef>
              <a:buNone/>
              <a:defRPr sz="1400" b="1">
                <a:solidFill>
                  <a:schemeClr val="dk1"/>
                </a:solidFill>
                <a:latin typeface="Arial"/>
                <a:ea typeface="Arial"/>
                <a:cs typeface="Arial"/>
                <a:sym typeface="Arial"/>
              </a:defRPr>
            </a:lvl3pPr>
            <a:lvl4pPr marL="0" lvl="3" indent="0" algn="r">
              <a:lnSpc>
                <a:spcPct val="100000"/>
              </a:lnSpc>
              <a:spcBef>
                <a:spcPts val="0"/>
              </a:spcBef>
              <a:buNone/>
              <a:defRPr sz="1400" b="1">
                <a:solidFill>
                  <a:schemeClr val="dk1"/>
                </a:solidFill>
                <a:latin typeface="Arial"/>
                <a:ea typeface="Arial"/>
                <a:cs typeface="Arial"/>
                <a:sym typeface="Arial"/>
              </a:defRPr>
            </a:lvl4pPr>
            <a:lvl5pPr marL="0" lvl="4" indent="0" algn="r">
              <a:lnSpc>
                <a:spcPct val="100000"/>
              </a:lnSpc>
              <a:spcBef>
                <a:spcPts val="0"/>
              </a:spcBef>
              <a:buNone/>
              <a:defRPr sz="1400" b="1">
                <a:solidFill>
                  <a:schemeClr val="dk1"/>
                </a:solidFill>
                <a:latin typeface="Arial"/>
                <a:ea typeface="Arial"/>
                <a:cs typeface="Arial"/>
                <a:sym typeface="Arial"/>
              </a:defRPr>
            </a:lvl5pPr>
            <a:lvl6pPr marL="0" lvl="5" indent="0" algn="r">
              <a:lnSpc>
                <a:spcPct val="100000"/>
              </a:lnSpc>
              <a:spcBef>
                <a:spcPts val="0"/>
              </a:spcBef>
              <a:buNone/>
              <a:defRPr sz="1400" b="1">
                <a:solidFill>
                  <a:schemeClr val="dk1"/>
                </a:solidFill>
                <a:latin typeface="Arial"/>
                <a:ea typeface="Arial"/>
                <a:cs typeface="Arial"/>
                <a:sym typeface="Arial"/>
              </a:defRPr>
            </a:lvl6pPr>
            <a:lvl7pPr marL="0" lvl="6" indent="0" algn="r">
              <a:lnSpc>
                <a:spcPct val="100000"/>
              </a:lnSpc>
              <a:spcBef>
                <a:spcPts val="0"/>
              </a:spcBef>
              <a:buNone/>
              <a:defRPr sz="1400" b="1">
                <a:solidFill>
                  <a:schemeClr val="dk1"/>
                </a:solidFill>
                <a:latin typeface="Arial"/>
                <a:ea typeface="Arial"/>
                <a:cs typeface="Arial"/>
                <a:sym typeface="Arial"/>
              </a:defRPr>
            </a:lvl7pPr>
            <a:lvl8pPr marL="0" lvl="7" indent="0" algn="r">
              <a:lnSpc>
                <a:spcPct val="100000"/>
              </a:lnSpc>
              <a:spcBef>
                <a:spcPts val="0"/>
              </a:spcBef>
              <a:buNone/>
              <a:defRPr sz="1400" b="1">
                <a:solidFill>
                  <a:schemeClr val="dk1"/>
                </a:solidFill>
                <a:latin typeface="Arial"/>
                <a:ea typeface="Arial"/>
                <a:cs typeface="Arial"/>
                <a:sym typeface="Arial"/>
              </a:defRPr>
            </a:lvl8pPr>
            <a:lvl9pPr marL="0" lvl="8" indent="0" algn="r">
              <a:lnSpc>
                <a:spcPct val="100000"/>
              </a:lnSpc>
              <a:spcBef>
                <a:spcPts val="0"/>
              </a:spcBef>
              <a:buNone/>
              <a:defRPr sz="140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5_Заголовок и объект">
  <p:cSld name="15_Заголовок и объект">
    <p:spTree>
      <p:nvGrpSpPr>
        <p:cNvPr id="1" name="Shape 154"/>
        <p:cNvGrpSpPr/>
        <p:nvPr/>
      </p:nvGrpSpPr>
      <p:grpSpPr>
        <a:xfrm>
          <a:off x="0" y="0"/>
          <a:ext cx="0" cy="0"/>
          <a:chOff x="0" y="0"/>
          <a:chExt cx="0" cy="0"/>
        </a:xfrm>
      </p:grpSpPr>
      <p:sp>
        <p:nvSpPr>
          <p:cNvPr id="155" name="Google Shape;155;p41"/>
          <p:cNvSpPr txBox="1">
            <a:spLocks noGrp="1"/>
          </p:cNvSpPr>
          <p:nvPr>
            <p:ph type="title"/>
          </p:nvPr>
        </p:nvSpPr>
        <p:spPr>
          <a:xfrm>
            <a:off x="1081088" y="574676"/>
            <a:ext cx="15176499" cy="1135062"/>
          </a:xfrm>
          <a:prstGeom prst="rect">
            <a:avLst/>
          </a:prstGeom>
          <a:noFill/>
          <a:ln>
            <a:noFill/>
          </a:ln>
        </p:spPr>
        <p:txBody>
          <a:bodyPr spcFirstLastPara="1" wrap="square" lIns="0" tIns="108000" rIns="0" bIns="0" anchor="t" anchorCtr="0">
            <a:noAutofit/>
          </a:bodyPr>
          <a:lstStyle>
            <a:lvl1pPr lvl="0" algn="l">
              <a:lnSpc>
                <a:spcPct val="90000"/>
              </a:lnSpc>
              <a:spcBef>
                <a:spcPts val="0"/>
              </a:spcBef>
              <a:spcAft>
                <a:spcPts val="0"/>
              </a:spcAft>
              <a:buClr>
                <a:schemeClr val="dk1"/>
              </a:buClr>
              <a:buSzPts val="42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6" name="Google Shape;156;p41"/>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lvl1pPr lvl="0" algn="l">
              <a:lnSpc>
                <a:spcPct val="100000"/>
              </a:lnSpc>
              <a:spcBef>
                <a:spcPts val="0"/>
              </a:spcBef>
              <a:spcAft>
                <a:spcPts val="0"/>
              </a:spcAft>
              <a:buSzPts val="1400"/>
              <a:buNone/>
              <a:defRPr sz="14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41"/>
          <p:cNvSpPr txBox="1">
            <a:spLocks noGrp="1"/>
          </p:cNvSpPr>
          <p:nvPr>
            <p:ph type="body" idx="1"/>
          </p:nvPr>
        </p:nvSpPr>
        <p:spPr>
          <a:xfrm>
            <a:off x="1081088" y="2298701"/>
            <a:ext cx="7381875" cy="1140238"/>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1800"/>
              <a:buNone/>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158" name="Google Shape;158;p41"/>
          <p:cNvSpPr>
            <a:spLocks noGrp="1"/>
          </p:cNvSpPr>
          <p:nvPr>
            <p:ph type="chart" idx="2"/>
          </p:nvPr>
        </p:nvSpPr>
        <p:spPr>
          <a:xfrm>
            <a:off x="1081088" y="3796748"/>
            <a:ext cx="7381875" cy="4691614"/>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9" name="Google Shape;159;p41"/>
          <p:cNvSpPr>
            <a:spLocks noGrp="1"/>
          </p:cNvSpPr>
          <p:nvPr>
            <p:ph type="chart" idx="3"/>
          </p:nvPr>
        </p:nvSpPr>
        <p:spPr>
          <a:xfrm>
            <a:off x="8874125" y="3796748"/>
            <a:ext cx="7381875" cy="4691613"/>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0" name="Google Shape;160;p41"/>
          <p:cNvSpPr txBox="1">
            <a:spLocks noGrp="1"/>
          </p:cNvSpPr>
          <p:nvPr>
            <p:ph type="body" idx="4"/>
          </p:nvPr>
        </p:nvSpPr>
        <p:spPr>
          <a:xfrm>
            <a:off x="8874125" y="2298701"/>
            <a:ext cx="7381875" cy="1140238"/>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1800"/>
              <a:buNone/>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161" name="Google Shape;161;p41"/>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lvl1pPr marL="0" lvl="0" indent="0" algn="r">
              <a:lnSpc>
                <a:spcPct val="100000"/>
              </a:lnSpc>
              <a:spcBef>
                <a:spcPts val="0"/>
              </a:spcBef>
              <a:buNone/>
              <a:defRPr sz="1400" b="1">
                <a:solidFill>
                  <a:schemeClr val="dk1"/>
                </a:solidFill>
                <a:latin typeface="Arial"/>
                <a:ea typeface="Arial"/>
                <a:cs typeface="Arial"/>
                <a:sym typeface="Arial"/>
              </a:defRPr>
            </a:lvl1pPr>
            <a:lvl2pPr marL="0" lvl="1" indent="0" algn="r">
              <a:lnSpc>
                <a:spcPct val="100000"/>
              </a:lnSpc>
              <a:spcBef>
                <a:spcPts val="0"/>
              </a:spcBef>
              <a:buNone/>
              <a:defRPr sz="1400" b="1">
                <a:solidFill>
                  <a:schemeClr val="dk1"/>
                </a:solidFill>
                <a:latin typeface="Arial"/>
                <a:ea typeface="Arial"/>
                <a:cs typeface="Arial"/>
                <a:sym typeface="Arial"/>
              </a:defRPr>
            </a:lvl2pPr>
            <a:lvl3pPr marL="0" lvl="2" indent="0" algn="r">
              <a:lnSpc>
                <a:spcPct val="100000"/>
              </a:lnSpc>
              <a:spcBef>
                <a:spcPts val="0"/>
              </a:spcBef>
              <a:buNone/>
              <a:defRPr sz="1400" b="1">
                <a:solidFill>
                  <a:schemeClr val="dk1"/>
                </a:solidFill>
                <a:latin typeface="Arial"/>
                <a:ea typeface="Arial"/>
                <a:cs typeface="Arial"/>
                <a:sym typeface="Arial"/>
              </a:defRPr>
            </a:lvl3pPr>
            <a:lvl4pPr marL="0" lvl="3" indent="0" algn="r">
              <a:lnSpc>
                <a:spcPct val="100000"/>
              </a:lnSpc>
              <a:spcBef>
                <a:spcPts val="0"/>
              </a:spcBef>
              <a:buNone/>
              <a:defRPr sz="1400" b="1">
                <a:solidFill>
                  <a:schemeClr val="dk1"/>
                </a:solidFill>
                <a:latin typeface="Arial"/>
                <a:ea typeface="Arial"/>
                <a:cs typeface="Arial"/>
                <a:sym typeface="Arial"/>
              </a:defRPr>
            </a:lvl4pPr>
            <a:lvl5pPr marL="0" lvl="4" indent="0" algn="r">
              <a:lnSpc>
                <a:spcPct val="100000"/>
              </a:lnSpc>
              <a:spcBef>
                <a:spcPts val="0"/>
              </a:spcBef>
              <a:buNone/>
              <a:defRPr sz="1400" b="1">
                <a:solidFill>
                  <a:schemeClr val="dk1"/>
                </a:solidFill>
                <a:latin typeface="Arial"/>
                <a:ea typeface="Arial"/>
                <a:cs typeface="Arial"/>
                <a:sym typeface="Arial"/>
              </a:defRPr>
            </a:lvl5pPr>
            <a:lvl6pPr marL="0" lvl="5" indent="0" algn="r">
              <a:lnSpc>
                <a:spcPct val="100000"/>
              </a:lnSpc>
              <a:spcBef>
                <a:spcPts val="0"/>
              </a:spcBef>
              <a:buNone/>
              <a:defRPr sz="1400" b="1">
                <a:solidFill>
                  <a:schemeClr val="dk1"/>
                </a:solidFill>
                <a:latin typeface="Arial"/>
                <a:ea typeface="Arial"/>
                <a:cs typeface="Arial"/>
                <a:sym typeface="Arial"/>
              </a:defRPr>
            </a:lvl6pPr>
            <a:lvl7pPr marL="0" lvl="6" indent="0" algn="r">
              <a:lnSpc>
                <a:spcPct val="100000"/>
              </a:lnSpc>
              <a:spcBef>
                <a:spcPts val="0"/>
              </a:spcBef>
              <a:buNone/>
              <a:defRPr sz="1400" b="1">
                <a:solidFill>
                  <a:schemeClr val="dk1"/>
                </a:solidFill>
                <a:latin typeface="Arial"/>
                <a:ea typeface="Arial"/>
                <a:cs typeface="Arial"/>
                <a:sym typeface="Arial"/>
              </a:defRPr>
            </a:lvl7pPr>
            <a:lvl8pPr marL="0" lvl="7" indent="0" algn="r">
              <a:lnSpc>
                <a:spcPct val="100000"/>
              </a:lnSpc>
              <a:spcBef>
                <a:spcPts val="0"/>
              </a:spcBef>
              <a:buNone/>
              <a:defRPr sz="1400" b="1">
                <a:solidFill>
                  <a:schemeClr val="dk1"/>
                </a:solidFill>
                <a:latin typeface="Arial"/>
                <a:ea typeface="Arial"/>
                <a:cs typeface="Arial"/>
                <a:sym typeface="Arial"/>
              </a:defRPr>
            </a:lvl8pPr>
            <a:lvl9pPr marL="0" lvl="8" indent="0" algn="r">
              <a:lnSpc>
                <a:spcPct val="100000"/>
              </a:lnSpc>
              <a:spcBef>
                <a:spcPts val="0"/>
              </a:spcBef>
              <a:buNone/>
              <a:defRPr sz="140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 изображения и подписи">
  <p:cSld name="3 изображения и подписи">
    <p:spTree>
      <p:nvGrpSpPr>
        <p:cNvPr id="1" name="Shape 162"/>
        <p:cNvGrpSpPr/>
        <p:nvPr/>
      </p:nvGrpSpPr>
      <p:grpSpPr>
        <a:xfrm>
          <a:off x="0" y="0"/>
          <a:ext cx="0" cy="0"/>
          <a:chOff x="0" y="0"/>
          <a:chExt cx="0" cy="0"/>
        </a:xfrm>
      </p:grpSpPr>
      <p:sp>
        <p:nvSpPr>
          <p:cNvPr id="163" name="Google Shape;163;p42"/>
          <p:cNvSpPr txBox="1">
            <a:spLocks noGrp="1"/>
          </p:cNvSpPr>
          <p:nvPr>
            <p:ph type="title"/>
          </p:nvPr>
        </p:nvSpPr>
        <p:spPr>
          <a:xfrm>
            <a:off x="1081088" y="574676"/>
            <a:ext cx="15176499" cy="1135062"/>
          </a:xfrm>
          <a:prstGeom prst="rect">
            <a:avLst/>
          </a:prstGeom>
          <a:noFill/>
          <a:ln>
            <a:noFill/>
          </a:ln>
        </p:spPr>
        <p:txBody>
          <a:bodyPr spcFirstLastPara="1" wrap="square" lIns="0" tIns="108000" rIns="0" bIns="0" anchor="t" anchorCtr="0">
            <a:noAutofit/>
          </a:bodyPr>
          <a:lstStyle>
            <a:lvl1pPr lvl="0" algn="l">
              <a:lnSpc>
                <a:spcPct val="90000"/>
              </a:lnSpc>
              <a:spcBef>
                <a:spcPts val="0"/>
              </a:spcBef>
              <a:spcAft>
                <a:spcPts val="0"/>
              </a:spcAft>
              <a:buClr>
                <a:schemeClr val="dk1"/>
              </a:buClr>
              <a:buSzPts val="42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42"/>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lvl1pPr lvl="0" algn="l">
              <a:lnSpc>
                <a:spcPct val="100000"/>
              </a:lnSpc>
              <a:spcBef>
                <a:spcPts val="0"/>
              </a:spcBef>
              <a:spcAft>
                <a:spcPts val="0"/>
              </a:spcAft>
              <a:buSzPts val="1400"/>
              <a:buNone/>
              <a:defRPr sz="14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42"/>
          <p:cNvSpPr txBox="1">
            <a:spLocks noGrp="1"/>
          </p:cNvSpPr>
          <p:nvPr>
            <p:ph type="body" idx="1"/>
          </p:nvPr>
        </p:nvSpPr>
        <p:spPr>
          <a:xfrm>
            <a:off x="1081088" y="7042826"/>
            <a:ext cx="4814887" cy="1445537"/>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1800"/>
              <a:buNone/>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166" name="Google Shape;166;p42"/>
          <p:cNvSpPr txBox="1">
            <a:spLocks noGrp="1"/>
          </p:cNvSpPr>
          <p:nvPr>
            <p:ph type="body" idx="2"/>
          </p:nvPr>
        </p:nvSpPr>
        <p:spPr>
          <a:xfrm>
            <a:off x="6265863" y="7042826"/>
            <a:ext cx="4814887" cy="1445537"/>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1800"/>
              <a:buNone/>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167" name="Google Shape;167;p42"/>
          <p:cNvSpPr txBox="1">
            <a:spLocks noGrp="1"/>
          </p:cNvSpPr>
          <p:nvPr>
            <p:ph type="body" idx="3"/>
          </p:nvPr>
        </p:nvSpPr>
        <p:spPr>
          <a:xfrm>
            <a:off x="11442701" y="7042826"/>
            <a:ext cx="4814887" cy="1445537"/>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1800"/>
              <a:buNone/>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168" name="Google Shape;168;p42"/>
          <p:cNvSpPr>
            <a:spLocks noGrp="1"/>
          </p:cNvSpPr>
          <p:nvPr>
            <p:ph type="pic" idx="4"/>
          </p:nvPr>
        </p:nvSpPr>
        <p:spPr>
          <a:xfrm>
            <a:off x="1081088" y="2298700"/>
            <a:ext cx="4814887" cy="44323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9" name="Google Shape;169;p42"/>
          <p:cNvSpPr>
            <a:spLocks noGrp="1"/>
          </p:cNvSpPr>
          <p:nvPr>
            <p:ph type="pic" idx="5"/>
          </p:nvPr>
        </p:nvSpPr>
        <p:spPr>
          <a:xfrm>
            <a:off x="6256338" y="2298700"/>
            <a:ext cx="4814887" cy="44323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0" name="Google Shape;170;p42"/>
          <p:cNvSpPr>
            <a:spLocks noGrp="1"/>
          </p:cNvSpPr>
          <p:nvPr>
            <p:ph type="pic" idx="6"/>
          </p:nvPr>
        </p:nvSpPr>
        <p:spPr>
          <a:xfrm>
            <a:off x="11441113" y="2298700"/>
            <a:ext cx="4814887" cy="44323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1" name="Google Shape;171;p42"/>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lvl1pPr marL="0" lvl="0" indent="0" algn="r">
              <a:lnSpc>
                <a:spcPct val="100000"/>
              </a:lnSpc>
              <a:spcBef>
                <a:spcPts val="0"/>
              </a:spcBef>
              <a:buNone/>
              <a:defRPr sz="1400" b="1">
                <a:solidFill>
                  <a:schemeClr val="dk1"/>
                </a:solidFill>
                <a:latin typeface="Arial"/>
                <a:ea typeface="Arial"/>
                <a:cs typeface="Arial"/>
                <a:sym typeface="Arial"/>
              </a:defRPr>
            </a:lvl1pPr>
            <a:lvl2pPr marL="0" lvl="1" indent="0" algn="r">
              <a:lnSpc>
                <a:spcPct val="100000"/>
              </a:lnSpc>
              <a:spcBef>
                <a:spcPts val="0"/>
              </a:spcBef>
              <a:buNone/>
              <a:defRPr sz="1400" b="1">
                <a:solidFill>
                  <a:schemeClr val="dk1"/>
                </a:solidFill>
                <a:latin typeface="Arial"/>
                <a:ea typeface="Arial"/>
                <a:cs typeface="Arial"/>
                <a:sym typeface="Arial"/>
              </a:defRPr>
            </a:lvl2pPr>
            <a:lvl3pPr marL="0" lvl="2" indent="0" algn="r">
              <a:lnSpc>
                <a:spcPct val="100000"/>
              </a:lnSpc>
              <a:spcBef>
                <a:spcPts val="0"/>
              </a:spcBef>
              <a:buNone/>
              <a:defRPr sz="1400" b="1">
                <a:solidFill>
                  <a:schemeClr val="dk1"/>
                </a:solidFill>
                <a:latin typeface="Arial"/>
                <a:ea typeface="Arial"/>
                <a:cs typeface="Arial"/>
                <a:sym typeface="Arial"/>
              </a:defRPr>
            </a:lvl3pPr>
            <a:lvl4pPr marL="0" lvl="3" indent="0" algn="r">
              <a:lnSpc>
                <a:spcPct val="100000"/>
              </a:lnSpc>
              <a:spcBef>
                <a:spcPts val="0"/>
              </a:spcBef>
              <a:buNone/>
              <a:defRPr sz="1400" b="1">
                <a:solidFill>
                  <a:schemeClr val="dk1"/>
                </a:solidFill>
                <a:latin typeface="Arial"/>
                <a:ea typeface="Arial"/>
                <a:cs typeface="Arial"/>
                <a:sym typeface="Arial"/>
              </a:defRPr>
            </a:lvl4pPr>
            <a:lvl5pPr marL="0" lvl="4" indent="0" algn="r">
              <a:lnSpc>
                <a:spcPct val="100000"/>
              </a:lnSpc>
              <a:spcBef>
                <a:spcPts val="0"/>
              </a:spcBef>
              <a:buNone/>
              <a:defRPr sz="1400" b="1">
                <a:solidFill>
                  <a:schemeClr val="dk1"/>
                </a:solidFill>
                <a:latin typeface="Arial"/>
                <a:ea typeface="Arial"/>
                <a:cs typeface="Arial"/>
                <a:sym typeface="Arial"/>
              </a:defRPr>
            </a:lvl5pPr>
            <a:lvl6pPr marL="0" lvl="5" indent="0" algn="r">
              <a:lnSpc>
                <a:spcPct val="100000"/>
              </a:lnSpc>
              <a:spcBef>
                <a:spcPts val="0"/>
              </a:spcBef>
              <a:buNone/>
              <a:defRPr sz="1400" b="1">
                <a:solidFill>
                  <a:schemeClr val="dk1"/>
                </a:solidFill>
                <a:latin typeface="Arial"/>
                <a:ea typeface="Arial"/>
                <a:cs typeface="Arial"/>
                <a:sym typeface="Arial"/>
              </a:defRPr>
            </a:lvl6pPr>
            <a:lvl7pPr marL="0" lvl="6" indent="0" algn="r">
              <a:lnSpc>
                <a:spcPct val="100000"/>
              </a:lnSpc>
              <a:spcBef>
                <a:spcPts val="0"/>
              </a:spcBef>
              <a:buNone/>
              <a:defRPr sz="1400" b="1">
                <a:solidFill>
                  <a:schemeClr val="dk1"/>
                </a:solidFill>
                <a:latin typeface="Arial"/>
                <a:ea typeface="Arial"/>
                <a:cs typeface="Arial"/>
                <a:sym typeface="Arial"/>
              </a:defRPr>
            </a:lvl7pPr>
            <a:lvl8pPr marL="0" lvl="7" indent="0" algn="r">
              <a:lnSpc>
                <a:spcPct val="100000"/>
              </a:lnSpc>
              <a:spcBef>
                <a:spcPts val="0"/>
              </a:spcBef>
              <a:buNone/>
              <a:defRPr sz="1400" b="1">
                <a:solidFill>
                  <a:schemeClr val="dk1"/>
                </a:solidFill>
                <a:latin typeface="Arial"/>
                <a:ea typeface="Arial"/>
                <a:cs typeface="Arial"/>
                <a:sym typeface="Arial"/>
              </a:defRPr>
            </a:lvl8pPr>
            <a:lvl9pPr marL="0" lvl="8" indent="0" algn="r">
              <a:lnSpc>
                <a:spcPct val="100000"/>
              </a:lnSpc>
              <a:spcBef>
                <a:spcPts val="0"/>
              </a:spcBef>
              <a:buNone/>
              <a:defRPr sz="140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Слайд с заголовком">
  <p:cSld name="Слайд с заголовком">
    <p:spTree>
      <p:nvGrpSpPr>
        <p:cNvPr id="1" name="Shape 172"/>
        <p:cNvGrpSpPr/>
        <p:nvPr/>
      </p:nvGrpSpPr>
      <p:grpSpPr>
        <a:xfrm>
          <a:off x="0" y="0"/>
          <a:ext cx="0" cy="0"/>
          <a:chOff x="0" y="0"/>
          <a:chExt cx="0" cy="0"/>
        </a:xfrm>
      </p:grpSpPr>
      <p:sp>
        <p:nvSpPr>
          <p:cNvPr id="173" name="Google Shape;173;p4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lvl1pPr lvl="0" algn="l">
              <a:lnSpc>
                <a:spcPct val="100000"/>
              </a:lnSpc>
              <a:spcBef>
                <a:spcPts val="0"/>
              </a:spcBef>
              <a:spcAft>
                <a:spcPts val="0"/>
              </a:spcAft>
              <a:buSzPts val="1400"/>
              <a:buNone/>
              <a:defRPr sz="14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43"/>
          <p:cNvSpPr txBox="1">
            <a:spLocks noGrp="1"/>
          </p:cNvSpPr>
          <p:nvPr>
            <p:ph type="title"/>
          </p:nvPr>
        </p:nvSpPr>
        <p:spPr>
          <a:xfrm>
            <a:off x="1081088" y="574676"/>
            <a:ext cx="15176499" cy="1135062"/>
          </a:xfrm>
          <a:prstGeom prst="rect">
            <a:avLst/>
          </a:prstGeom>
          <a:noFill/>
          <a:ln>
            <a:noFill/>
          </a:ln>
        </p:spPr>
        <p:txBody>
          <a:bodyPr spcFirstLastPara="1" wrap="square" lIns="0" tIns="108000" rIns="0" bIns="0" anchor="t" anchorCtr="0">
            <a:noAutofit/>
          </a:bodyPr>
          <a:lstStyle>
            <a:lvl1pPr lvl="0" algn="l">
              <a:lnSpc>
                <a:spcPct val="90000"/>
              </a:lnSpc>
              <a:spcBef>
                <a:spcPts val="0"/>
              </a:spcBef>
              <a:spcAft>
                <a:spcPts val="0"/>
              </a:spcAft>
              <a:buClr>
                <a:schemeClr val="dk1"/>
              </a:buClr>
              <a:buSzPts val="42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4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lvl1pPr marL="0" lvl="0" indent="0" algn="r">
              <a:lnSpc>
                <a:spcPct val="100000"/>
              </a:lnSpc>
              <a:spcBef>
                <a:spcPts val="0"/>
              </a:spcBef>
              <a:buNone/>
              <a:defRPr sz="1400" b="1">
                <a:solidFill>
                  <a:schemeClr val="dk1"/>
                </a:solidFill>
                <a:latin typeface="Arial"/>
                <a:ea typeface="Arial"/>
                <a:cs typeface="Arial"/>
                <a:sym typeface="Arial"/>
              </a:defRPr>
            </a:lvl1pPr>
            <a:lvl2pPr marL="0" lvl="1" indent="0" algn="r">
              <a:lnSpc>
                <a:spcPct val="100000"/>
              </a:lnSpc>
              <a:spcBef>
                <a:spcPts val="0"/>
              </a:spcBef>
              <a:buNone/>
              <a:defRPr sz="1400" b="1">
                <a:solidFill>
                  <a:schemeClr val="dk1"/>
                </a:solidFill>
                <a:latin typeface="Arial"/>
                <a:ea typeface="Arial"/>
                <a:cs typeface="Arial"/>
                <a:sym typeface="Arial"/>
              </a:defRPr>
            </a:lvl2pPr>
            <a:lvl3pPr marL="0" lvl="2" indent="0" algn="r">
              <a:lnSpc>
                <a:spcPct val="100000"/>
              </a:lnSpc>
              <a:spcBef>
                <a:spcPts val="0"/>
              </a:spcBef>
              <a:buNone/>
              <a:defRPr sz="1400" b="1">
                <a:solidFill>
                  <a:schemeClr val="dk1"/>
                </a:solidFill>
                <a:latin typeface="Arial"/>
                <a:ea typeface="Arial"/>
                <a:cs typeface="Arial"/>
                <a:sym typeface="Arial"/>
              </a:defRPr>
            </a:lvl3pPr>
            <a:lvl4pPr marL="0" lvl="3" indent="0" algn="r">
              <a:lnSpc>
                <a:spcPct val="100000"/>
              </a:lnSpc>
              <a:spcBef>
                <a:spcPts val="0"/>
              </a:spcBef>
              <a:buNone/>
              <a:defRPr sz="1400" b="1">
                <a:solidFill>
                  <a:schemeClr val="dk1"/>
                </a:solidFill>
                <a:latin typeface="Arial"/>
                <a:ea typeface="Arial"/>
                <a:cs typeface="Arial"/>
                <a:sym typeface="Arial"/>
              </a:defRPr>
            </a:lvl4pPr>
            <a:lvl5pPr marL="0" lvl="4" indent="0" algn="r">
              <a:lnSpc>
                <a:spcPct val="100000"/>
              </a:lnSpc>
              <a:spcBef>
                <a:spcPts val="0"/>
              </a:spcBef>
              <a:buNone/>
              <a:defRPr sz="1400" b="1">
                <a:solidFill>
                  <a:schemeClr val="dk1"/>
                </a:solidFill>
                <a:latin typeface="Arial"/>
                <a:ea typeface="Arial"/>
                <a:cs typeface="Arial"/>
                <a:sym typeface="Arial"/>
              </a:defRPr>
            </a:lvl5pPr>
            <a:lvl6pPr marL="0" lvl="5" indent="0" algn="r">
              <a:lnSpc>
                <a:spcPct val="100000"/>
              </a:lnSpc>
              <a:spcBef>
                <a:spcPts val="0"/>
              </a:spcBef>
              <a:buNone/>
              <a:defRPr sz="1400" b="1">
                <a:solidFill>
                  <a:schemeClr val="dk1"/>
                </a:solidFill>
                <a:latin typeface="Arial"/>
                <a:ea typeface="Arial"/>
                <a:cs typeface="Arial"/>
                <a:sym typeface="Arial"/>
              </a:defRPr>
            </a:lvl6pPr>
            <a:lvl7pPr marL="0" lvl="6" indent="0" algn="r">
              <a:lnSpc>
                <a:spcPct val="100000"/>
              </a:lnSpc>
              <a:spcBef>
                <a:spcPts val="0"/>
              </a:spcBef>
              <a:buNone/>
              <a:defRPr sz="1400" b="1">
                <a:solidFill>
                  <a:schemeClr val="dk1"/>
                </a:solidFill>
                <a:latin typeface="Arial"/>
                <a:ea typeface="Arial"/>
                <a:cs typeface="Arial"/>
                <a:sym typeface="Arial"/>
              </a:defRPr>
            </a:lvl7pPr>
            <a:lvl8pPr marL="0" lvl="7" indent="0" algn="r">
              <a:lnSpc>
                <a:spcPct val="100000"/>
              </a:lnSpc>
              <a:spcBef>
                <a:spcPts val="0"/>
              </a:spcBef>
              <a:buNone/>
              <a:defRPr sz="1400" b="1">
                <a:solidFill>
                  <a:schemeClr val="dk1"/>
                </a:solidFill>
                <a:latin typeface="Arial"/>
                <a:ea typeface="Arial"/>
                <a:cs typeface="Arial"/>
                <a:sym typeface="Arial"/>
              </a:defRPr>
            </a:lvl8pPr>
            <a:lvl9pPr marL="0" lvl="8" indent="0" algn="r">
              <a:lnSpc>
                <a:spcPct val="100000"/>
              </a:lnSpc>
              <a:spcBef>
                <a:spcPts val="0"/>
              </a:spcBef>
              <a:buNone/>
              <a:defRPr sz="140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Пустой слайд">
  <p:cSld name="Пустой слайд">
    <p:spTree>
      <p:nvGrpSpPr>
        <p:cNvPr id="1" name="Shape 17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Слайд-разделитель">
  <p:cSld name="Слайд-разделитель">
    <p:bg>
      <p:bgPr>
        <a:solidFill>
          <a:srgbClr val="001A34"/>
        </a:solidFill>
        <a:effectLst/>
      </p:bgPr>
    </p:bg>
    <p:spTree>
      <p:nvGrpSpPr>
        <p:cNvPr id="1" name="Shape 18"/>
        <p:cNvGrpSpPr/>
        <p:nvPr/>
      </p:nvGrpSpPr>
      <p:grpSpPr>
        <a:xfrm>
          <a:off x="0" y="0"/>
          <a:ext cx="0" cy="0"/>
          <a:chOff x="0" y="0"/>
          <a:chExt cx="0" cy="0"/>
        </a:xfrm>
      </p:grpSpPr>
      <p:sp>
        <p:nvSpPr>
          <p:cNvPr id="19" name="Google Shape;19;p26"/>
          <p:cNvSpPr txBox="1">
            <a:spLocks noGrp="1"/>
          </p:cNvSpPr>
          <p:nvPr>
            <p:ph type="ctrTitle"/>
          </p:nvPr>
        </p:nvSpPr>
        <p:spPr>
          <a:xfrm>
            <a:off x="3663950" y="2298701"/>
            <a:ext cx="11298238" cy="3536042"/>
          </a:xfrm>
          <a:prstGeom prst="rect">
            <a:avLst/>
          </a:prstGeom>
          <a:noFill/>
          <a:ln>
            <a:noFill/>
          </a:ln>
        </p:spPr>
        <p:txBody>
          <a:bodyPr spcFirstLastPara="1" wrap="square" lIns="0" tIns="108000" rIns="0" bIns="0" anchor="b" anchorCtr="0">
            <a:noAutofit/>
          </a:bodyPr>
          <a:lstStyle>
            <a:lvl1pPr lvl="0" algn="l">
              <a:lnSpc>
                <a:spcPct val="100000"/>
              </a:lnSpc>
              <a:spcBef>
                <a:spcPts val="0"/>
              </a:spcBef>
              <a:spcAft>
                <a:spcPts val="0"/>
              </a:spcAft>
              <a:buClr>
                <a:schemeClr val="lt1"/>
              </a:buClr>
              <a:buSzPts val="6600"/>
              <a:buFont typeface="Arial"/>
              <a:buNone/>
              <a:defRPr sz="66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681">
          <p15:clr>
            <a:srgbClr val="FBAE40"/>
          </p15:clr>
        </p15:guide>
        <p15:guide id="2" orient="horz" pos="291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и текст">
  <p:cSld name="Заголовок и текст">
    <p:spTree>
      <p:nvGrpSpPr>
        <p:cNvPr id="1" name="Shape 20"/>
        <p:cNvGrpSpPr/>
        <p:nvPr/>
      </p:nvGrpSpPr>
      <p:grpSpPr>
        <a:xfrm>
          <a:off x="0" y="0"/>
          <a:ext cx="0" cy="0"/>
          <a:chOff x="0" y="0"/>
          <a:chExt cx="0" cy="0"/>
        </a:xfrm>
      </p:grpSpPr>
      <p:sp>
        <p:nvSpPr>
          <p:cNvPr id="21" name="Google Shape;21;p27"/>
          <p:cNvSpPr txBox="1">
            <a:spLocks noGrp="1"/>
          </p:cNvSpPr>
          <p:nvPr>
            <p:ph type="title"/>
          </p:nvPr>
        </p:nvSpPr>
        <p:spPr>
          <a:xfrm>
            <a:off x="1081088" y="576000"/>
            <a:ext cx="15176499" cy="1116965"/>
          </a:xfrm>
          <a:prstGeom prst="rect">
            <a:avLst/>
          </a:prstGeom>
          <a:noFill/>
          <a:ln>
            <a:noFill/>
          </a:ln>
        </p:spPr>
        <p:txBody>
          <a:bodyPr spcFirstLastPara="1" wrap="square" lIns="0" tIns="108000" rIns="0" bIns="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7"/>
          <p:cNvSpPr txBox="1">
            <a:spLocks noGrp="1"/>
          </p:cNvSpPr>
          <p:nvPr>
            <p:ph type="body" idx="1"/>
          </p:nvPr>
        </p:nvSpPr>
        <p:spPr>
          <a:xfrm>
            <a:off x="1081088" y="2298700"/>
            <a:ext cx="12580936" cy="6189663"/>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1800"/>
              <a:buNone/>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23" name="Google Shape;23;p27"/>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lvl1pPr lvl="0" algn="l">
              <a:lnSpc>
                <a:spcPct val="100000"/>
              </a:lnSpc>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7"/>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lvl1pPr marL="0" lvl="0" indent="0" algn="r">
              <a:lnSpc>
                <a:spcPct val="100000"/>
              </a:lnSpc>
              <a:spcBef>
                <a:spcPts val="0"/>
              </a:spcBef>
              <a:buNone/>
              <a:defRPr sz="1400" b="1" i="0" u="none" strike="noStrike" cap="none">
                <a:solidFill>
                  <a:schemeClr val="dk1"/>
                </a:solidFill>
                <a:latin typeface="Arial"/>
                <a:ea typeface="Arial"/>
                <a:cs typeface="Arial"/>
                <a:sym typeface="Arial"/>
              </a:defRPr>
            </a:lvl1pPr>
            <a:lvl2pPr marL="0" lvl="1" indent="0" algn="r">
              <a:lnSpc>
                <a:spcPct val="100000"/>
              </a:lnSpc>
              <a:spcBef>
                <a:spcPts val="0"/>
              </a:spcBef>
              <a:buNone/>
              <a:defRPr sz="1400" b="1" i="0" u="none" strike="noStrike" cap="none">
                <a:solidFill>
                  <a:schemeClr val="dk1"/>
                </a:solidFill>
                <a:latin typeface="Arial"/>
                <a:ea typeface="Arial"/>
                <a:cs typeface="Arial"/>
                <a:sym typeface="Arial"/>
              </a:defRPr>
            </a:lvl2pPr>
            <a:lvl3pPr marL="0" lvl="2" indent="0" algn="r">
              <a:lnSpc>
                <a:spcPct val="100000"/>
              </a:lnSpc>
              <a:spcBef>
                <a:spcPts val="0"/>
              </a:spcBef>
              <a:buNone/>
              <a:defRPr sz="1400" b="1" i="0" u="none" strike="noStrike" cap="none">
                <a:solidFill>
                  <a:schemeClr val="dk1"/>
                </a:solidFill>
                <a:latin typeface="Arial"/>
                <a:ea typeface="Arial"/>
                <a:cs typeface="Arial"/>
                <a:sym typeface="Arial"/>
              </a:defRPr>
            </a:lvl3pPr>
            <a:lvl4pPr marL="0" lvl="3" indent="0" algn="r">
              <a:lnSpc>
                <a:spcPct val="100000"/>
              </a:lnSpc>
              <a:spcBef>
                <a:spcPts val="0"/>
              </a:spcBef>
              <a:buNone/>
              <a:defRPr sz="1400" b="1" i="0" u="none" strike="noStrike" cap="none">
                <a:solidFill>
                  <a:schemeClr val="dk1"/>
                </a:solidFill>
                <a:latin typeface="Arial"/>
                <a:ea typeface="Arial"/>
                <a:cs typeface="Arial"/>
                <a:sym typeface="Arial"/>
              </a:defRPr>
            </a:lvl4pPr>
            <a:lvl5pPr marL="0" lvl="4" indent="0" algn="r">
              <a:lnSpc>
                <a:spcPct val="100000"/>
              </a:lnSpc>
              <a:spcBef>
                <a:spcPts val="0"/>
              </a:spcBef>
              <a:buNone/>
              <a:defRPr sz="1400" b="1" i="0" u="none" strike="noStrike" cap="none">
                <a:solidFill>
                  <a:schemeClr val="dk1"/>
                </a:solidFill>
                <a:latin typeface="Arial"/>
                <a:ea typeface="Arial"/>
                <a:cs typeface="Arial"/>
                <a:sym typeface="Arial"/>
              </a:defRPr>
            </a:lvl5pPr>
            <a:lvl6pPr marL="0" lvl="5" indent="0" algn="r">
              <a:lnSpc>
                <a:spcPct val="100000"/>
              </a:lnSpc>
              <a:spcBef>
                <a:spcPts val="0"/>
              </a:spcBef>
              <a:buNone/>
              <a:defRPr sz="1400" b="1" i="0" u="none" strike="noStrike" cap="none">
                <a:solidFill>
                  <a:schemeClr val="dk1"/>
                </a:solidFill>
                <a:latin typeface="Arial"/>
                <a:ea typeface="Arial"/>
                <a:cs typeface="Arial"/>
                <a:sym typeface="Arial"/>
              </a:defRPr>
            </a:lvl6pPr>
            <a:lvl7pPr marL="0" lvl="6" indent="0" algn="r">
              <a:lnSpc>
                <a:spcPct val="100000"/>
              </a:lnSpc>
              <a:spcBef>
                <a:spcPts val="0"/>
              </a:spcBef>
              <a:buNone/>
              <a:defRPr sz="1400" b="1" i="0" u="none" strike="noStrike" cap="none">
                <a:solidFill>
                  <a:schemeClr val="dk1"/>
                </a:solidFill>
                <a:latin typeface="Arial"/>
                <a:ea typeface="Arial"/>
                <a:cs typeface="Arial"/>
                <a:sym typeface="Arial"/>
              </a:defRPr>
            </a:lvl7pPr>
            <a:lvl8pPr marL="0" lvl="7" indent="0" algn="r">
              <a:lnSpc>
                <a:spcPct val="100000"/>
              </a:lnSpc>
              <a:spcBef>
                <a:spcPts val="0"/>
              </a:spcBef>
              <a:buNone/>
              <a:defRPr sz="1400" b="1" i="0" u="none" strike="noStrike" cap="none">
                <a:solidFill>
                  <a:schemeClr val="dk1"/>
                </a:solidFill>
                <a:latin typeface="Arial"/>
                <a:ea typeface="Arial"/>
                <a:cs typeface="Arial"/>
                <a:sym typeface="Arial"/>
              </a:defRPr>
            </a:lvl8pPr>
            <a:lvl9pPr marL="0" lvl="8" indent="0" algn="r">
              <a:lnSpc>
                <a:spcPct val="100000"/>
              </a:lnSpc>
              <a:spcBef>
                <a:spcPts val="0"/>
              </a:spcBef>
              <a:buNone/>
              <a:defRPr sz="14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Заголовок и 2 объекта_1">
  <p:cSld name="Заголовок и 2 объекта_1">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1081088" y="576000"/>
            <a:ext cx="15176499" cy="1116965"/>
          </a:xfrm>
          <a:prstGeom prst="rect">
            <a:avLst/>
          </a:prstGeom>
          <a:noFill/>
          <a:ln>
            <a:noFill/>
          </a:ln>
        </p:spPr>
        <p:txBody>
          <a:bodyPr spcFirstLastPara="1" wrap="square" lIns="0" tIns="108000" rIns="0" bIns="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1081088" y="2298700"/>
            <a:ext cx="7381875" cy="6189663"/>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1800"/>
              <a:buNone/>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36" name="Google Shape;36;p29"/>
          <p:cNvSpPr txBox="1">
            <a:spLocks noGrp="1"/>
          </p:cNvSpPr>
          <p:nvPr>
            <p:ph type="body" idx="2"/>
          </p:nvPr>
        </p:nvSpPr>
        <p:spPr>
          <a:xfrm>
            <a:off x="8874125" y="2298700"/>
            <a:ext cx="7383463" cy="6189663"/>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1800"/>
              <a:buNone/>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37" name="Google Shape;37;p29"/>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lvl1pPr lvl="0" algn="l">
              <a:lnSpc>
                <a:spcPct val="100000"/>
              </a:lnSpc>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9"/>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lvl1pPr marL="0" lvl="0" indent="0" algn="r">
              <a:lnSpc>
                <a:spcPct val="100000"/>
              </a:lnSpc>
              <a:spcBef>
                <a:spcPts val="0"/>
              </a:spcBef>
              <a:buNone/>
              <a:defRPr sz="1400" b="1">
                <a:solidFill>
                  <a:schemeClr val="dk1"/>
                </a:solidFill>
                <a:latin typeface="Arial"/>
                <a:ea typeface="Arial"/>
                <a:cs typeface="Arial"/>
                <a:sym typeface="Arial"/>
              </a:defRPr>
            </a:lvl1pPr>
            <a:lvl2pPr marL="0" lvl="1" indent="0" algn="r">
              <a:lnSpc>
                <a:spcPct val="100000"/>
              </a:lnSpc>
              <a:spcBef>
                <a:spcPts val="0"/>
              </a:spcBef>
              <a:buNone/>
              <a:defRPr sz="1400" b="1">
                <a:solidFill>
                  <a:schemeClr val="dk1"/>
                </a:solidFill>
                <a:latin typeface="Arial"/>
                <a:ea typeface="Arial"/>
                <a:cs typeface="Arial"/>
                <a:sym typeface="Arial"/>
              </a:defRPr>
            </a:lvl2pPr>
            <a:lvl3pPr marL="0" lvl="2" indent="0" algn="r">
              <a:lnSpc>
                <a:spcPct val="100000"/>
              </a:lnSpc>
              <a:spcBef>
                <a:spcPts val="0"/>
              </a:spcBef>
              <a:buNone/>
              <a:defRPr sz="1400" b="1">
                <a:solidFill>
                  <a:schemeClr val="dk1"/>
                </a:solidFill>
                <a:latin typeface="Arial"/>
                <a:ea typeface="Arial"/>
                <a:cs typeface="Arial"/>
                <a:sym typeface="Arial"/>
              </a:defRPr>
            </a:lvl3pPr>
            <a:lvl4pPr marL="0" lvl="3" indent="0" algn="r">
              <a:lnSpc>
                <a:spcPct val="100000"/>
              </a:lnSpc>
              <a:spcBef>
                <a:spcPts val="0"/>
              </a:spcBef>
              <a:buNone/>
              <a:defRPr sz="1400" b="1">
                <a:solidFill>
                  <a:schemeClr val="dk1"/>
                </a:solidFill>
                <a:latin typeface="Arial"/>
                <a:ea typeface="Arial"/>
                <a:cs typeface="Arial"/>
                <a:sym typeface="Arial"/>
              </a:defRPr>
            </a:lvl4pPr>
            <a:lvl5pPr marL="0" lvl="4" indent="0" algn="r">
              <a:lnSpc>
                <a:spcPct val="100000"/>
              </a:lnSpc>
              <a:spcBef>
                <a:spcPts val="0"/>
              </a:spcBef>
              <a:buNone/>
              <a:defRPr sz="1400" b="1">
                <a:solidFill>
                  <a:schemeClr val="dk1"/>
                </a:solidFill>
                <a:latin typeface="Arial"/>
                <a:ea typeface="Arial"/>
                <a:cs typeface="Arial"/>
                <a:sym typeface="Arial"/>
              </a:defRPr>
            </a:lvl5pPr>
            <a:lvl6pPr marL="0" lvl="5" indent="0" algn="r">
              <a:lnSpc>
                <a:spcPct val="100000"/>
              </a:lnSpc>
              <a:spcBef>
                <a:spcPts val="0"/>
              </a:spcBef>
              <a:buNone/>
              <a:defRPr sz="1400" b="1">
                <a:solidFill>
                  <a:schemeClr val="dk1"/>
                </a:solidFill>
                <a:latin typeface="Arial"/>
                <a:ea typeface="Arial"/>
                <a:cs typeface="Arial"/>
                <a:sym typeface="Arial"/>
              </a:defRPr>
            </a:lvl6pPr>
            <a:lvl7pPr marL="0" lvl="6" indent="0" algn="r">
              <a:lnSpc>
                <a:spcPct val="100000"/>
              </a:lnSpc>
              <a:spcBef>
                <a:spcPts val="0"/>
              </a:spcBef>
              <a:buNone/>
              <a:defRPr sz="1400" b="1">
                <a:solidFill>
                  <a:schemeClr val="dk1"/>
                </a:solidFill>
                <a:latin typeface="Arial"/>
                <a:ea typeface="Arial"/>
                <a:cs typeface="Arial"/>
                <a:sym typeface="Arial"/>
              </a:defRPr>
            </a:lvl7pPr>
            <a:lvl8pPr marL="0" lvl="7" indent="0" algn="r">
              <a:lnSpc>
                <a:spcPct val="100000"/>
              </a:lnSpc>
              <a:spcBef>
                <a:spcPts val="0"/>
              </a:spcBef>
              <a:buNone/>
              <a:defRPr sz="1400" b="1">
                <a:solidFill>
                  <a:schemeClr val="dk1"/>
                </a:solidFill>
                <a:latin typeface="Arial"/>
                <a:ea typeface="Arial"/>
                <a:cs typeface="Arial"/>
                <a:sym typeface="Arial"/>
              </a:defRPr>
            </a:lvl8pPr>
            <a:lvl9pPr marL="0" lvl="8" indent="0" algn="r">
              <a:lnSpc>
                <a:spcPct val="100000"/>
              </a:lnSpc>
              <a:spcBef>
                <a:spcPts val="0"/>
              </a:spcBef>
              <a:buNone/>
              <a:defRPr sz="140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Заголовок и  2 объекта_2">
  <p:cSld name="Заголовок и  2 объекта_2">
    <p:spTree>
      <p:nvGrpSpPr>
        <p:cNvPr id="1" name="Shape 39"/>
        <p:cNvGrpSpPr/>
        <p:nvPr/>
      </p:nvGrpSpPr>
      <p:grpSpPr>
        <a:xfrm>
          <a:off x="0" y="0"/>
          <a:ext cx="0" cy="0"/>
          <a:chOff x="0" y="0"/>
          <a:chExt cx="0" cy="0"/>
        </a:xfrm>
      </p:grpSpPr>
      <p:sp>
        <p:nvSpPr>
          <p:cNvPr id="40" name="Google Shape;40;p30"/>
          <p:cNvSpPr txBox="1">
            <a:spLocks noGrp="1"/>
          </p:cNvSpPr>
          <p:nvPr>
            <p:ph type="title"/>
          </p:nvPr>
        </p:nvSpPr>
        <p:spPr>
          <a:xfrm>
            <a:off x="1081088" y="574676"/>
            <a:ext cx="15176499" cy="1135062"/>
          </a:xfrm>
          <a:prstGeom prst="rect">
            <a:avLst/>
          </a:prstGeom>
          <a:noFill/>
          <a:ln>
            <a:noFill/>
          </a:ln>
        </p:spPr>
        <p:txBody>
          <a:bodyPr spcFirstLastPara="1" wrap="square" lIns="0" tIns="108000" rIns="0" bIns="0" anchor="t" anchorCtr="0">
            <a:noAutofit/>
          </a:bodyPr>
          <a:lstStyle>
            <a:lvl1pPr lvl="0" algn="l">
              <a:lnSpc>
                <a:spcPct val="90000"/>
              </a:lnSpc>
              <a:spcBef>
                <a:spcPts val="0"/>
              </a:spcBef>
              <a:spcAft>
                <a:spcPts val="0"/>
              </a:spcAft>
              <a:buClr>
                <a:schemeClr val="dk1"/>
              </a:buClr>
              <a:buSzPts val="42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30"/>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lvl1pPr lvl="0" algn="l">
              <a:lnSpc>
                <a:spcPct val="100000"/>
              </a:lnSpc>
              <a:spcBef>
                <a:spcPts val="0"/>
              </a:spcBef>
              <a:spcAft>
                <a:spcPts val="0"/>
              </a:spcAft>
              <a:buSzPts val="1400"/>
              <a:buNone/>
              <a:defRPr sz="14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6256338" y="2298700"/>
            <a:ext cx="10001250" cy="6189663"/>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2400"/>
              <a:buFont typeface="Arial"/>
              <a:buNone/>
              <a:defRPr>
                <a:solidFill>
                  <a:schemeClr val="dk1"/>
                </a:solidFill>
              </a:defRPr>
            </a:lvl1pPr>
            <a:lvl2pPr marL="914400" lvl="1" indent="-228600" algn="l">
              <a:lnSpc>
                <a:spcPct val="100000"/>
              </a:lnSpc>
              <a:spcBef>
                <a:spcPts val="800"/>
              </a:spcBef>
              <a:spcAft>
                <a:spcPts val="0"/>
              </a:spcAft>
              <a:buSzPts val="2400"/>
              <a:buFont typeface="Arial"/>
              <a:buNone/>
              <a:defRPr>
                <a:solidFill>
                  <a:schemeClr val="dk1"/>
                </a:solidFill>
              </a:defRPr>
            </a:lvl2pPr>
            <a:lvl3pPr marL="1371600" lvl="2" indent="-381000" algn="l">
              <a:lnSpc>
                <a:spcPct val="100000"/>
              </a:lnSpc>
              <a:spcBef>
                <a:spcPts val="800"/>
              </a:spcBef>
              <a:spcAft>
                <a:spcPts val="0"/>
              </a:spcAft>
              <a:buSzPts val="2400"/>
              <a:buChar char="—"/>
              <a:defRPr>
                <a:solidFill>
                  <a:schemeClr val="dk1"/>
                </a:solidFill>
              </a:defRPr>
            </a:lvl3pPr>
            <a:lvl4pPr marL="1828800" lvl="3" indent="-381000" algn="l">
              <a:lnSpc>
                <a:spcPct val="100000"/>
              </a:lnSpc>
              <a:spcBef>
                <a:spcPts val="800"/>
              </a:spcBef>
              <a:spcAft>
                <a:spcPts val="0"/>
              </a:spcAft>
              <a:buSzPts val="2400"/>
              <a:buAutoNum type="arabicPeriod"/>
              <a:defRPr>
                <a:solidFill>
                  <a:schemeClr val="dk1"/>
                </a:solidFill>
              </a:defRPr>
            </a:lvl4pPr>
            <a:lvl5pPr marL="2286000" lvl="4" indent="-381000" algn="l">
              <a:lnSpc>
                <a:spcPct val="100000"/>
              </a:lnSpc>
              <a:spcBef>
                <a:spcPts val="800"/>
              </a:spcBef>
              <a:spcAft>
                <a:spcPts val="0"/>
              </a:spcAft>
              <a:buSzPts val="2400"/>
              <a:buChar char="–"/>
              <a:defRPr>
                <a:solidFill>
                  <a:schemeClr val="dk1"/>
                </a:solidFill>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43" name="Google Shape;43;p30"/>
          <p:cNvSpPr txBox="1">
            <a:spLocks noGrp="1"/>
          </p:cNvSpPr>
          <p:nvPr>
            <p:ph type="body" idx="2"/>
          </p:nvPr>
        </p:nvSpPr>
        <p:spPr>
          <a:xfrm>
            <a:off x="1081089" y="2298700"/>
            <a:ext cx="4814886" cy="6189663"/>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1800"/>
              <a:buNone/>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44" name="Google Shape;44;p30"/>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lvl1pPr marL="0" lvl="0" indent="0" algn="r">
              <a:lnSpc>
                <a:spcPct val="100000"/>
              </a:lnSpc>
              <a:spcBef>
                <a:spcPts val="0"/>
              </a:spcBef>
              <a:buNone/>
              <a:defRPr sz="1400" b="1">
                <a:solidFill>
                  <a:schemeClr val="dk1"/>
                </a:solidFill>
                <a:latin typeface="Arial"/>
                <a:ea typeface="Arial"/>
                <a:cs typeface="Arial"/>
                <a:sym typeface="Arial"/>
              </a:defRPr>
            </a:lvl1pPr>
            <a:lvl2pPr marL="0" lvl="1" indent="0" algn="r">
              <a:lnSpc>
                <a:spcPct val="100000"/>
              </a:lnSpc>
              <a:spcBef>
                <a:spcPts val="0"/>
              </a:spcBef>
              <a:buNone/>
              <a:defRPr sz="1400" b="1">
                <a:solidFill>
                  <a:schemeClr val="dk1"/>
                </a:solidFill>
                <a:latin typeface="Arial"/>
                <a:ea typeface="Arial"/>
                <a:cs typeface="Arial"/>
                <a:sym typeface="Arial"/>
              </a:defRPr>
            </a:lvl2pPr>
            <a:lvl3pPr marL="0" lvl="2" indent="0" algn="r">
              <a:lnSpc>
                <a:spcPct val="100000"/>
              </a:lnSpc>
              <a:spcBef>
                <a:spcPts val="0"/>
              </a:spcBef>
              <a:buNone/>
              <a:defRPr sz="1400" b="1">
                <a:solidFill>
                  <a:schemeClr val="dk1"/>
                </a:solidFill>
                <a:latin typeface="Arial"/>
                <a:ea typeface="Arial"/>
                <a:cs typeface="Arial"/>
                <a:sym typeface="Arial"/>
              </a:defRPr>
            </a:lvl3pPr>
            <a:lvl4pPr marL="0" lvl="3" indent="0" algn="r">
              <a:lnSpc>
                <a:spcPct val="100000"/>
              </a:lnSpc>
              <a:spcBef>
                <a:spcPts val="0"/>
              </a:spcBef>
              <a:buNone/>
              <a:defRPr sz="1400" b="1">
                <a:solidFill>
                  <a:schemeClr val="dk1"/>
                </a:solidFill>
                <a:latin typeface="Arial"/>
                <a:ea typeface="Arial"/>
                <a:cs typeface="Arial"/>
                <a:sym typeface="Arial"/>
              </a:defRPr>
            </a:lvl4pPr>
            <a:lvl5pPr marL="0" lvl="4" indent="0" algn="r">
              <a:lnSpc>
                <a:spcPct val="100000"/>
              </a:lnSpc>
              <a:spcBef>
                <a:spcPts val="0"/>
              </a:spcBef>
              <a:buNone/>
              <a:defRPr sz="1400" b="1">
                <a:solidFill>
                  <a:schemeClr val="dk1"/>
                </a:solidFill>
                <a:latin typeface="Arial"/>
                <a:ea typeface="Arial"/>
                <a:cs typeface="Arial"/>
                <a:sym typeface="Arial"/>
              </a:defRPr>
            </a:lvl5pPr>
            <a:lvl6pPr marL="0" lvl="5" indent="0" algn="r">
              <a:lnSpc>
                <a:spcPct val="100000"/>
              </a:lnSpc>
              <a:spcBef>
                <a:spcPts val="0"/>
              </a:spcBef>
              <a:buNone/>
              <a:defRPr sz="1400" b="1">
                <a:solidFill>
                  <a:schemeClr val="dk1"/>
                </a:solidFill>
                <a:latin typeface="Arial"/>
                <a:ea typeface="Arial"/>
                <a:cs typeface="Arial"/>
                <a:sym typeface="Arial"/>
              </a:defRPr>
            </a:lvl6pPr>
            <a:lvl7pPr marL="0" lvl="6" indent="0" algn="r">
              <a:lnSpc>
                <a:spcPct val="100000"/>
              </a:lnSpc>
              <a:spcBef>
                <a:spcPts val="0"/>
              </a:spcBef>
              <a:buNone/>
              <a:defRPr sz="1400" b="1">
                <a:solidFill>
                  <a:schemeClr val="dk1"/>
                </a:solidFill>
                <a:latin typeface="Arial"/>
                <a:ea typeface="Arial"/>
                <a:cs typeface="Arial"/>
                <a:sym typeface="Arial"/>
              </a:defRPr>
            </a:lvl7pPr>
            <a:lvl8pPr marL="0" lvl="7" indent="0" algn="r">
              <a:lnSpc>
                <a:spcPct val="100000"/>
              </a:lnSpc>
              <a:spcBef>
                <a:spcPts val="0"/>
              </a:spcBef>
              <a:buNone/>
              <a:defRPr sz="1400" b="1">
                <a:solidFill>
                  <a:schemeClr val="dk1"/>
                </a:solidFill>
                <a:latin typeface="Arial"/>
                <a:ea typeface="Arial"/>
                <a:cs typeface="Arial"/>
                <a:sym typeface="Arial"/>
              </a:defRPr>
            </a:lvl8pPr>
            <a:lvl9pPr marL="0" lvl="8" indent="0" algn="r">
              <a:lnSpc>
                <a:spcPct val="100000"/>
              </a:lnSpc>
              <a:spcBef>
                <a:spcPts val="0"/>
              </a:spcBef>
              <a:buNone/>
              <a:defRPr sz="140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Заголовок и объект">
  <p:cSld name="Заголовок и объект">
    <p:spTree>
      <p:nvGrpSpPr>
        <p:cNvPr id="1" name="Shape 45"/>
        <p:cNvGrpSpPr/>
        <p:nvPr/>
      </p:nvGrpSpPr>
      <p:grpSpPr>
        <a:xfrm>
          <a:off x="0" y="0"/>
          <a:ext cx="0" cy="0"/>
          <a:chOff x="0" y="0"/>
          <a:chExt cx="0" cy="0"/>
        </a:xfrm>
      </p:grpSpPr>
      <p:sp>
        <p:nvSpPr>
          <p:cNvPr id="46" name="Google Shape;46;p31"/>
          <p:cNvSpPr/>
          <p:nvPr/>
        </p:nvSpPr>
        <p:spPr>
          <a:xfrm>
            <a:off x="0" y="0"/>
            <a:ext cx="6256338" cy="97520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560">
              <a:solidFill>
                <a:schemeClr val="lt1"/>
              </a:solidFill>
              <a:latin typeface="Arial"/>
              <a:ea typeface="Arial"/>
              <a:cs typeface="Arial"/>
              <a:sym typeface="Arial"/>
            </a:endParaRPr>
          </a:p>
        </p:txBody>
      </p:sp>
      <p:sp>
        <p:nvSpPr>
          <p:cNvPr id="47" name="Google Shape;47;p31"/>
          <p:cNvSpPr txBox="1">
            <a:spLocks noGrp="1"/>
          </p:cNvSpPr>
          <p:nvPr>
            <p:ph type="title"/>
          </p:nvPr>
        </p:nvSpPr>
        <p:spPr>
          <a:xfrm>
            <a:off x="1081088" y="574676"/>
            <a:ext cx="4814887" cy="1135062"/>
          </a:xfrm>
          <a:prstGeom prst="rect">
            <a:avLst/>
          </a:prstGeom>
          <a:noFill/>
          <a:ln>
            <a:noFill/>
          </a:ln>
        </p:spPr>
        <p:txBody>
          <a:bodyPr spcFirstLastPara="1" wrap="square" lIns="0" tIns="108000" rIns="0" bIns="0" anchor="t" anchorCtr="0">
            <a:noAutofit/>
          </a:bodyPr>
          <a:lstStyle>
            <a:lvl1pPr lvl="0" algn="l">
              <a:lnSpc>
                <a:spcPct val="90000"/>
              </a:lnSpc>
              <a:spcBef>
                <a:spcPts val="0"/>
              </a:spcBef>
              <a:spcAft>
                <a:spcPts val="0"/>
              </a:spcAft>
              <a:buClr>
                <a:schemeClr val="lt1"/>
              </a:buClr>
              <a:buSzPts val="4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31"/>
          <p:cNvSpPr txBox="1">
            <a:spLocks noGrp="1"/>
          </p:cNvSpPr>
          <p:nvPr>
            <p:ph type="body" idx="1"/>
          </p:nvPr>
        </p:nvSpPr>
        <p:spPr>
          <a:xfrm>
            <a:off x="7553325" y="2298700"/>
            <a:ext cx="8704262" cy="6189663"/>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1800"/>
              <a:buNone/>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49" name="Google Shape;49;p31"/>
          <p:cNvSpPr txBox="1">
            <a:spLocks noGrp="1"/>
          </p:cNvSpPr>
          <p:nvPr>
            <p:ph type="ftr" idx="11"/>
          </p:nvPr>
        </p:nvSpPr>
        <p:spPr>
          <a:xfrm>
            <a:off x="1081089" y="8981463"/>
            <a:ext cx="3878260" cy="323850"/>
          </a:xfrm>
          <a:prstGeom prst="rect">
            <a:avLst/>
          </a:prstGeom>
          <a:noFill/>
          <a:ln>
            <a:noFill/>
          </a:ln>
        </p:spPr>
        <p:txBody>
          <a:bodyPr spcFirstLastPara="1" wrap="square" lIns="0" tIns="0" rIns="0" bIns="61200" anchor="b" anchorCtr="0">
            <a:noAutofit/>
          </a:bodyPr>
          <a:lstStyle>
            <a:lvl1pPr lvl="0" algn="l">
              <a:lnSpc>
                <a:spcPct val="100000"/>
              </a:lnSpc>
              <a:spcBef>
                <a:spcPts val="0"/>
              </a:spcBef>
              <a:spcAft>
                <a:spcPts val="0"/>
              </a:spcAft>
              <a:buSzPts val="1400"/>
              <a:buNone/>
              <a:defRPr sz="14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1"/>
          <p:cNvSpPr txBox="1">
            <a:spLocks noGrp="1"/>
          </p:cNvSpPr>
          <p:nvPr>
            <p:ph type="body" idx="2"/>
          </p:nvPr>
        </p:nvSpPr>
        <p:spPr>
          <a:xfrm>
            <a:off x="1081087" y="2298700"/>
            <a:ext cx="4814887" cy="6189663"/>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2400"/>
              <a:buFont typeface="Arial"/>
              <a:buNone/>
              <a:defRPr>
                <a:solidFill>
                  <a:schemeClr val="lt1"/>
                </a:solidFill>
              </a:defRPr>
            </a:lvl1pPr>
            <a:lvl2pPr marL="914400" lvl="1" indent="-228600" algn="l">
              <a:lnSpc>
                <a:spcPct val="100000"/>
              </a:lnSpc>
              <a:spcBef>
                <a:spcPts val="800"/>
              </a:spcBef>
              <a:spcAft>
                <a:spcPts val="0"/>
              </a:spcAft>
              <a:buSzPts val="2400"/>
              <a:buFont typeface="Arial"/>
              <a:buNone/>
              <a:defRPr>
                <a:solidFill>
                  <a:schemeClr val="lt1"/>
                </a:solidFill>
              </a:defRPr>
            </a:lvl2pPr>
            <a:lvl3pPr marL="1371600" lvl="2" indent="-381000" algn="l">
              <a:lnSpc>
                <a:spcPct val="100000"/>
              </a:lnSpc>
              <a:spcBef>
                <a:spcPts val="800"/>
              </a:spcBef>
              <a:spcAft>
                <a:spcPts val="0"/>
              </a:spcAft>
              <a:buClr>
                <a:schemeClr val="lt1"/>
              </a:buClr>
              <a:buSzPts val="2400"/>
              <a:buChar char="—"/>
              <a:defRPr>
                <a:solidFill>
                  <a:schemeClr val="lt1"/>
                </a:solidFill>
              </a:defRPr>
            </a:lvl3pPr>
            <a:lvl4pPr marL="1828800" lvl="3" indent="-381000" algn="l">
              <a:lnSpc>
                <a:spcPct val="100000"/>
              </a:lnSpc>
              <a:spcBef>
                <a:spcPts val="800"/>
              </a:spcBef>
              <a:spcAft>
                <a:spcPts val="0"/>
              </a:spcAft>
              <a:buClr>
                <a:schemeClr val="lt1"/>
              </a:buClr>
              <a:buSzPts val="2400"/>
              <a:buAutoNum type="arabicPeriod"/>
              <a:defRPr>
                <a:solidFill>
                  <a:schemeClr val="lt1"/>
                </a:solidFill>
              </a:defRPr>
            </a:lvl4pPr>
            <a:lvl5pPr marL="2286000" lvl="4" indent="-381000" algn="l">
              <a:lnSpc>
                <a:spcPct val="100000"/>
              </a:lnSpc>
              <a:spcBef>
                <a:spcPts val="800"/>
              </a:spcBef>
              <a:spcAft>
                <a:spcPts val="0"/>
              </a:spcAft>
              <a:buClr>
                <a:schemeClr val="lt1"/>
              </a:buClr>
              <a:buSzPts val="2400"/>
              <a:buChar char="–"/>
              <a:defRPr>
                <a:solidFill>
                  <a:schemeClr val="lt1"/>
                </a:solidFill>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51" name="Google Shape;51;p31"/>
          <p:cNvSpPr txBox="1">
            <a:spLocks noGrp="1"/>
          </p:cNvSpPr>
          <p:nvPr>
            <p:ph type="body" idx="3"/>
          </p:nvPr>
        </p:nvSpPr>
        <p:spPr>
          <a:xfrm>
            <a:off x="7556818" y="8982075"/>
            <a:ext cx="5159442" cy="322263"/>
          </a:xfrm>
          <a:prstGeom prst="rect">
            <a:avLst/>
          </a:prstGeom>
          <a:noFill/>
          <a:ln>
            <a:noFill/>
          </a:ln>
        </p:spPr>
        <p:txBody>
          <a:bodyPr spcFirstLastPara="1" wrap="square" lIns="0" tIns="108000" rIns="0" bIns="61200" anchor="b" anchorCtr="0">
            <a:noAutofit/>
          </a:bodyPr>
          <a:lstStyle>
            <a:lvl1pPr marL="457200" lvl="0" indent="-228600" algn="l">
              <a:lnSpc>
                <a:spcPct val="100000"/>
              </a:lnSpc>
              <a:spcBef>
                <a:spcPts val="700"/>
              </a:spcBef>
              <a:spcAft>
                <a:spcPts val="0"/>
              </a:spcAft>
              <a:buSzPts val="1400"/>
              <a:buFont typeface="Arial"/>
              <a:buNone/>
              <a:defRPr sz="1400">
                <a:solidFill>
                  <a:schemeClr val="dk1"/>
                </a:solidFill>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52" name="Google Shape;52;p31"/>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lvl1pPr marL="0" lvl="0" indent="0" algn="r">
              <a:lnSpc>
                <a:spcPct val="100000"/>
              </a:lnSpc>
              <a:spcBef>
                <a:spcPts val="0"/>
              </a:spcBef>
              <a:buNone/>
              <a:defRPr sz="1400" b="1">
                <a:solidFill>
                  <a:schemeClr val="dk1"/>
                </a:solidFill>
                <a:latin typeface="Arial"/>
                <a:ea typeface="Arial"/>
                <a:cs typeface="Arial"/>
                <a:sym typeface="Arial"/>
              </a:defRPr>
            </a:lvl1pPr>
            <a:lvl2pPr marL="0" lvl="1" indent="0" algn="r">
              <a:lnSpc>
                <a:spcPct val="100000"/>
              </a:lnSpc>
              <a:spcBef>
                <a:spcPts val="0"/>
              </a:spcBef>
              <a:buNone/>
              <a:defRPr sz="1400" b="1">
                <a:solidFill>
                  <a:schemeClr val="dk1"/>
                </a:solidFill>
                <a:latin typeface="Arial"/>
                <a:ea typeface="Arial"/>
                <a:cs typeface="Arial"/>
                <a:sym typeface="Arial"/>
              </a:defRPr>
            </a:lvl2pPr>
            <a:lvl3pPr marL="0" lvl="2" indent="0" algn="r">
              <a:lnSpc>
                <a:spcPct val="100000"/>
              </a:lnSpc>
              <a:spcBef>
                <a:spcPts val="0"/>
              </a:spcBef>
              <a:buNone/>
              <a:defRPr sz="1400" b="1">
                <a:solidFill>
                  <a:schemeClr val="dk1"/>
                </a:solidFill>
                <a:latin typeface="Arial"/>
                <a:ea typeface="Arial"/>
                <a:cs typeface="Arial"/>
                <a:sym typeface="Arial"/>
              </a:defRPr>
            </a:lvl3pPr>
            <a:lvl4pPr marL="0" lvl="3" indent="0" algn="r">
              <a:lnSpc>
                <a:spcPct val="100000"/>
              </a:lnSpc>
              <a:spcBef>
                <a:spcPts val="0"/>
              </a:spcBef>
              <a:buNone/>
              <a:defRPr sz="1400" b="1">
                <a:solidFill>
                  <a:schemeClr val="dk1"/>
                </a:solidFill>
                <a:latin typeface="Arial"/>
                <a:ea typeface="Arial"/>
                <a:cs typeface="Arial"/>
                <a:sym typeface="Arial"/>
              </a:defRPr>
            </a:lvl4pPr>
            <a:lvl5pPr marL="0" lvl="4" indent="0" algn="r">
              <a:lnSpc>
                <a:spcPct val="100000"/>
              </a:lnSpc>
              <a:spcBef>
                <a:spcPts val="0"/>
              </a:spcBef>
              <a:buNone/>
              <a:defRPr sz="1400" b="1">
                <a:solidFill>
                  <a:schemeClr val="dk1"/>
                </a:solidFill>
                <a:latin typeface="Arial"/>
                <a:ea typeface="Arial"/>
                <a:cs typeface="Arial"/>
                <a:sym typeface="Arial"/>
              </a:defRPr>
            </a:lvl5pPr>
            <a:lvl6pPr marL="0" lvl="5" indent="0" algn="r">
              <a:lnSpc>
                <a:spcPct val="100000"/>
              </a:lnSpc>
              <a:spcBef>
                <a:spcPts val="0"/>
              </a:spcBef>
              <a:buNone/>
              <a:defRPr sz="1400" b="1">
                <a:solidFill>
                  <a:schemeClr val="dk1"/>
                </a:solidFill>
                <a:latin typeface="Arial"/>
                <a:ea typeface="Arial"/>
                <a:cs typeface="Arial"/>
                <a:sym typeface="Arial"/>
              </a:defRPr>
            </a:lvl6pPr>
            <a:lvl7pPr marL="0" lvl="6" indent="0" algn="r">
              <a:lnSpc>
                <a:spcPct val="100000"/>
              </a:lnSpc>
              <a:spcBef>
                <a:spcPts val="0"/>
              </a:spcBef>
              <a:buNone/>
              <a:defRPr sz="1400" b="1">
                <a:solidFill>
                  <a:schemeClr val="dk1"/>
                </a:solidFill>
                <a:latin typeface="Arial"/>
                <a:ea typeface="Arial"/>
                <a:cs typeface="Arial"/>
                <a:sym typeface="Arial"/>
              </a:defRPr>
            </a:lvl7pPr>
            <a:lvl8pPr marL="0" lvl="7" indent="0" algn="r">
              <a:lnSpc>
                <a:spcPct val="100000"/>
              </a:lnSpc>
              <a:spcBef>
                <a:spcPts val="0"/>
              </a:spcBef>
              <a:buNone/>
              <a:defRPr sz="1400" b="1">
                <a:solidFill>
                  <a:schemeClr val="dk1"/>
                </a:solidFill>
                <a:latin typeface="Arial"/>
                <a:ea typeface="Arial"/>
                <a:cs typeface="Arial"/>
                <a:sym typeface="Arial"/>
              </a:defRPr>
            </a:lvl8pPr>
            <a:lvl9pPr marL="0" lvl="8" indent="0" algn="r">
              <a:lnSpc>
                <a:spcPct val="100000"/>
              </a:lnSpc>
              <a:spcBef>
                <a:spcPts val="0"/>
              </a:spcBef>
              <a:buNone/>
              <a:defRPr sz="140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0_Заголовок и объект">
  <p:cSld name="10_Заголовок и объект">
    <p:spTree>
      <p:nvGrpSpPr>
        <p:cNvPr id="1" name="Shape 53"/>
        <p:cNvGrpSpPr/>
        <p:nvPr/>
      </p:nvGrpSpPr>
      <p:grpSpPr>
        <a:xfrm>
          <a:off x="0" y="0"/>
          <a:ext cx="0" cy="0"/>
          <a:chOff x="0" y="0"/>
          <a:chExt cx="0" cy="0"/>
        </a:xfrm>
      </p:grpSpPr>
      <p:sp>
        <p:nvSpPr>
          <p:cNvPr id="54" name="Google Shape;54;p32"/>
          <p:cNvSpPr/>
          <p:nvPr/>
        </p:nvSpPr>
        <p:spPr>
          <a:xfrm>
            <a:off x="11439727" y="0"/>
            <a:ext cx="5895975" cy="97520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560">
              <a:solidFill>
                <a:schemeClr val="lt1"/>
              </a:solidFill>
              <a:latin typeface="Arial"/>
              <a:ea typeface="Arial"/>
              <a:cs typeface="Arial"/>
              <a:sym typeface="Arial"/>
            </a:endParaRPr>
          </a:p>
        </p:txBody>
      </p:sp>
      <p:sp>
        <p:nvSpPr>
          <p:cNvPr id="55" name="Google Shape;55;p32"/>
          <p:cNvSpPr txBox="1">
            <a:spLocks noGrp="1"/>
          </p:cNvSpPr>
          <p:nvPr>
            <p:ph type="title"/>
          </p:nvPr>
        </p:nvSpPr>
        <p:spPr>
          <a:xfrm>
            <a:off x="1081089" y="574676"/>
            <a:ext cx="9999662" cy="1135062"/>
          </a:xfrm>
          <a:prstGeom prst="rect">
            <a:avLst/>
          </a:prstGeom>
          <a:noFill/>
          <a:ln>
            <a:noFill/>
          </a:ln>
        </p:spPr>
        <p:txBody>
          <a:bodyPr spcFirstLastPara="1" wrap="square" lIns="0" tIns="108000" rIns="0" bIns="0" anchor="t" anchorCtr="0">
            <a:noAutofit/>
          </a:bodyPr>
          <a:lstStyle>
            <a:lvl1pPr lvl="0" algn="l">
              <a:lnSpc>
                <a:spcPct val="90000"/>
              </a:lnSpc>
              <a:spcBef>
                <a:spcPts val="0"/>
              </a:spcBef>
              <a:spcAft>
                <a:spcPts val="0"/>
              </a:spcAft>
              <a:buClr>
                <a:schemeClr val="dk1"/>
              </a:buClr>
              <a:buSzPts val="42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1081089" y="8981463"/>
            <a:ext cx="9999662" cy="323850"/>
          </a:xfrm>
          <a:prstGeom prst="rect">
            <a:avLst/>
          </a:prstGeom>
          <a:noFill/>
          <a:ln>
            <a:noFill/>
          </a:ln>
        </p:spPr>
        <p:txBody>
          <a:bodyPr spcFirstLastPara="1" wrap="square" lIns="0" tIns="0" rIns="0" bIns="61200" anchor="b" anchorCtr="0">
            <a:noAutofit/>
          </a:bodyPr>
          <a:lstStyle>
            <a:lvl1pPr lvl="0" algn="l">
              <a:lnSpc>
                <a:spcPct val="100000"/>
              </a:lnSpc>
              <a:spcBef>
                <a:spcPts val="0"/>
              </a:spcBef>
              <a:spcAft>
                <a:spcPts val="0"/>
              </a:spcAft>
              <a:buSzPts val="1400"/>
              <a:buNone/>
              <a:defRPr sz="14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body" idx="1"/>
          </p:nvPr>
        </p:nvSpPr>
        <p:spPr>
          <a:xfrm>
            <a:off x="12377738" y="2298699"/>
            <a:ext cx="3879850" cy="6189663"/>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2400"/>
              <a:buFont typeface="Arial"/>
              <a:buNone/>
              <a:defRPr>
                <a:solidFill>
                  <a:schemeClr val="lt1"/>
                </a:solidFill>
              </a:defRPr>
            </a:lvl1pPr>
            <a:lvl2pPr marL="914400" lvl="1" indent="-228600" algn="l">
              <a:lnSpc>
                <a:spcPct val="100000"/>
              </a:lnSpc>
              <a:spcBef>
                <a:spcPts val="800"/>
              </a:spcBef>
              <a:spcAft>
                <a:spcPts val="0"/>
              </a:spcAft>
              <a:buSzPts val="2400"/>
              <a:buFont typeface="Arial"/>
              <a:buNone/>
              <a:defRPr>
                <a:solidFill>
                  <a:schemeClr val="lt1"/>
                </a:solidFill>
              </a:defRPr>
            </a:lvl2pPr>
            <a:lvl3pPr marL="1371600" lvl="2" indent="-381000" algn="l">
              <a:lnSpc>
                <a:spcPct val="100000"/>
              </a:lnSpc>
              <a:spcBef>
                <a:spcPts val="800"/>
              </a:spcBef>
              <a:spcAft>
                <a:spcPts val="0"/>
              </a:spcAft>
              <a:buClr>
                <a:schemeClr val="lt1"/>
              </a:buClr>
              <a:buSzPts val="2400"/>
              <a:buChar char="—"/>
              <a:defRPr>
                <a:solidFill>
                  <a:schemeClr val="lt1"/>
                </a:solidFill>
              </a:defRPr>
            </a:lvl3pPr>
            <a:lvl4pPr marL="1828800" lvl="3" indent="-381000" algn="l">
              <a:lnSpc>
                <a:spcPct val="100000"/>
              </a:lnSpc>
              <a:spcBef>
                <a:spcPts val="800"/>
              </a:spcBef>
              <a:spcAft>
                <a:spcPts val="0"/>
              </a:spcAft>
              <a:buClr>
                <a:schemeClr val="lt1"/>
              </a:buClr>
              <a:buSzPts val="2400"/>
              <a:buAutoNum type="arabicPeriod"/>
              <a:defRPr>
                <a:solidFill>
                  <a:schemeClr val="lt1"/>
                </a:solidFill>
              </a:defRPr>
            </a:lvl4pPr>
            <a:lvl5pPr marL="2286000" lvl="4" indent="-381000" algn="l">
              <a:lnSpc>
                <a:spcPct val="100000"/>
              </a:lnSpc>
              <a:spcBef>
                <a:spcPts val="800"/>
              </a:spcBef>
              <a:spcAft>
                <a:spcPts val="0"/>
              </a:spcAft>
              <a:buClr>
                <a:schemeClr val="lt1"/>
              </a:buClr>
              <a:buSzPts val="2400"/>
              <a:buChar char="–"/>
              <a:defRPr>
                <a:solidFill>
                  <a:schemeClr val="lt1"/>
                </a:solidFill>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58" name="Google Shape;58;p32"/>
          <p:cNvSpPr txBox="1">
            <a:spLocks noGrp="1"/>
          </p:cNvSpPr>
          <p:nvPr>
            <p:ph type="body" idx="2"/>
          </p:nvPr>
        </p:nvSpPr>
        <p:spPr>
          <a:xfrm>
            <a:off x="1095004" y="2298699"/>
            <a:ext cx="9985746" cy="6189663"/>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1800"/>
              <a:buNone/>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59" name="Google Shape;59;p32"/>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lvl1pPr marL="0" lvl="0" indent="0" algn="r">
              <a:lnSpc>
                <a:spcPct val="100000"/>
              </a:lnSpc>
              <a:spcBef>
                <a:spcPts val="0"/>
              </a:spcBef>
              <a:buNone/>
              <a:defRPr sz="1400" b="1">
                <a:solidFill>
                  <a:schemeClr val="lt1"/>
                </a:solidFill>
                <a:latin typeface="Arial"/>
                <a:ea typeface="Arial"/>
                <a:cs typeface="Arial"/>
                <a:sym typeface="Arial"/>
              </a:defRPr>
            </a:lvl1pPr>
            <a:lvl2pPr marL="0" lvl="1" indent="0" algn="r">
              <a:lnSpc>
                <a:spcPct val="100000"/>
              </a:lnSpc>
              <a:spcBef>
                <a:spcPts val="0"/>
              </a:spcBef>
              <a:buNone/>
              <a:defRPr sz="1400" b="1">
                <a:solidFill>
                  <a:schemeClr val="lt1"/>
                </a:solidFill>
                <a:latin typeface="Arial"/>
                <a:ea typeface="Arial"/>
                <a:cs typeface="Arial"/>
                <a:sym typeface="Arial"/>
              </a:defRPr>
            </a:lvl2pPr>
            <a:lvl3pPr marL="0" lvl="2" indent="0" algn="r">
              <a:lnSpc>
                <a:spcPct val="100000"/>
              </a:lnSpc>
              <a:spcBef>
                <a:spcPts val="0"/>
              </a:spcBef>
              <a:buNone/>
              <a:defRPr sz="1400" b="1">
                <a:solidFill>
                  <a:schemeClr val="lt1"/>
                </a:solidFill>
                <a:latin typeface="Arial"/>
                <a:ea typeface="Arial"/>
                <a:cs typeface="Arial"/>
                <a:sym typeface="Arial"/>
              </a:defRPr>
            </a:lvl3pPr>
            <a:lvl4pPr marL="0" lvl="3" indent="0" algn="r">
              <a:lnSpc>
                <a:spcPct val="100000"/>
              </a:lnSpc>
              <a:spcBef>
                <a:spcPts val="0"/>
              </a:spcBef>
              <a:buNone/>
              <a:defRPr sz="1400" b="1">
                <a:solidFill>
                  <a:schemeClr val="lt1"/>
                </a:solidFill>
                <a:latin typeface="Arial"/>
                <a:ea typeface="Arial"/>
                <a:cs typeface="Arial"/>
                <a:sym typeface="Arial"/>
              </a:defRPr>
            </a:lvl4pPr>
            <a:lvl5pPr marL="0" lvl="4" indent="0" algn="r">
              <a:lnSpc>
                <a:spcPct val="100000"/>
              </a:lnSpc>
              <a:spcBef>
                <a:spcPts val="0"/>
              </a:spcBef>
              <a:buNone/>
              <a:defRPr sz="1400" b="1">
                <a:solidFill>
                  <a:schemeClr val="lt1"/>
                </a:solidFill>
                <a:latin typeface="Arial"/>
                <a:ea typeface="Arial"/>
                <a:cs typeface="Arial"/>
                <a:sym typeface="Arial"/>
              </a:defRPr>
            </a:lvl5pPr>
            <a:lvl6pPr marL="0" lvl="5" indent="0" algn="r">
              <a:lnSpc>
                <a:spcPct val="100000"/>
              </a:lnSpc>
              <a:spcBef>
                <a:spcPts val="0"/>
              </a:spcBef>
              <a:buNone/>
              <a:defRPr sz="1400" b="1">
                <a:solidFill>
                  <a:schemeClr val="lt1"/>
                </a:solidFill>
                <a:latin typeface="Arial"/>
                <a:ea typeface="Arial"/>
                <a:cs typeface="Arial"/>
                <a:sym typeface="Arial"/>
              </a:defRPr>
            </a:lvl6pPr>
            <a:lvl7pPr marL="0" lvl="6" indent="0" algn="r">
              <a:lnSpc>
                <a:spcPct val="100000"/>
              </a:lnSpc>
              <a:spcBef>
                <a:spcPts val="0"/>
              </a:spcBef>
              <a:buNone/>
              <a:defRPr sz="1400" b="1">
                <a:solidFill>
                  <a:schemeClr val="lt1"/>
                </a:solidFill>
                <a:latin typeface="Arial"/>
                <a:ea typeface="Arial"/>
                <a:cs typeface="Arial"/>
                <a:sym typeface="Arial"/>
              </a:defRPr>
            </a:lvl7pPr>
            <a:lvl8pPr marL="0" lvl="7" indent="0" algn="r">
              <a:lnSpc>
                <a:spcPct val="100000"/>
              </a:lnSpc>
              <a:spcBef>
                <a:spcPts val="0"/>
              </a:spcBef>
              <a:buNone/>
              <a:defRPr sz="1400" b="1">
                <a:solidFill>
                  <a:schemeClr val="lt1"/>
                </a:solidFill>
                <a:latin typeface="Arial"/>
                <a:ea typeface="Arial"/>
                <a:cs typeface="Arial"/>
                <a:sym typeface="Arial"/>
              </a:defRPr>
            </a:lvl8pPr>
            <a:lvl9pPr marL="0" lvl="8" indent="0" algn="r">
              <a:lnSpc>
                <a:spcPct val="100000"/>
              </a:lnSpc>
              <a:spcBef>
                <a:spcPts val="0"/>
              </a:spcBef>
              <a:buNone/>
              <a:defRPr sz="14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6 пиктограмм">
  <p:cSld name="6 пиктограмм">
    <p:spTree>
      <p:nvGrpSpPr>
        <p:cNvPr id="1" name="Shape 60"/>
        <p:cNvGrpSpPr/>
        <p:nvPr/>
      </p:nvGrpSpPr>
      <p:grpSpPr>
        <a:xfrm>
          <a:off x="0" y="0"/>
          <a:ext cx="0" cy="0"/>
          <a:chOff x="0" y="0"/>
          <a:chExt cx="0" cy="0"/>
        </a:xfrm>
      </p:grpSpPr>
      <p:sp>
        <p:nvSpPr>
          <p:cNvPr id="61" name="Google Shape;61;p33"/>
          <p:cNvSpPr txBox="1">
            <a:spLocks noGrp="1"/>
          </p:cNvSpPr>
          <p:nvPr>
            <p:ph type="title"/>
          </p:nvPr>
        </p:nvSpPr>
        <p:spPr>
          <a:xfrm>
            <a:off x="1081088" y="574676"/>
            <a:ext cx="15176499" cy="1135062"/>
          </a:xfrm>
          <a:prstGeom prst="rect">
            <a:avLst/>
          </a:prstGeom>
          <a:noFill/>
          <a:ln>
            <a:noFill/>
          </a:ln>
        </p:spPr>
        <p:txBody>
          <a:bodyPr spcFirstLastPara="1" wrap="square" lIns="0" tIns="108000" rIns="0" bIns="0" anchor="t" anchorCtr="0">
            <a:noAutofit/>
          </a:bodyPr>
          <a:lstStyle>
            <a:lvl1pPr lvl="0" algn="l">
              <a:lnSpc>
                <a:spcPct val="90000"/>
              </a:lnSpc>
              <a:spcBef>
                <a:spcPts val="0"/>
              </a:spcBef>
              <a:spcAft>
                <a:spcPts val="0"/>
              </a:spcAft>
              <a:buClr>
                <a:schemeClr val="dk1"/>
              </a:buClr>
              <a:buSzPts val="42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3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lvl1pPr lvl="0" algn="l">
              <a:lnSpc>
                <a:spcPct val="100000"/>
              </a:lnSpc>
              <a:spcBef>
                <a:spcPts val="0"/>
              </a:spcBef>
              <a:spcAft>
                <a:spcPts val="0"/>
              </a:spcAft>
              <a:buSzPts val="1400"/>
              <a:buNone/>
              <a:defRPr sz="14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body" idx="1"/>
          </p:nvPr>
        </p:nvSpPr>
        <p:spPr>
          <a:xfrm>
            <a:off x="1081088" y="5037363"/>
            <a:ext cx="2206800" cy="3059115"/>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1800"/>
              <a:buNone/>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64" name="Google Shape;64;p33"/>
          <p:cNvSpPr txBox="1">
            <a:spLocks noGrp="1"/>
          </p:cNvSpPr>
          <p:nvPr>
            <p:ph type="body" idx="2"/>
          </p:nvPr>
        </p:nvSpPr>
        <p:spPr>
          <a:xfrm>
            <a:off x="3663951" y="5037363"/>
            <a:ext cx="2206800" cy="3059115"/>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1800"/>
              <a:buNone/>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65" name="Google Shape;65;p33"/>
          <p:cNvSpPr>
            <a:spLocks noGrp="1"/>
          </p:cNvSpPr>
          <p:nvPr>
            <p:ph type="pic" idx="3"/>
          </p:nvPr>
        </p:nvSpPr>
        <p:spPr>
          <a:xfrm>
            <a:off x="1081087" y="3619880"/>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6" name="Google Shape;66;p33"/>
          <p:cNvSpPr>
            <a:spLocks noGrp="1"/>
          </p:cNvSpPr>
          <p:nvPr>
            <p:ph type="pic" idx="4"/>
          </p:nvPr>
        </p:nvSpPr>
        <p:spPr>
          <a:xfrm>
            <a:off x="3663950" y="3619880"/>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7" name="Google Shape;67;p33"/>
          <p:cNvSpPr txBox="1">
            <a:spLocks noGrp="1"/>
          </p:cNvSpPr>
          <p:nvPr>
            <p:ph type="body" idx="5"/>
          </p:nvPr>
        </p:nvSpPr>
        <p:spPr>
          <a:xfrm>
            <a:off x="6265904" y="5037363"/>
            <a:ext cx="2206800" cy="3059115"/>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1800"/>
              <a:buNone/>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68" name="Google Shape;68;p33"/>
          <p:cNvSpPr>
            <a:spLocks noGrp="1"/>
          </p:cNvSpPr>
          <p:nvPr>
            <p:ph type="pic" idx="6"/>
          </p:nvPr>
        </p:nvSpPr>
        <p:spPr>
          <a:xfrm>
            <a:off x="6265903" y="3619880"/>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 name="Google Shape;69;p33"/>
          <p:cNvSpPr txBox="1">
            <a:spLocks noGrp="1"/>
          </p:cNvSpPr>
          <p:nvPr>
            <p:ph type="body" idx="7"/>
          </p:nvPr>
        </p:nvSpPr>
        <p:spPr>
          <a:xfrm>
            <a:off x="8867672" y="5037363"/>
            <a:ext cx="2206800" cy="3059115"/>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1800"/>
              <a:buNone/>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70" name="Google Shape;70;p33"/>
          <p:cNvSpPr>
            <a:spLocks noGrp="1"/>
          </p:cNvSpPr>
          <p:nvPr>
            <p:ph type="pic" idx="8"/>
          </p:nvPr>
        </p:nvSpPr>
        <p:spPr>
          <a:xfrm>
            <a:off x="8867671" y="3619880"/>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1" name="Google Shape;71;p33"/>
          <p:cNvSpPr txBox="1">
            <a:spLocks noGrp="1"/>
          </p:cNvSpPr>
          <p:nvPr>
            <p:ph type="body" idx="9"/>
          </p:nvPr>
        </p:nvSpPr>
        <p:spPr>
          <a:xfrm>
            <a:off x="11448947" y="5037363"/>
            <a:ext cx="2206800" cy="3059115"/>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1800"/>
              <a:buNone/>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72" name="Google Shape;72;p33"/>
          <p:cNvSpPr>
            <a:spLocks noGrp="1"/>
          </p:cNvSpPr>
          <p:nvPr>
            <p:ph type="pic" idx="13"/>
          </p:nvPr>
        </p:nvSpPr>
        <p:spPr>
          <a:xfrm>
            <a:off x="11448946" y="3619880"/>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3" name="Google Shape;73;p33"/>
          <p:cNvSpPr txBox="1">
            <a:spLocks noGrp="1"/>
          </p:cNvSpPr>
          <p:nvPr>
            <p:ph type="body" idx="14"/>
          </p:nvPr>
        </p:nvSpPr>
        <p:spPr>
          <a:xfrm>
            <a:off x="14044509" y="5037363"/>
            <a:ext cx="2206800" cy="3059115"/>
          </a:xfrm>
          <a:prstGeom prst="rect">
            <a:avLst/>
          </a:prstGeom>
          <a:noFill/>
          <a:ln>
            <a:noFill/>
          </a:ln>
        </p:spPr>
        <p:txBody>
          <a:bodyPr spcFirstLastPara="1" wrap="square" lIns="0" tIns="108000" rIns="0" bIns="0" anchor="t" anchorCtr="0">
            <a:noAutofit/>
          </a:bodyPr>
          <a:lstStyle>
            <a:lvl1pPr marL="457200" lvl="0" indent="-228600" algn="l">
              <a:lnSpc>
                <a:spcPct val="100000"/>
              </a:lnSpc>
              <a:spcBef>
                <a:spcPts val="700"/>
              </a:spcBef>
              <a:spcAft>
                <a:spcPts val="0"/>
              </a:spcAft>
              <a:buSzPts val="1800"/>
              <a:buNone/>
              <a:defRPr/>
            </a:lvl1pPr>
            <a:lvl2pPr marL="914400" lvl="1" indent="-228600" algn="l">
              <a:lnSpc>
                <a:spcPct val="100000"/>
              </a:lnSpc>
              <a:spcBef>
                <a:spcPts val="800"/>
              </a:spcBef>
              <a:spcAft>
                <a:spcPts val="0"/>
              </a:spcAft>
              <a:buSzPts val="1800"/>
              <a:buNone/>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AutoNum type="arabicPeriod"/>
              <a:defRPr/>
            </a:lvl4pPr>
            <a:lvl5pPr marL="2286000" lvl="4" indent="-342900" algn="l">
              <a:lnSpc>
                <a:spcPct val="100000"/>
              </a:lnSpc>
              <a:spcBef>
                <a:spcPts val="800"/>
              </a:spcBef>
              <a:spcAft>
                <a:spcPts val="0"/>
              </a:spcAft>
              <a:buSzPts val="1800"/>
              <a:buChar char="–"/>
              <a:defRPr/>
            </a:lvl5pPr>
            <a:lvl6pPr marL="2743200" lvl="5" indent="-228600" algn="l">
              <a:lnSpc>
                <a:spcPct val="120000"/>
              </a:lnSpc>
              <a:spcBef>
                <a:spcPts val="800"/>
              </a:spcBef>
              <a:spcAft>
                <a:spcPts val="0"/>
              </a:spcAft>
              <a:buSzPts val="1800"/>
              <a:buNone/>
              <a:defRPr/>
            </a:lvl6pPr>
            <a:lvl7pPr marL="3200400" lvl="6" indent="-342900" algn="l">
              <a:lnSpc>
                <a:spcPct val="120000"/>
              </a:lnSpc>
              <a:spcBef>
                <a:spcPts val="600"/>
              </a:spcBef>
              <a:spcAft>
                <a:spcPts val="0"/>
              </a:spcAft>
              <a:buSzPts val="1800"/>
              <a:buChar char="—"/>
              <a:defRPr/>
            </a:lvl7pPr>
            <a:lvl8pPr marL="3657600" lvl="7" indent="-342900" algn="l">
              <a:lnSpc>
                <a:spcPct val="120000"/>
              </a:lnSpc>
              <a:spcBef>
                <a:spcPts val="600"/>
              </a:spcBef>
              <a:spcAft>
                <a:spcPts val="0"/>
              </a:spcAft>
              <a:buSzPts val="1800"/>
              <a:buAutoNum type="arabicPeriod"/>
              <a:defRPr/>
            </a:lvl8pPr>
            <a:lvl9pPr marL="4114800" lvl="8" indent="-342900" algn="l">
              <a:lnSpc>
                <a:spcPct val="120000"/>
              </a:lnSpc>
              <a:spcBef>
                <a:spcPts val="600"/>
              </a:spcBef>
              <a:spcAft>
                <a:spcPts val="600"/>
              </a:spcAft>
              <a:buSzPts val="1800"/>
              <a:buChar char="–"/>
              <a:defRPr/>
            </a:lvl9pPr>
          </a:lstStyle>
          <a:p>
            <a:endParaRPr/>
          </a:p>
        </p:txBody>
      </p:sp>
      <p:sp>
        <p:nvSpPr>
          <p:cNvPr id="74" name="Google Shape;74;p33"/>
          <p:cNvSpPr>
            <a:spLocks noGrp="1"/>
          </p:cNvSpPr>
          <p:nvPr>
            <p:ph type="pic" idx="15"/>
          </p:nvPr>
        </p:nvSpPr>
        <p:spPr>
          <a:xfrm>
            <a:off x="14044509" y="3619880"/>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5" name="Google Shape;75;p3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lvl1pPr marL="0" lvl="0" indent="0" algn="r">
              <a:lnSpc>
                <a:spcPct val="100000"/>
              </a:lnSpc>
              <a:spcBef>
                <a:spcPts val="0"/>
              </a:spcBef>
              <a:buNone/>
              <a:defRPr sz="1400" b="1">
                <a:solidFill>
                  <a:schemeClr val="dk1"/>
                </a:solidFill>
                <a:latin typeface="Arial"/>
                <a:ea typeface="Arial"/>
                <a:cs typeface="Arial"/>
                <a:sym typeface="Arial"/>
              </a:defRPr>
            </a:lvl1pPr>
            <a:lvl2pPr marL="0" lvl="1" indent="0" algn="r">
              <a:lnSpc>
                <a:spcPct val="100000"/>
              </a:lnSpc>
              <a:spcBef>
                <a:spcPts val="0"/>
              </a:spcBef>
              <a:buNone/>
              <a:defRPr sz="1400" b="1">
                <a:solidFill>
                  <a:schemeClr val="dk1"/>
                </a:solidFill>
                <a:latin typeface="Arial"/>
                <a:ea typeface="Arial"/>
                <a:cs typeface="Arial"/>
                <a:sym typeface="Arial"/>
              </a:defRPr>
            </a:lvl2pPr>
            <a:lvl3pPr marL="0" lvl="2" indent="0" algn="r">
              <a:lnSpc>
                <a:spcPct val="100000"/>
              </a:lnSpc>
              <a:spcBef>
                <a:spcPts val="0"/>
              </a:spcBef>
              <a:buNone/>
              <a:defRPr sz="1400" b="1">
                <a:solidFill>
                  <a:schemeClr val="dk1"/>
                </a:solidFill>
                <a:latin typeface="Arial"/>
                <a:ea typeface="Arial"/>
                <a:cs typeface="Arial"/>
                <a:sym typeface="Arial"/>
              </a:defRPr>
            </a:lvl3pPr>
            <a:lvl4pPr marL="0" lvl="3" indent="0" algn="r">
              <a:lnSpc>
                <a:spcPct val="100000"/>
              </a:lnSpc>
              <a:spcBef>
                <a:spcPts val="0"/>
              </a:spcBef>
              <a:buNone/>
              <a:defRPr sz="1400" b="1">
                <a:solidFill>
                  <a:schemeClr val="dk1"/>
                </a:solidFill>
                <a:latin typeface="Arial"/>
                <a:ea typeface="Arial"/>
                <a:cs typeface="Arial"/>
                <a:sym typeface="Arial"/>
              </a:defRPr>
            </a:lvl4pPr>
            <a:lvl5pPr marL="0" lvl="4" indent="0" algn="r">
              <a:lnSpc>
                <a:spcPct val="100000"/>
              </a:lnSpc>
              <a:spcBef>
                <a:spcPts val="0"/>
              </a:spcBef>
              <a:buNone/>
              <a:defRPr sz="1400" b="1">
                <a:solidFill>
                  <a:schemeClr val="dk1"/>
                </a:solidFill>
                <a:latin typeface="Arial"/>
                <a:ea typeface="Arial"/>
                <a:cs typeface="Arial"/>
                <a:sym typeface="Arial"/>
              </a:defRPr>
            </a:lvl5pPr>
            <a:lvl6pPr marL="0" lvl="5" indent="0" algn="r">
              <a:lnSpc>
                <a:spcPct val="100000"/>
              </a:lnSpc>
              <a:spcBef>
                <a:spcPts val="0"/>
              </a:spcBef>
              <a:buNone/>
              <a:defRPr sz="1400" b="1">
                <a:solidFill>
                  <a:schemeClr val="dk1"/>
                </a:solidFill>
                <a:latin typeface="Arial"/>
                <a:ea typeface="Arial"/>
                <a:cs typeface="Arial"/>
                <a:sym typeface="Arial"/>
              </a:defRPr>
            </a:lvl6pPr>
            <a:lvl7pPr marL="0" lvl="6" indent="0" algn="r">
              <a:lnSpc>
                <a:spcPct val="100000"/>
              </a:lnSpc>
              <a:spcBef>
                <a:spcPts val="0"/>
              </a:spcBef>
              <a:buNone/>
              <a:defRPr sz="1400" b="1">
                <a:solidFill>
                  <a:schemeClr val="dk1"/>
                </a:solidFill>
                <a:latin typeface="Arial"/>
                <a:ea typeface="Arial"/>
                <a:cs typeface="Arial"/>
                <a:sym typeface="Arial"/>
              </a:defRPr>
            </a:lvl7pPr>
            <a:lvl8pPr marL="0" lvl="7" indent="0" algn="r">
              <a:lnSpc>
                <a:spcPct val="100000"/>
              </a:lnSpc>
              <a:spcBef>
                <a:spcPts val="0"/>
              </a:spcBef>
              <a:buNone/>
              <a:defRPr sz="1400" b="1">
                <a:solidFill>
                  <a:schemeClr val="dk1"/>
                </a:solidFill>
                <a:latin typeface="Arial"/>
                <a:ea typeface="Arial"/>
                <a:cs typeface="Arial"/>
                <a:sym typeface="Arial"/>
              </a:defRPr>
            </a:lvl8pPr>
            <a:lvl9pPr marL="0" lvl="8" indent="0" algn="r">
              <a:lnSpc>
                <a:spcPct val="100000"/>
              </a:lnSpc>
              <a:spcBef>
                <a:spcPts val="0"/>
              </a:spcBef>
              <a:buNone/>
              <a:defRPr sz="140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пиктограммы">
  <p:cSld name="пиктограммы">
    <p:spTree>
      <p:nvGrpSpPr>
        <p:cNvPr id="1" name="Shape 76"/>
        <p:cNvGrpSpPr/>
        <p:nvPr/>
      </p:nvGrpSpPr>
      <p:grpSpPr>
        <a:xfrm>
          <a:off x="0" y="0"/>
          <a:ext cx="0" cy="0"/>
          <a:chOff x="0" y="0"/>
          <a:chExt cx="0" cy="0"/>
        </a:xfrm>
      </p:grpSpPr>
      <p:sp>
        <p:nvSpPr>
          <p:cNvPr id="77" name="Google Shape;77;p34"/>
          <p:cNvSpPr txBox="1">
            <a:spLocks noGrp="1"/>
          </p:cNvSpPr>
          <p:nvPr>
            <p:ph type="title"/>
          </p:nvPr>
        </p:nvSpPr>
        <p:spPr>
          <a:xfrm>
            <a:off x="1081088" y="574676"/>
            <a:ext cx="15176499" cy="1135062"/>
          </a:xfrm>
          <a:prstGeom prst="rect">
            <a:avLst/>
          </a:prstGeom>
          <a:noFill/>
          <a:ln>
            <a:noFill/>
          </a:ln>
        </p:spPr>
        <p:txBody>
          <a:bodyPr spcFirstLastPara="1" wrap="square" lIns="0" tIns="108000" rIns="0" bIns="0" anchor="t" anchorCtr="0">
            <a:noAutofit/>
          </a:bodyPr>
          <a:lstStyle>
            <a:lvl1pPr lvl="0" algn="l">
              <a:lnSpc>
                <a:spcPct val="90000"/>
              </a:lnSpc>
              <a:spcBef>
                <a:spcPts val="0"/>
              </a:spcBef>
              <a:spcAft>
                <a:spcPts val="0"/>
              </a:spcAft>
              <a:buClr>
                <a:schemeClr val="dk1"/>
              </a:buClr>
              <a:buSzPts val="42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4"/>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lvl1pPr lvl="0" algn="l">
              <a:lnSpc>
                <a:spcPct val="100000"/>
              </a:lnSpc>
              <a:spcBef>
                <a:spcPts val="0"/>
              </a:spcBef>
              <a:spcAft>
                <a:spcPts val="0"/>
              </a:spcAft>
              <a:buSzPts val="1400"/>
              <a:buNone/>
              <a:defRPr sz="14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4"/>
          <p:cNvSpPr>
            <a:spLocks noGrp="1"/>
          </p:cNvSpPr>
          <p:nvPr>
            <p:ph type="pic" idx="2"/>
          </p:nvPr>
        </p:nvSpPr>
        <p:spPr>
          <a:xfrm>
            <a:off x="1081087" y="2306467"/>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0" name="Google Shape;80;p34"/>
          <p:cNvSpPr>
            <a:spLocks noGrp="1"/>
          </p:cNvSpPr>
          <p:nvPr>
            <p:ph type="pic" idx="3"/>
          </p:nvPr>
        </p:nvSpPr>
        <p:spPr>
          <a:xfrm>
            <a:off x="3663950" y="2306467"/>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1" name="Google Shape;81;p34"/>
          <p:cNvSpPr>
            <a:spLocks noGrp="1"/>
          </p:cNvSpPr>
          <p:nvPr>
            <p:ph type="pic" idx="4"/>
          </p:nvPr>
        </p:nvSpPr>
        <p:spPr>
          <a:xfrm>
            <a:off x="6265903" y="2306467"/>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2" name="Google Shape;82;p34"/>
          <p:cNvSpPr>
            <a:spLocks noGrp="1"/>
          </p:cNvSpPr>
          <p:nvPr>
            <p:ph type="pic" idx="5"/>
          </p:nvPr>
        </p:nvSpPr>
        <p:spPr>
          <a:xfrm>
            <a:off x="8867671" y="2306467"/>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3" name="Google Shape;83;p34"/>
          <p:cNvSpPr>
            <a:spLocks noGrp="1"/>
          </p:cNvSpPr>
          <p:nvPr>
            <p:ph type="pic" idx="6"/>
          </p:nvPr>
        </p:nvSpPr>
        <p:spPr>
          <a:xfrm>
            <a:off x="11448946" y="2306467"/>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4" name="Google Shape;84;p34"/>
          <p:cNvSpPr>
            <a:spLocks noGrp="1"/>
          </p:cNvSpPr>
          <p:nvPr>
            <p:ph type="pic" idx="7"/>
          </p:nvPr>
        </p:nvSpPr>
        <p:spPr>
          <a:xfrm>
            <a:off x="14044509" y="2306467"/>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5" name="Google Shape;85;p34"/>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lvl1pPr marL="0" lvl="0" indent="0" algn="r">
              <a:lnSpc>
                <a:spcPct val="100000"/>
              </a:lnSpc>
              <a:spcBef>
                <a:spcPts val="0"/>
              </a:spcBef>
              <a:buNone/>
              <a:defRPr sz="1400" b="1">
                <a:solidFill>
                  <a:schemeClr val="dk1"/>
                </a:solidFill>
                <a:latin typeface="Arial"/>
                <a:ea typeface="Arial"/>
                <a:cs typeface="Arial"/>
                <a:sym typeface="Arial"/>
              </a:defRPr>
            </a:lvl1pPr>
            <a:lvl2pPr marL="0" lvl="1" indent="0" algn="r">
              <a:lnSpc>
                <a:spcPct val="100000"/>
              </a:lnSpc>
              <a:spcBef>
                <a:spcPts val="0"/>
              </a:spcBef>
              <a:buNone/>
              <a:defRPr sz="1400" b="1">
                <a:solidFill>
                  <a:schemeClr val="dk1"/>
                </a:solidFill>
                <a:latin typeface="Arial"/>
                <a:ea typeface="Arial"/>
                <a:cs typeface="Arial"/>
                <a:sym typeface="Arial"/>
              </a:defRPr>
            </a:lvl2pPr>
            <a:lvl3pPr marL="0" lvl="2" indent="0" algn="r">
              <a:lnSpc>
                <a:spcPct val="100000"/>
              </a:lnSpc>
              <a:spcBef>
                <a:spcPts val="0"/>
              </a:spcBef>
              <a:buNone/>
              <a:defRPr sz="1400" b="1">
                <a:solidFill>
                  <a:schemeClr val="dk1"/>
                </a:solidFill>
                <a:latin typeface="Arial"/>
                <a:ea typeface="Arial"/>
                <a:cs typeface="Arial"/>
                <a:sym typeface="Arial"/>
              </a:defRPr>
            </a:lvl3pPr>
            <a:lvl4pPr marL="0" lvl="3" indent="0" algn="r">
              <a:lnSpc>
                <a:spcPct val="100000"/>
              </a:lnSpc>
              <a:spcBef>
                <a:spcPts val="0"/>
              </a:spcBef>
              <a:buNone/>
              <a:defRPr sz="1400" b="1">
                <a:solidFill>
                  <a:schemeClr val="dk1"/>
                </a:solidFill>
                <a:latin typeface="Arial"/>
                <a:ea typeface="Arial"/>
                <a:cs typeface="Arial"/>
                <a:sym typeface="Arial"/>
              </a:defRPr>
            </a:lvl4pPr>
            <a:lvl5pPr marL="0" lvl="4" indent="0" algn="r">
              <a:lnSpc>
                <a:spcPct val="100000"/>
              </a:lnSpc>
              <a:spcBef>
                <a:spcPts val="0"/>
              </a:spcBef>
              <a:buNone/>
              <a:defRPr sz="1400" b="1">
                <a:solidFill>
                  <a:schemeClr val="dk1"/>
                </a:solidFill>
                <a:latin typeface="Arial"/>
                <a:ea typeface="Arial"/>
                <a:cs typeface="Arial"/>
                <a:sym typeface="Arial"/>
              </a:defRPr>
            </a:lvl5pPr>
            <a:lvl6pPr marL="0" lvl="5" indent="0" algn="r">
              <a:lnSpc>
                <a:spcPct val="100000"/>
              </a:lnSpc>
              <a:spcBef>
                <a:spcPts val="0"/>
              </a:spcBef>
              <a:buNone/>
              <a:defRPr sz="1400" b="1">
                <a:solidFill>
                  <a:schemeClr val="dk1"/>
                </a:solidFill>
                <a:latin typeface="Arial"/>
                <a:ea typeface="Arial"/>
                <a:cs typeface="Arial"/>
                <a:sym typeface="Arial"/>
              </a:defRPr>
            </a:lvl6pPr>
            <a:lvl7pPr marL="0" lvl="6" indent="0" algn="r">
              <a:lnSpc>
                <a:spcPct val="100000"/>
              </a:lnSpc>
              <a:spcBef>
                <a:spcPts val="0"/>
              </a:spcBef>
              <a:buNone/>
              <a:defRPr sz="1400" b="1">
                <a:solidFill>
                  <a:schemeClr val="dk1"/>
                </a:solidFill>
                <a:latin typeface="Arial"/>
                <a:ea typeface="Arial"/>
                <a:cs typeface="Arial"/>
                <a:sym typeface="Arial"/>
              </a:defRPr>
            </a:lvl7pPr>
            <a:lvl8pPr marL="0" lvl="7" indent="0" algn="r">
              <a:lnSpc>
                <a:spcPct val="100000"/>
              </a:lnSpc>
              <a:spcBef>
                <a:spcPts val="0"/>
              </a:spcBef>
              <a:buNone/>
              <a:defRPr sz="1400" b="1">
                <a:solidFill>
                  <a:schemeClr val="dk1"/>
                </a:solidFill>
                <a:latin typeface="Arial"/>
                <a:ea typeface="Arial"/>
                <a:cs typeface="Arial"/>
                <a:sym typeface="Arial"/>
              </a:defRPr>
            </a:lvl8pPr>
            <a:lvl9pPr marL="0" lvl="8" indent="0" algn="r">
              <a:lnSpc>
                <a:spcPct val="100000"/>
              </a:lnSpc>
              <a:spcBef>
                <a:spcPts val="0"/>
              </a:spcBef>
              <a:buNone/>
              <a:defRPr sz="140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
        <p:nvSpPr>
          <p:cNvPr id="86" name="Google Shape;86;p34"/>
          <p:cNvSpPr>
            <a:spLocks noGrp="1"/>
          </p:cNvSpPr>
          <p:nvPr>
            <p:ph type="pic" idx="8"/>
          </p:nvPr>
        </p:nvSpPr>
        <p:spPr>
          <a:xfrm>
            <a:off x="1081087" y="4035513"/>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7" name="Google Shape;87;p34"/>
          <p:cNvSpPr>
            <a:spLocks noGrp="1"/>
          </p:cNvSpPr>
          <p:nvPr>
            <p:ph type="pic" idx="9"/>
          </p:nvPr>
        </p:nvSpPr>
        <p:spPr>
          <a:xfrm>
            <a:off x="3663950" y="4035513"/>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8" name="Google Shape;88;p34"/>
          <p:cNvSpPr>
            <a:spLocks noGrp="1"/>
          </p:cNvSpPr>
          <p:nvPr>
            <p:ph type="pic" idx="13"/>
          </p:nvPr>
        </p:nvSpPr>
        <p:spPr>
          <a:xfrm>
            <a:off x="6265903" y="4035513"/>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9" name="Google Shape;89;p34"/>
          <p:cNvSpPr>
            <a:spLocks noGrp="1"/>
          </p:cNvSpPr>
          <p:nvPr>
            <p:ph type="pic" idx="14"/>
          </p:nvPr>
        </p:nvSpPr>
        <p:spPr>
          <a:xfrm>
            <a:off x="8867671" y="4035513"/>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0" name="Google Shape;90;p34"/>
          <p:cNvSpPr>
            <a:spLocks noGrp="1"/>
          </p:cNvSpPr>
          <p:nvPr>
            <p:ph type="pic" idx="15"/>
          </p:nvPr>
        </p:nvSpPr>
        <p:spPr>
          <a:xfrm>
            <a:off x="11448946" y="4035513"/>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1" name="Google Shape;91;p34"/>
          <p:cNvSpPr>
            <a:spLocks noGrp="1"/>
          </p:cNvSpPr>
          <p:nvPr>
            <p:ph type="pic" idx="16"/>
          </p:nvPr>
        </p:nvSpPr>
        <p:spPr>
          <a:xfrm>
            <a:off x="14044509" y="4035513"/>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2" name="Google Shape;92;p34"/>
          <p:cNvSpPr>
            <a:spLocks noGrp="1"/>
          </p:cNvSpPr>
          <p:nvPr>
            <p:ph type="pic" idx="17"/>
          </p:nvPr>
        </p:nvSpPr>
        <p:spPr>
          <a:xfrm>
            <a:off x="1081087" y="5764559"/>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3" name="Google Shape;93;p34"/>
          <p:cNvSpPr>
            <a:spLocks noGrp="1"/>
          </p:cNvSpPr>
          <p:nvPr>
            <p:ph type="pic" idx="18"/>
          </p:nvPr>
        </p:nvSpPr>
        <p:spPr>
          <a:xfrm>
            <a:off x="3663950" y="5764559"/>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4" name="Google Shape;94;p34"/>
          <p:cNvSpPr>
            <a:spLocks noGrp="1"/>
          </p:cNvSpPr>
          <p:nvPr>
            <p:ph type="pic" idx="19"/>
          </p:nvPr>
        </p:nvSpPr>
        <p:spPr>
          <a:xfrm>
            <a:off x="6265903" y="5764559"/>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5" name="Google Shape;95;p34"/>
          <p:cNvSpPr>
            <a:spLocks noGrp="1"/>
          </p:cNvSpPr>
          <p:nvPr>
            <p:ph type="pic" idx="20"/>
          </p:nvPr>
        </p:nvSpPr>
        <p:spPr>
          <a:xfrm>
            <a:off x="8867671" y="5764559"/>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6" name="Google Shape;96;p34"/>
          <p:cNvSpPr>
            <a:spLocks noGrp="1"/>
          </p:cNvSpPr>
          <p:nvPr>
            <p:ph type="pic" idx="21"/>
          </p:nvPr>
        </p:nvSpPr>
        <p:spPr>
          <a:xfrm>
            <a:off x="11448946" y="5764559"/>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7" name="Google Shape;97;p34"/>
          <p:cNvSpPr>
            <a:spLocks noGrp="1"/>
          </p:cNvSpPr>
          <p:nvPr>
            <p:ph type="pic" idx="22"/>
          </p:nvPr>
        </p:nvSpPr>
        <p:spPr>
          <a:xfrm>
            <a:off x="14044509" y="5764559"/>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8" name="Google Shape;98;p34"/>
          <p:cNvSpPr>
            <a:spLocks noGrp="1"/>
          </p:cNvSpPr>
          <p:nvPr>
            <p:ph type="pic" idx="23"/>
          </p:nvPr>
        </p:nvSpPr>
        <p:spPr>
          <a:xfrm>
            <a:off x="1081087" y="7493605"/>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9" name="Google Shape;99;p34"/>
          <p:cNvSpPr>
            <a:spLocks noGrp="1"/>
          </p:cNvSpPr>
          <p:nvPr>
            <p:ph type="pic" idx="24"/>
          </p:nvPr>
        </p:nvSpPr>
        <p:spPr>
          <a:xfrm>
            <a:off x="3663950" y="7493605"/>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0" name="Google Shape;100;p34"/>
          <p:cNvSpPr>
            <a:spLocks noGrp="1"/>
          </p:cNvSpPr>
          <p:nvPr>
            <p:ph type="pic" idx="25"/>
          </p:nvPr>
        </p:nvSpPr>
        <p:spPr>
          <a:xfrm>
            <a:off x="6265903" y="7493605"/>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1" name="Google Shape;101;p34"/>
          <p:cNvSpPr>
            <a:spLocks noGrp="1"/>
          </p:cNvSpPr>
          <p:nvPr>
            <p:ph type="pic" idx="26"/>
          </p:nvPr>
        </p:nvSpPr>
        <p:spPr>
          <a:xfrm>
            <a:off x="8867671" y="7493605"/>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2" name="Google Shape;102;p34"/>
          <p:cNvSpPr>
            <a:spLocks noGrp="1"/>
          </p:cNvSpPr>
          <p:nvPr>
            <p:ph type="pic" idx="27"/>
          </p:nvPr>
        </p:nvSpPr>
        <p:spPr>
          <a:xfrm>
            <a:off x="11448946" y="7493605"/>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3" name="Google Shape;103;p34"/>
          <p:cNvSpPr>
            <a:spLocks noGrp="1"/>
          </p:cNvSpPr>
          <p:nvPr>
            <p:ph type="pic" idx="28"/>
          </p:nvPr>
        </p:nvSpPr>
        <p:spPr>
          <a:xfrm>
            <a:off x="14044509" y="7493605"/>
            <a:ext cx="1296000" cy="990000"/>
          </a:xfrm>
          <a:prstGeom prst="rect">
            <a:avLst/>
          </a:prstGeom>
          <a:noFill/>
          <a:ln>
            <a:noFill/>
          </a:ln>
        </p:spPr>
        <p:txBody>
          <a:bodyPr spcFirstLastPara="1" wrap="square" lIns="0" tIns="108000" rIns="0" bIns="0" anchor="t" anchorCtr="0">
            <a:noAutofit/>
          </a:bodyPr>
          <a:lstStyle>
            <a:lvl1pPr marR="0" lvl="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R="0" lvl="8"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1081088" y="574676"/>
            <a:ext cx="15176499" cy="1135062"/>
          </a:xfrm>
          <a:prstGeom prst="rect">
            <a:avLst/>
          </a:prstGeom>
          <a:noFill/>
          <a:ln>
            <a:noFill/>
          </a:ln>
        </p:spPr>
        <p:txBody>
          <a:bodyPr spcFirstLastPara="1" wrap="square" lIns="0" tIns="108000" rIns="0" bIns="0" anchor="t" anchorCtr="0">
            <a:noAutofit/>
          </a:bodyPr>
          <a:lstStyle>
            <a:lvl1pPr marR="0" lvl="0" algn="l" rtl="0">
              <a:lnSpc>
                <a:spcPct val="90000"/>
              </a:lnSpc>
              <a:spcBef>
                <a:spcPts val="0"/>
              </a:spcBef>
              <a:spcAft>
                <a:spcPts val="0"/>
              </a:spcAft>
              <a:buClr>
                <a:schemeClr val="dk1"/>
              </a:buClr>
              <a:buSzPts val="4200"/>
              <a:buFont typeface="Arial"/>
              <a:buNone/>
              <a:defRPr sz="42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4"/>
          <p:cNvSpPr txBox="1">
            <a:spLocks noGrp="1"/>
          </p:cNvSpPr>
          <p:nvPr>
            <p:ph type="body" idx="1"/>
          </p:nvPr>
        </p:nvSpPr>
        <p:spPr>
          <a:xfrm>
            <a:off x="1080000" y="2298700"/>
            <a:ext cx="15176499" cy="6190984"/>
          </a:xfrm>
          <a:prstGeom prst="rect">
            <a:avLst/>
          </a:prstGeom>
          <a:noFill/>
          <a:ln>
            <a:noFill/>
          </a:ln>
        </p:spPr>
        <p:txBody>
          <a:bodyPr spcFirstLastPara="1" wrap="square" lIns="0" tIns="108000" rIns="0" bIns="0" anchor="t" anchorCtr="0">
            <a:noAutofit/>
          </a:bodyPr>
          <a:lstStyle>
            <a:lvl1pPr marL="457200" marR="0" lvl="0" indent="-228600" algn="l" rtl="0">
              <a:lnSpc>
                <a:spcPct val="100000"/>
              </a:lnSpc>
              <a:spcBef>
                <a:spcPts val="700"/>
              </a:spcBef>
              <a:spcAft>
                <a:spcPts val="0"/>
              </a:spcAft>
              <a:buClr>
                <a:schemeClr val="dk2"/>
              </a:buClr>
              <a:buSzPts val="2400"/>
              <a:buFont typeface="Arial"/>
              <a:buNone/>
              <a:defRPr sz="2400" b="0" i="0" u="none" strike="noStrike" cap="none">
                <a:solidFill>
                  <a:schemeClr val="dk1"/>
                </a:solidFill>
                <a:latin typeface="Arial"/>
                <a:ea typeface="Arial"/>
                <a:cs typeface="Arial"/>
                <a:sym typeface="Arial"/>
              </a:defRPr>
            </a:lvl1pPr>
            <a:lvl2pPr marL="914400" marR="0" lvl="1" indent="-228600" algn="l" rtl="0">
              <a:lnSpc>
                <a:spcPct val="100000"/>
              </a:lnSpc>
              <a:spcBef>
                <a:spcPts val="800"/>
              </a:spcBef>
              <a:spcAft>
                <a:spcPts val="0"/>
              </a:spcAft>
              <a:buClr>
                <a:schemeClr val="dk2"/>
              </a:buClr>
              <a:buSzPts val="2400"/>
              <a:buFont typeface="Arial"/>
              <a:buNone/>
              <a:defRPr sz="2400" b="1" i="0" u="none" strike="noStrike" cap="none">
                <a:solidFill>
                  <a:schemeClr val="dk1"/>
                </a:solidFill>
                <a:latin typeface="Arial"/>
                <a:ea typeface="Arial"/>
                <a:cs typeface="Arial"/>
                <a:sym typeface="Arial"/>
              </a:defRPr>
            </a:lvl2pPr>
            <a:lvl3pPr marL="1371600" marR="0" lvl="2" indent="-381000"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800"/>
              </a:spcBef>
              <a:spcAft>
                <a:spcPts val="0"/>
              </a:spcAft>
              <a:buClr>
                <a:schemeClr val="dk1"/>
              </a:buClr>
              <a:buSzPts val="2400"/>
              <a:buFont typeface="Arial"/>
              <a:buAutoNum type="arabicPeriod"/>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228600" algn="l" rtl="0">
              <a:lnSpc>
                <a:spcPct val="12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L="3200400" marR="0" lvl="6" indent="-342900"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2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8pPr>
            <a:lvl9pPr marL="4114800" marR="0" lvl="8" indent="-342900" algn="l" rtl="0">
              <a:lnSpc>
                <a:spcPct val="120000"/>
              </a:lnSpc>
              <a:spcBef>
                <a:spcPts val="600"/>
              </a:spcBef>
              <a:spcAft>
                <a:spcPts val="60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24"/>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lvl1pPr marR="0" lvl="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56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56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56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56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56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56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56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560" b="0" i="0" u="none" strike="noStrike" cap="none">
                <a:solidFill>
                  <a:schemeClr val="dk1"/>
                </a:solidFill>
                <a:latin typeface="Arial"/>
                <a:ea typeface="Arial"/>
                <a:cs typeface="Arial"/>
                <a:sym typeface="Arial"/>
              </a:defRPr>
            </a:lvl9pPr>
          </a:lstStyle>
          <a:p>
            <a:endParaRPr/>
          </a:p>
        </p:txBody>
      </p:sp>
      <p:sp>
        <p:nvSpPr>
          <p:cNvPr id="13" name="Google Shape;13;p24"/>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lvl1pPr marL="0" marR="0" lvl="0" indent="0" algn="r" rtl="0">
              <a:lnSpc>
                <a:spcPct val="100000"/>
              </a:lnSpc>
              <a:spcBef>
                <a:spcPts val="0"/>
              </a:spcBef>
              <a:buNone/>
              <a:defRPr sz="1400" b="1" i="0" u="none" strike="noStrike" cap="none">
                <a:solidFill>
                  <a:schemeClr val="dk1"/>
                </a:solidFill>
                <a:latin typeface="Arial"/>
                <a:ea typeface="Arial"/>
                <a:cs typeface="Arial"/>
                <a:sym typeface="Arial"/>
              </a:defRPr>
            </a:lvl1pPr>
            <a:lvl2pPr marL="0" marR="0" lvl="1" indent="0" algn="r" rtl="0">
              <a:lnSpc>
                <a:spcPct val="100000"/>
              </a:lnSpc>
              <a:spcBef>
                <a:spcPts val="0"/>
              </a:spcBef>
              <a:buNone/>
              <a:defRPr sz="1400" b="1" i="0" u="none" strike="noStrike" cap="none">
                <a:solidFill>
                  <a:schemeClr val="dk1"/>
                </a:solidFill>
                <a:latin typeface="Arial"/>
                <a:ea typeface="Arial"/>
                <a:cs typeface="Arial"/>
                <a:sym typeface="Arial"/>
              </a:defRPr>
            </a:lvl2pPr>
            <a:lvl3pPr marL="0" marR="0" lvl="2" indent="0" algn="r" rtl="0">
              <a:lnSpc>
                <a:spcPct val="100000"/>
              </a:lnSpc>
              <a:spcBef>
                <a:spcPts val="0"/>
              </a:spcBef>
              <a:buNone/>
              <a:defRPr sz="1400" b="1" i="0" u="none" strike="noStrike" cap="none">
                <a:solidFill>
                  <a:schemeClr val="dk1"/>
                </a:solidFill>
                <a:latin typeface="Arial"/>
                <a:ea typeface="Arial"/>
                <a:cs typeface="Arial"/>
                <a:sym typeface="Arial"/>
              </a:defRPr>
            </a:lvl3pPr>
            <a:lvl4pPr marL="0" marR="0" lvl="3" indent="0" algn="r" rtl="0">
              <a:lnSpc>
                <a:spcPct val="100000"/>
              </a:lnSpc>
              <a:spcBef>
                <a:spcPts val="0"/>
              </a:spcBef>
              <a:buNone/>
              <a:defRPr sz="1400" b="1" i="0" u="none" strike="noStrike" cap="none">
                <a:solidFill>
                  <a:schemeClr val="dk1"/>
                </a:solidFill>
                <a:latin typeface="Arial"/>
                <a:ea typeface="Arial"/>
                <a:cs typeface="Arial"/>
                <a:sym typeface="Arial"/>
              </a:defRPr>
            </a:lvl4pPr>
            <a:lvl5pPr marL="0" marR="0" lvl="4" indent="0" algn="r" rtl="0">
              <a:lnSpc>
                <a:spcPct val="100000"/>
              </a:lnSpc>
              <a:spcBef>
                <a:spcPts val="0"/>
              </a:spcBef>
              <a:buNone/>
              <a:defRPr sz="1400" b="1" i="0" u="none" strike="noStrike" cap="none">
                <a:solidFill>
                  <a:schemeClr val="dk1"/>
                </a:solidFill>
                <a:latin typeface="Arial"/>
                <a:ea typeface="Arial"/>
                <a:cs typeface="Arial"/>
                <a:sym typeface="Arial"/>
              </a:defRPr>
            </a:lvl5pPr>
            <a:lvl6pPr marL="0" marR="0" lvl="5" indent="0" algn="r" rtl="0">
              <a:lnSpc>
                <a:spcPct val="100000"/>
              </a:lnSpc>
              <a:spcBef>
                <a:spcPts val="0"/>
              </a:spcBef>
              <a:buNone/>
              <a:defRPr sz="1400" b="1" i="0" u="none" strike="noStrike" cap="none">
                <a:solidFill>
                  <a:schemeClr val="dk1"/>
                </a:solidFill>
                <a:latin typeface="Arial"/>
                <a:ea typeface="Arial"/>
                <a:cs typeface="Arial"/>
                <a:sym typeface="Arial"/>
              </a:defRPr>
            </a:lvl6pPr>
            <a:lvl7pPr marL="0" marR="0" lvl="6" indent="0" algn="r" rtl="0">
              <a:lnSpc>
                <a:spcPct val="100000"/>
              </a:lnSpc>
              <a:spcBef>
                <a:spcPts val="0"/>
              </a:spcBef>
              <a:buNone/>
              <a:defRPr sz="1400" b="1" i="0" u="none" strike="noStrike" cap="none">
                <a:solidFill>
                  <a:schemeClr val="dk1"/>
                </a:solidFill>
                <a:latin typeface="Arial"/>
                <a:ea typeface="Arial"/>
                <a:cs typeface="Arial"/>
                <a:sym typeface="Arial"/>
              </a:defRPr>
            </a:lvl7pPr>
            <a:lvl8pPr marL="0" marR="0" lvl="7" indent="0" algn="r" rtl="0">
              <a:lnSpc>
                <a:spcPct val="100000"/>
              </a:lnSpc>
              <a:spcBef>
                <a:spcPts val="0"/>
              </a:spcBef>
              <a:buNone/>
              <a:defRPr sz="1400" b="1" i="0" u="none" strike="noStrike" cap="none">
                <a:solidFill>
                  <a:schemeClr val="dk1"/>
                </a:solidFill>
                <a:latin typeface="Arial"/>
                <a:ea typeface="Arial"/>
                <a:cs typeface="Arial"/>
                <a:sym typeface="Arial"/>
              </a:defRPr>
            </a:lvl8pPr>
            <a:lvl9pPr marL="0" marR="0" lvl="8" indent="0" algn="r" rtl="0">
              <a:lnSpc>
                <a:spcPct val="100000"/>
              </a:lnSpc>
              <a:spcBef>
                <a:spcPts val="0"/>
              </a:spcBef>
              <a:buNone/>
              <a:defRPr sz="14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62">
          <p15:clr>
            <a:srgbClr val="F26B43"/>
          </p15:clr>
        </p15:guide>
        <p15:guide id="2" pos="10241">
          <p15:clr>
            <a:srgbClr val="F26B43"/>
          </p15:clr>
        </p15:guide>
        <p15:guide id="3" pos="681">
          <p15:clr>
            <a:srgbClr val="F26B43"/>
          </p15:clr>
        </p15:guide>
        <p15:guide id="4" orient="horz" pos="5347">
          <p15:clr>
            <a:srgbClr val="F26B43"/>
          </p15:clr>
        </p15:guide>
        <p15:guide id="5" orient="horz" pos="5651">
          <p15:clr>
            <a:srgbClr val="F26B43"/>
          </p15:clr>
        </p15:guide>
        <p15:guide id="6" pos="5461">
          <p15:clr>
            <a:srgbClr val="F26B43"/>
          </p15:clr>
        </p15:guide>
        <p15:guide id="7" pos="2059">
          <p15:clr>
            <a:srgbClr val="F26B43"/>
          </p15:clr>
        </p15:guide>
        <p15:guide id="8" pos="1269">
          <p15:clr>
            <a:srgbClr val="F26B43"/>
          </p15:clr>
        </p15:guide>
        <p15:guide id="9" pos="1498">
          <p15:clr>
            <a:srgbClr val="F26B43"/>
          </p15:clr>
        </p15:guide>
        <p15:guide id="10" pos="2308">
          <p15:clr>
            <a:srgbClr val="F26B43"/>
          </p15:clr>
        </p15:guide>
        <p15:guide id="11" pos="2898">
          <p15:clr>
            <a:srgbClr val="F26B43"/>
          </p15:clr>
        </p15:guide>
        <p15:guide id="12" pos="3124">
          <p15:clr>
            <a:srgbClr val="F26B43"/>
          </p15:clr>
        </p15:guide>
        <p15:guide id="13" pos="3714">
          <p15:clr>
            <a:srgbClr val="F26B43"/>
          </p15:clr>
        </p15:guide>
        <p15:guide id="14" pos="3941">
          <p15:clr>
            <a:srgbClr val="F26B43"/>
          </p15:clr>
        </p15:guide>
        <p15:guide id="15" pos="4529">
          <p15:clr>
            <a:srgbClr val="F26B43"/>
          </p15:clr>
        </p15:guide>
        <p15:guide id="16" pos="4758">
          <p15:clr>
            <a:srgbClr val="F26B43"/>
          </p15:clr>
        </p15:guide>
        <p15:guide id="17" pos="5331">
          <p15:clr>
            <a:srgbClr val="F26B43"/>
          </p15:clr>
        </p15:guide>
        <p15:guide id="18" pos="5590">
          <p15:clr>
            <a:srgbClr val="F26B43"/>
          </p15:clr>
        </p15:guide>
        <p15:guide id="19" pos="9655">
          <p15:clr>
            <a:srgbClr val="F26B43"/>
          </p15:clr>
        </p15:guide>
        <p15:guide id="20" pos="9425">
          <p15:clr>
            <a:srgbClr val="F26B43"/>
          </p15:clr>
        </p15:guide>
        <p15:guide id="21" pos="8835">
          <p15:clr>
            <a:srgbClr val="F26B43"/>
          </p15:clr>
        </p15:guide>
        <p15:guide id="22" pos="8606">
          <p15:clr>
            <a:srgbClr val="F26B43"/>
          </p15:clr>
        </p15:guide>
        <p15:guide id="23" pos="8023">
          <p15:clr>
            <a:srgbClr val="F26B43"/>
          </p15:clr>
        </p15:guide>
        <p15:guide id="24" pos="7797">
          <p15:clr>
            <a:srgbClr val="F26B43"/>
          </p15:clr>
        </p15:guide>
        <p15:guide id="25" pos="7207">
          <p15:clr>
            <a:srgbClr val="F26B43"/>
          </p15:clr>
        </p15:guide>
        <p15:guide id="26" pos="6980">
          <p15:clr>
            <a:srgbClr val="F26B43"/>
          </p15:clr>
        </p15:guide>
        <p15:guide id="27" pos="6389">
          <p15:clr>
            <a:srgbClr val="F26B43"/>
          </p15:clr>
        </p15:guide>
        <p15:guide id="28" pos="6163">
          <p15:clr>
            <a:srgbClr val="F26B43"/>
          </p15:clr>
        </p15:guide>
        <p15:guide id="29" orient="horz" pos="1077">
          <p15:clr>
            <a:srgbClr val="F26B43"/>
          </p15:clr>
        </p15:guide>
        <p15:guide id="30" orient="horz" pos="1448">
          <p15:clr>
            <a:srgbClr val="F26B43"/>
          </p15:clr>
        </p15:guide>
        <p15:guide id="31" orient="horz" pos="5861">
          <p15:clr>
            <a:srgbClr val="F26B43"/>
          </p15:clr>
        </p15:guide>
        <p15:guide id="32" pos="101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tif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
          <p:cNvSpPr txBox="1">
            <a:spLocks noGrp="1"/>
          </p:cNvSpPr>
          <p:nvPr>
            <p:ph type="ctrTitle"/>
          </p:nvPr>
        </p:nvSpPr>
        <p:spPr>
          <a:xfrm>
            <a:off x="3663950" y="2763077"/>
            <a:ext cx="11298238" cy="3071665"/>
          </a:xfrm>
          <a:prstGeom prst="rect">
            <a:avLst/>
          </a:prstGeom>
          <a:noFill/>
          <a:ln>
            <a:noFill/>
          </a:ln>
        </p:spPr>
        <p:txBody>
          <a:bodyPr spcFirstLastPara="1" wrap="square" lIns="0" tIns="108000" rIns="0" bIns="0" anchor="b" anchorCtr="0">
            <a:noAutofit/>
          </a:bodyPr>
          <a:lstStyle/>
          <a:p>
            <a:pPr marL="0" lvl="0" indent="0" algn="l" rtl="0">
              <a:lnSpc>
                <a:spcPct val="90000"/>
              </a:lnSpc>
              <a:spcBef>
                <a:spcPts val="0"/>
              </a:spcBef>
              <a:spcAft>
                <a:spcPts val="0"/>
              </a:spcAft>
              <a:buClr>
                <a:schemeClr val="dk1"/>
              </a:buClr>
              <a:buSzPts val="8400"/>
              <a:buFont typeface="Arial"/>
              <a:buNone/>
            </a:pPr>
            <a:r>
              <a:rPr lang="ru-RU" sz="6600" dirty="0"/>
              <a:t>Исключения, продолжение работы с файлами</a:t>
            </a:r>
            <a:endParaRPr sz="6600" dirty="0"/>
          </a:p>
        </p:txBody>
      </p:sp>
      <p:sp>
        <p:nvSpPr>
          <p:cNvPr id="182" name="Google Shape;182;p1"/>
          <p:cNvSpPr txBox="1">
            <a:spLocks noGrp="1"/>
          </p:cNvSpPr>
          <p:nvPr>
            <p:ph type="subTitle" idx="1"/>
          </p:nvPr>
        </p:nvSpPr>
        <p:spPr>
          <a:xfrm>
            <a:off x="3733800" y="6223908"/>
            <a:ext cx="11228388" cy="1379974"/>
          </a:xfrm>
          <a:prstGeom prst="rect">
            <a:avLst/>
          </a:prstGeom>
          <a:noFill/>
          <a:ln>
            <a:noFill/>
          </a:ln>
        </p:spPr>
        <p:txBody>
          <a:bodyPr spcFirstLastPara="1" wrap="square" lIns="72000" tIns="0" rIns="0" bIns="0" anchor="t" anchorCtr="0">
            <a:noAutofit/>
          </a:bodyPr>
          <a:lstStyle/>
          <a:p>
            <a:pPr marL="0" lvl="0" indent="0" algn="l" rtl="0">
              <a:lnSpc>
                <a:spcPct val="100000"/>
              </a:lnSpc>
              <a:spcBef>
                <a:spcPts val="0"/>
              </a:spcBef>
              <a:spcAft>
                <a:spcPts val="0"/>
              </a:spcAft>
              <a:buSzPts val="2400"/>
              <a:buFont typeface="Arial"/>
              <a:buNone/>
            </a:pPr>
            <a:r>
              <a:rPr lang="ru-RU" dirty="0" err="1"/>
              <a:t>Якупов</a:t>
            </a:r>
            <a:r>
              <a:rPr lang="ru-RU" dirty="0"/>
              <a:t> Павел</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marL="0" lvl="0" indent="0" algn="ctr" rtl="0">
              <a:lnSpc>
                <a:spcPct val="90000"/>
              </a:lnSpc>
              <a:spcBef>
                <a:spcPts val="0"/>
              </a:spcBef>
              <a:spcAft>
                <a:spcPts val="0"/>
              </a:spcAft>
              <a:buClr>
                <a:schemeClr val="dk1"/>
              </a:buClr>
              <a:buSzPts val="4200"/>
              <a:buFont typeface="Arial"/>
              <a:buNone/>
            </a:pPr>
            <a:r>
              <a:rPr lang="ru-RU" sz="3600" dirty="0">
                <a:latin typeface="GT Eesti Pro Display" pitchFamily="2" charset="0"/>
              </a:rPr>
              <a:t>Использование исключений для предотвращения аварийного завершения программы</a:t>
            </a:r>
            <a:endParaRPr sz="3600" dirty="0">
              <a:latin typeface="GT Eesti Pro Display"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10</a:t>
            </a:fld>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
        <p:nvSpPr>
          <p:cNvPr id="2" name="TextBox 1">
            <a:extLst>
              <a:ext uri="{FF2B5EF4-FFF2-40B4-BE49-F238E27FC236}">
                <a16:creationId xmlns:a16="http://schemas.microsoft.com/office/drawing/2014/main" id="{28AE74CA-1007-A740-8F5C-D773660C384B}"/>
              </a:ext>
            </a:extLst>
          </p:cNvPr>
          <p:cNvSpPr txBox="1"/>
          <p:nvPr/>
        </p:nvSpPr>
        <p:spPr>
          <a:xfrm>
            <a:off x="1436470" y="1780600"/>
            <a:ext cx="13806175" cy="6555641"/>
          </a:xfrm>
          <a:prstGeom prst="rect">
            <a:avLst/>
          </a:prstGeom>
          <a:noFill/>
        </p:spPr>
        <p:txBody>
          <a:bodyPr wrap="square" rtlCol="0">
            <a:spAutoFit/>
          </a:bodyPr>
          <a:lstStyle/>
          <a:p>
            <a:r>
              <a:rPr lang="en" sz="2800" dirty="0">
                <a:latin typeface="JetBrains Mono" panose="020B0509020102050004" pitchFamily="49" charset="0"/>
              </a:rPr>
              <a:t>print("</a:t>
            </a:r>
            <a:r>
              <a:rPr lang="ru-RU" sz="2800" dirty="0">
                <a:latin typeface="JetBrains Mono" panose="020B0509020102050004" pitchFamily="49" charset="0"/>
              </a:rPr>
              <a:t>Давай сюда два числа, и я разделю их")</a:t>
            </a:r>
            <a:br>
              <a:rPr lang="ru-RU" sz="2800" dirty="0">
                <a:latin typeface="JetBrains Mono" panose="020B0509020102050004" pitchFamily="49" charset="0"/>
              </a:rPr>
            </a:br>
            <a:r>
              <a:rPr lang="en" sz="2800" dirty="0">
                <a:latin typeface="JetBrains Mono" panose="020B0509020102050004" pitchFamily="49" charset="0"/>
              </a:rPr>
              <a:t>print("</a:t>
            </a:r>
            <a:r>
              <a:rPr lang="ru-RU" sz="2800" dirty="0">
                <a:latin typeface="JetBrains Mono" panose="020B0509020102050004" pitchFamily="49" charset="0"/>
              </a:rPr>
              <a:t>Введите </a:t>
            </a:r>
            <a:r>
              <a:rPr lang="en" sz="2800" dirty="0">
                <a:latin typeface="JetBrains Mono" panose="020B0509020102050004" pitchFamily="49" charset="0"/>
              </a:rPr>
              <a:t>q </a:t>
            </a:r>
            <a:r>
              <a:rPr lang="ru-RU" sz="2800" dirty="0">
                <a:latin typeface="JetBrains Mono" panose="020B0509020102050004" pitchFamily="49" charset="0"/>
              </a:rPr>
              <a:t>первым числом чтобы завершить выполнение программы")</a:t>
            </a:r>
            <a:br>
              <a:rPr lang="ru-RU" sz="2800" dirty="0">
                <a:latin typeface="JetBrains Mono" panose="020B0509020102050004" pitchFamily="49" charset="0"/>
              </a:rPr>
            </a:br>
            <a:r>
              <a:rPr lang="en" sz="2800" dirty="0">
                <a:latin typeface="JetBrains Mono" panose="020B0509020102050004" pitchFamily="49" charset="0"/>
              </a:rPr>
              <a:t>while True:</a:t>
            </a:r>
            <a:br>
              <a:rPr lang="en" sz="2800" dirty="0">
                <a:latin typeface="JetBrains Mono" panose="020B0509020102050004" pitchFamily="49" charset="0"/>
              </a:rPr>
            </a:br>
            <a:r>
              <a:rPr lang="en" sz="2800" dirty="0">
                <a:latin typeface="JetBrains Mono" panose="020B0509020102050004" pitchFamily="49" charset="0"/>
              </a:rPr>
              <a:t>    </a:t>
            </a:r>
            <a:r>
              <a:rPr lang="en" sz="2800" dirty="0" err="1">
                <a:latin typeface="JetBrains Mono" panose="020B0509020102050004" pitchFamily="49" charset="0"/>
              </a:rPr>
              <a:t>first_number</a:t>
            </a:r>
            <a:r>
              <a:rPr lang="en" sz="2800" dirty="0">
                <a:latin typeface="JetBrains Mono" panose="020B0509020102050004" pitchFamily="49" charset="0"/>
              </a:rPr>
              <a:t> = input("\n </a:t>
            </a:r>
            <a:r>
              <a:rPr lang="ru-RU" sz="2800" dirty="0">
                <a:latin typeface="JetBrains Mono" panose="020B0509020102050004" pitchFamily="49" charset="0"/>
              </a:rPr>
              <a:t>Введите первое число: ")</a:t>
            </a:r>
            <a:br>
              <a:rPr lang="ru-RU" sz="2800" dirty="0">
                <a:latin typeface="JetBrains Mono" panose="020B0509020102050004" pitchFamily="49" charset="0"/>
              </a:rPr>
            </a:br>
            <a:r>
              <a:rPr lang="ru-RU" sz="2800" dirty="0">
                <a:latin typeface="JetBrains Mono" panose="020B0509020102050004" pitchFamily="49" charset="0"/>
              </a:rPr>
              <a:t>    </a:t>
            </a:r>
            <a:r>
              <a:rPr lang="en" sz="2800" dirty="0">
                <a:latin typeface="JetBrains Mono" panose="020B0509020102050004" pitchFamily="49" charset="0"/>
              </a:rPr>
              <a:t>if </a:t>
            </a:r>
            <a:r>
              <a:rPr lang="en" sz="2800" dirty="0" err="1">
                <a:latin typeface="JetBrains Mono" panose="020B0509020102050004" pitchFamily="49" charset="0"/>
              </a:rPr>
              <a:t>first_number</a:t>
            </a:r>
            <a:r>
              <a:rPr lang="en" sz="2800" dirty="0">
                <a:latin typeface="JetBrains Mono" panose="020B0509020102050004" pitchFamily="49" charset="0"/>
              </a:rPr>
              <a:t> == 'q':</a:t>
            </a:r>
            <a:br>
              <a:rPr lang="en" sz="2800" dirty="0">
                <a:latin typeface="JetBrains Mono" panose="020B0509020102050004" pitchFamily="49" charset="0"/>
              </a:rPr>
            </a:br>
            <a:r>
              <a:rPr lang="en" sz="2800" dirty="0">
                <a:latin typeface="JetBrains Mono" panose="020B0509020102050004" pitchFamily="49" charset="0"/>
              </a:rPr>
              <a:t>        break</a:t>
            </a:r>
            <a:br>
              <a:rPr lang="en" sz="2800" dirty="0">
                <a:latin typeface="JetBrains Mono" panose="020B0509020102050004" pitchFamily="49" charset="0"/>
              </a:rPr>
            </a:br>
            <a:r>
              <a:rPr lang="en" sz="2800" dirty="0">
                <a:latin typeface="JetBrains Mono" panose="020B0509020102050004" pitchFamily="49" charset="0"/>
              </a:rPr>
              <a:t>    </a:t>
            </a:r>
            <a:r>
              <a:rPr lang="en" sz="2800" dirty="0" err="1">
                <a:latin typeface="JetBrains Mono" panose="020B0509020102050004" pitchFamily="49" charset="0"/>
              </a:rPr>
              <a:t>second_number</a:t>
            </a:r>
            <a:r>
              <a:rPr lang="en" sz="2800" dirty="0">
                <a:latin typeface="JetBrains Mono" panose="020B0509020102050004" pitchFamily="49" charset="0"/>
              </a:rPr>
              <a:t> = input("\n </a:t>
            </a:r>
            <a:r>
              <a:rPr lang="ru-RU" sz="2800" dirty="0">
                <a:latin typeface="JetBrains Mono" panose="020B0509020102050004" pitchFamily="49" charset="0"/>
              </a:rPr>
              <a:t>Введите второе число: ")</a:t>
            </a:r>
            <a:br>
              <a:rPr lang="ru-RU" sz="2800" dirty="0">
                <a:latin typeface="JetBrains Mono" panose="020B0509020102050004" pitchFamily="49" charset="0"/>
              </a:rPr>
            </a:br>
            <a:br>
              <a:rPr lang="ru-RU" sz="2800" dirty="0">
                <a:latin typeface="JetBrains Mono" panose="020B0509020102050004" pitchFamily="49" charset="0"/>
              </a:rPr>
            </a:br>
            <a:r>
              <a:rPr lang="ru-RU" sz="2800" dirty="0">
                <a:latin typeface="JetBrains Mono" panose="020B0509020102050004" pitchFamily="49" charset="0"/>
              </a:rPr>
              <a:t>    </a:t>
            </a:r>
            <a:r>
              <a:rPr lang="en" sz="2800" dirty="0">
                <a:latin typeface="JetBrains Mono" panose="020B0509020102050004" pitchFamily="49" charset="0"/>
              </a:rPr>
              <a:t>try:</a:t>
            </a:r>
            <a:br>
              <a:rPr lang="en" sz="2800" dirty="0">
                <a:latin typeface="JetBrains Mono" panose="020B0509020102050004" pitchFamily="49" charset="0"/>
              </a:rPr>
            </a:br>
            <a:r>
              <a:rPr lang="en" sz="2800" dirty="0">
                <a:latin typeface="JetBrains Mono" panose="020B0509020102050004" pitchFamily="49" charset="0"/>
              </a:rPr>
              <a:t>        answer = int(</a:t>
            </a:r>
            <a:r>
              <a:rPr lang="en" sz="2800" dirty="0" err="1">
                <a:latin typeface="JetBrains Mono" panose="020B0509020102050004" pitchFamily="49" charset="0"/>
              </a:rPr>
              <a:t>first_number</a:t>
            </a:r>
            <a:r>
              <a:rPr lang="en" sz="2800" dirty="0">
                <a:latin typeface="JetBrains Mono" panose="020B0509020102050004" pitchFamily="49" charset="0"/>
              </a:rPr>
              <a:t>) / int(</a:t>
            </a:r>
            <a:r>
              <a:rPr lang="en" sz="2800" dirty="0" err="1">
                <a:latin typeface="JetBrains Mono" panose="020B0509020102050004" pitchFamily="49" charset="0"/>
              </a:rPr>
              <a:t>second_number</a:t>
            </a:r>
            <a:r>
              <a:rPr lang="en" sz="2800" dirty="0">
                <a:latin typeface="JetBrains Mono" panose="020B0509020102050004" pitchFamily="49" charset="0"/>
              </a:rPr>
              <a:t>)</a:t>
            </a:r>
            <a:br>
              <a:rPr lang="en" sz="2800" dirty="0">
                <a:latin typeface="JetBrains Mono" panose="020B0509020102050004" pitchFamily="49" charset="0"/>
              </a:rPr>
            </a:br>
            <a:r>
              <a:rPr lang="en" sz="2800" dirty="0">
                <a:latin typeface="JetBrains Mono" panose="020B0509020102050004" pitchFamily="49" charset="0"/>
              </a:rPr>
              <a:t>        print(answer)</a:t>
            </a:r>
            <a:br>
              <a:rPr lang="en" sz="2800" dirty="0">
                <a:latin typeface="JetBrains Mono" panose="020B0509020102050004" pitchFamily="49" charset="0"/>
              </a:rPr>
            </a:br>
            <a:r>
              <a:rPr lang="en" sz="2800" dirty="0">
                <a:latin typeface="JetBrains Mono" panose="020B0509020102050004" pitchFamily="49" charset="0"/>
              </a:rPr>
              <a:t>    except </a:t>
            </a:r>
            <a:r>
              <a:rPr lang="en" sz="2800" dirty="0" err="1">
                <a:latin typeface="JetBrains Mono" panose="020B0509020102050004" pitchFamily="49" charset="0"/>
              </a:rPr>
              <a:t>ZeroDivisionError</a:t>
            </a:r>
            <a:r>
              <a:rPr lang="en" sz="2800" dirty="0">
                <a:latin typeface="JetBrains Mono" panose="020B0509020102050004" pitchFamily="49" charset="0"/>
              </a:rPr>
              <a:t>:</a:t>
            </a:r>
            <a:br>
              <a:rPr lang="en" sz="2800" dirty="0">
                <a:latin typeface="JetBrains Mono" panose="020B0509020102050004" pitchFamily="49" charset="0"/>
              </a:rPr>
            </a:br>
            <a:r>
              <a:rPr lang="en" sz="2800" dirty="0">
                <a:latin typeface="JetBrains Mono" panose="020B0509020102050004" pitchFamily="49" charset="0"/>
              </a:rPr>
              <a:t>        print("</a:t>
            </a:r>
            <a:r>
              <a:rPr lang="ru-RU" sz="2800" dirty="0">
                <a:latin typeface="JetBrains Mono" panose="020B0509020102050004" pitchFamily="49" charset="0"/>
              </a:rPr>
              <a:t>Подумайте о вашем поведении")</a:t>
            </a:r>
            <a:br>
              <a:rPr lang="ru-RU" sz="2800" dirty="0">
                <a:latin typeface="JetBrains Mono" panose="020B0509020102050004" pitchFamily="49" charset="0"/>
              </a:rPr>
            </a:br>
            <a:endParaRPr lang="ru-RU" sz="2800" dirty="0">
              <a:latin typeface="JetBrains Mono" panose="020B0509020102050004" pitchFamily="49" charset="0"/>
            </a:endParaRPr>
          </a:p>
        </p:txBody>
      </p:sp>
    </p:spTree>
    <p:extLst>
      <p:ext uri="{BB962C8B-B14F-4D97-AF65-F5344CB8AC3E}">
        <p14:creationId xmlns:p14="http://schemas.microsoft.com/office/powerpoint/2010/main" val="373153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marL="0" lvl="0" indent="0" algn="ctr" rtl="0">
              <a:lnSpc>
                <a:spcPct val="90000"/>
              </a:lnSpc>
              <a:spcBef>
                <a:spcPts val="0"/>
              </a:spcBef>
              <a:spcAft>
                <a:spcPts val="0"/>
              </a:spcAft>
              <a:buClr>
                <a:schemeClr val="dk1"/>
              </a:buClr>
              <a:buSzPts val="4200"/>
              <a:buFont typeface="Arial"/>
              <a:buNone/>
            </a:pPr>
            <a:r>
              <a:rPr lang="ru-RU" sz="3600" dirty="0">
                <a:latin typeface="GT Eesti Pro Display" pitchFamily="2" charset="0"/>
              </a:rPr>
              <a:t>Улучшение конструкции с помощью </a:t>
            </a:r>
            <a:r>
              <a:rPr lang="en-US" sz="3600" dirty="0">
                <a:latin typeface="GT Eesti Pro Display" pitchFamily="2" charset="0"/>
              </a:rPr>
              <a:t>try/except/else</a:t>
            </a:r>
            <a:endParaRPr sz="3600" dirty="0">
              <a:latin typeface="GT Eesti Pro Display"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11</a:t>
            </a:fld>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
        <p:nvSpPr>
          <p:cNvPr id="3" name="TextBox 2">
            <a:extLst>
              <a:ext uri="{FF2B5EF4-FFF2-40B4-BE49-F238E27FC236}">
                <a16:creationId xmlns:a16="http://schemas.microsoft.com/office/drawing/2014/main" id="{1107450B-82B2-5D43-A904-6221995FF31B}"/>
              </a:ext>
            </a:extLst>
          </p:cNvPr>
          <p:cNvSpPr txBox="1"/>
          <p:nvPr/>
        </p:nvSpPr>
        <p:spPr>
          <a:xfrm>
            <a:off x="1657350" y="2019300"/>
            <a:ext cx="14363700" cy="3046988"/>
          </a:xfrm>
          <a:prstGeom prst="rect">
            <a:avLst/>
          </a:prstGeom>
          <a:noFill/>
        </p:spPr>
        <p:txBody>
          <a:bodyPr wrap="square" rtlCol="0">
            <a:spAutoFit/>
          </a:bodyPr>
          <a:lstStyle/>
          <a:p>
            <a:r>
              <a:rPr lang="ru-RU" sz="3200" dirty="0">
                <a:latin typeface="JetBrains Mono" panose="020B0509020102050004" pitchFamily="49" charset="0"/>
              </a:rPr>
              <a:t>Вообще можно использовать блок </a:t>
            </a:r>
            <a:r>
              <a:rPr lang="en-US" sz="3200" dirty="0">
                <a:latin typeface="JetBrains Mono" panose="020B0509020102050004" pitchFamily="49" charset="0"/>
              </a:rPr>
              <a:t>try/except </a:t>
            </a:r>
            <a:r>
              <a:rPr lang="ru-RU" sz="3200" dirty="0">
                <a:latin typeface="JetBrains Mono" panose="020B0509020102050004" pitchFamily="49" charset="0"/>
              </a:rPr>
              <a:t>с дополнительным </a:t>
            </a:r>
            <a:r>
              <a:rPr lang="en-US" sz="3200" dirty="0">
                <a:latin typeface="JetBrains Mono" panose="020B0509020102050004" pitchFamily="49" charset="0"/>
              </a:rPr>
              <a:t>else</a:t>
            </a:r>
            <a:r>
              <a:rPr lang="ru-RU" sz="3200" dirty="0">
                <a:latin typeface="JetBrains Mono" panose="020B0509020102050004" pitchFamily="49" charset="0"/>
              </a:rPr>
              <a:t>. В блоках </a:t>
            </a:r>
            <a:r>
              <a:rPr lang="en-US" sz="3200" dirty="0">
                <a:latin typeface="JetBrains Mono" panose="020B0509020102050004" pitchFamily="49" charset="0"/>
              </a:rPr>
              <a:t>try </a:t>
            </a:r>
            <a:r>
              <a:rPr lang="ru-RU" sz="3200" dirty="0">
                <a:latin typeface="JetBrains Mono" panose="020B0509020102050004" pitchFamily="49" charset="0"/>
              </a:rPr>
              <a:t>следует размещать тот код, который может привести к ошибке. Блок </a:t>
            </a:r>
            <a:r>
              <a:rPr lang="en-US" sz="3200" dirty="0">
                <a:latin typeface="JetBrains Mono" panose="020B0509020102050004" pitchFamily="49" charset="0"/>
              </a:rPr>
              <a:t>except </a:t>
            </a:r>
            <a:r>
              <a:rPr lang="ru-RU" sz="3200" dirty="0">
                <a:latin typeface="JetBrains Mono" panose="020B0509020102050004" pitchFamily="49" charset="0"/>
              </a:rPr>
              <a:t>сообщает </a:t>
            </a:r>
            <a:r>
              <a:rPr lang="en-US" sz="3200" dirty="0">
                <a:latin typeface="JetBrains Mono" panose="020B0509020102050004" pitchFamily="49" charset="0"/>
              </a:rPr>
              <a:t>Python</a:t>
            </a:r>
            <a:r>
              <a:rPr lang="ru-RU" sz="3200" dirty="0">
                <a:latin typeface="JetBrains Mono" panose="020B0509020102050004" pitchFamily="49" charset="0"/>
              </a:rPr>
              <a:t>, что делать, если при выполнении кода произошла ошибка. Если выполнение кода прошло успешно, тогда сработает код после </a:t>
            </a:r>
            <a:r>
              <a:rPr lang="en-US" sz="3200" dirty="0">
                <a:latin typeface="JetBrains Mono" panose="020B0509020102050004" pitchFamily="49" charset="0"/>
              </a:rPr>
              <a:t>else</a:t>
            </a:r>
            <a:r>
              <a:rPr lang="ru-RU" sz="3200" dirty="0">
                <a:latin typeface="JetBrains Mono" panose="020B0509020102050004" pitchFamily="49" charset="0"/>
              </a:rPr>
              <a:t>. Давайте перепишем наш код под эту конструкцию:</a:t>
            </a:r>
          </a:p>
        </p:txBody>
      </p:sp>
    </p:spTree>
    <p:extLst>
      <p:ext uri="{BB962C8B-B14F-4D97-AF65-F5344CB8AC3E}">
        <p14:creationId xmlns:p14="http://schemas.microsoft.com/office/powerpoint/2010/main" val="704305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marL="0" lvl="0" indent="0" algn="ctr" rtl="0">
              <a:lnSpc>
                <a:spcPct val="90000"/>
              </a:lnSpc>
              <a:spcBef>
                <a:spcPts val="0"/>
              </a:spcBef>
              <a:spcAft>
                <a:spcPts val="0"/>
              </a:spcAft>
              <a:buClr>
                <a:schemeClr val="dk1"/>
              </a:buClr>
              <a:buSzPts val="4200"/>
              <a:buFont typeface="Arial"/>
              <a:buNone/>
            </a:pPr>
            <a:r>
              <a:rPr lang="ru-RU" sz="3600" dirty="0">
                <a:latin typeface="GT Eesti Pro Display" pitchFamily="2" charset="0"/>
              </a:rPr>
              <a:t>Улучшение конструкции с помощью </a:t>
            </a:r>
            <a:r>
              <a:rPr lang="en-US" sz="3600" dirty="0">
                <a:latin typeface="GT Eesti Pro Display" pitchFamily="2" charset="0"/>
              </a:rPr>
              <a:t>try/except/else</a:t>
            </a:r>
            <a:endParaRPr sz="3600" dirty="0">
              <a:latin typeface="GT Eesti Pro Display"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12</a:t>
            </a:fld>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
        <p:nvSpPr>
          <p:cNvPr id="4" name="TextBox 3">
            <a:extLst>
              <a:ext uri="{FF2B5EF4-FFF2-40B4-BE49-F238E27FC236}">
                <a16:creationId xmlns:a16="http://schemas.microsoft.com/office/drawing/2014/main" id="{250AC1DC-1CEA-DB46-835B-A2CAA507C208}"/>
              </a:ext>
            </a:extLst>
          </p:cNvPr>
          <p:cNvSpPr txBox="1"/>
          <p:nvPr/>
        </p:nvSpPr>
        <p:spPr>
          <a:xfrm>
            <a:off x="1080294" y="1588687"/>
            <a:ext cx="14807406" cy="6986528"/>
          </a:xfrm>
          <a:prstGeom prst="rect">
            <a:avLst/>
          </a:prstGeom>
          <a:noFill/>
        </p:spPr>
        <p:txBody>
          <a:bodyPr wrap="square" rtlCol="0">
            <a:spAutoFit/>
          </a:bodyPr>
          <a:lstStyle/>
          <a:p>
            <a:r>
              <a:rPr lang="en" sz="2800" dirty="0">
                <a:latin typeface="JetBrains Mono" panose="020B0509020102050004" pitchFamily="49" charset="0"/>
              </a:rPr>
              <a:t>print("</a:t>
            </a:r>
            <a:r>
              <a:rPr lang="ru-RU" sz="2800" dirty="0">
                <a:latin typeface="JetBrains Mono" panose="020B0509020102050004" pitchFamily="49" charset="0"/>
              </a:rPr>
              <a:t>Давай сюда два числа, и я разделю их")</a:t>
            </a:r>
            <a:br>
              <a:rPr lang="ru-RU" sz="2800" dirty="0">
                <a:latin typeface="JetBrains Mono" panose="020B0509020102050004" pitchFamily="49" charset="0"/>
              </a:rPr>
            </a:br>
            <a:r>
              <a:rPr lang="en" sz="2800" dirty="0">
                <a:latin typeface="JetBrains Mono" panose="020B0509020102050004" pitchFamily="49" charset="0"/>
              </a:rPr>
              <a:t>print("</a:t>
            </a:r>
            <a:r>
              <a:rPr lang="ru-RU" sz="2800" dirty="0">
                <a:latin typeface="JetBrains Mono" panose="020B0509020102050004" pitchFamily="49" charset="0"/>
              </a:rPr>
              <a:t>Введите </a:t>
            </a:r>
            <a:r>
              <a:rPr lang="en" sz="2800" dirty="0">
                <a:latin typeface="JetBrains Mono" panose="020B0509020102050004" pitchFamily="49" charset="0"/>
              </a:rPr>
              <a:t>q </a:t>
            </a:r>
            <a:r>
              <a:rPr lang="ru-RU" sz="2800" dirty="0">
                <a:latin typeface="JetBrains Mono" panose="020B0509020102050004" pitchFamily="49" charset="0"/>
              </a:rPr>
              <a:t>первым числом чтобы завершить выполнение программы")</a:t>
            </a:r>
            <a:br>
              <a:rPr lang="ru-RU" sz="2800" dirty="0">
                <a:latin typeface="JetBrains Mono" panose="020B0509020102050004" pitchFamily="49" charset="0"/>
              </a:rPr>
            </a:br>
            <a:r>
              <a:rPr lang="en" sz="2800" dirty="0">
                <a:latin typeface="JetBrains Mono" panose="020B0509020102050004" pitchFamily="49" charset="0"/>
              </a:rPr>
              <a:t>while True:</a:t>
            </a:r>
            <a:br>
              <a:rPr lang="en" sz="2800" dirty="0">
                <a:latin typeface="JetBrains Mono" panose="020B0509020102050004" pitchFamily="49" charset="0"/>
              </a:rPr>
            </a:br>
            <a:r>
              <a:rPr lang="en" sz="2800" dirty="0">
                <a:latin typeface="JetBrains Mono" panose="020B0509020102050004" pitchFamily="49" charset="0"/>
              </a:rPr>
              <a:t>    </a:t>
            </a:r>
            <a:r>
              <a:rPr lang="en" sz="2800" dirty="0" err="1">
                <a:latin typeface="JetBrains Mono" panose="020B0509020102050004" pitchFamily="49" charset="0"/>
              </a:rPr>
              <a:t>first_number</a:t>
            </a:r>
            <a:r>
              <a:rPr lang="en" sz="2800" dirty="0">
                <a:latin typeface="JetBrains Mono" panose="020B0509020102050004" pitchFamily="49" charset="0"/>
              </a:rPr>
              <a:t> = input("\n </a:t>
            </a:r>
            <a:r>
              <a:rPr lang="ru-RU" sz="2800" dirty="0">
                <a:latin typeface="JetBrains Mono" panose="020B0509020102050004" pitchFamily="49" charset="0"/>
              </a:rPr>
              <a:t>Введите первое число: ")</a:t>
            </a:r>
            <a:br>
              <a:rPr lang="ru-RU" sz="2800" dirty="0">
                <a:latin typeface="JetBrains Mono" panose="020B0509020102050004" pitchFamily="49" charset="0"/>
              </a:rPr>
            </a:br>
            <a:r>
              <a:rPr lang="ru-RU" sz="2800" dirty="0">
                <a:latin typeface="JetBrains Mono" panose="020B0509020102050004" pitchFamily="49" charset="0"/>
              </a:rPr>
              <a:t>    </a:t>
            </a:r>
            <a:r>
              <a:rPr lang="en" sz="2800" dirty="0">
                <a:latin typeface="JetBrains Mono" panose="020B0509020102050004" pitchFamily="49" charset="0"/>
              </a:rPr>
              <a:t>if </a:t>
            </a:r>
            <a:r>
              <a:rPr lang="en" sz="2800" dirty="0" err="1">
                <a:latin typeface="JetBrains Mono" panose="020B0509020102050004" pitchFamily="49" charset="0"/>
              </a:rPr>
              <a:t>first_number</a:t>
            </a:r>
            <a:r>
              <a:rPr lang="en" sz="2800" dirty="0">
                <a:latin typeface="JetBrains Mono" panose="020B0509020102050004" pitchFamily="49" charset="0"/>
              </a:rPr>
              <a:t> == 'q':</a:t>
            </a:r>
            <a:br>
              <a:rPr lang="en" sz="2800" dirty="0">
                <a:latin typeface="JetBrains Mono" panose="020B0509020102050004" pitchFamily="49" charset="0"/>
              </a:rPr>
            </a:br>
            <a:r>
              <a:rPr lang="en" sz="2800" dirty="0">
                <a:latin typeface="JetBrains Mono" panose="020B0509020102050004" pitchFamily="49" charset="0"/>
              </a:rPr>
              <a:t>        break</a:t>
            </a:r>
            <a:br>
              <a:rPr lang="en" sz="2800" dirty="0">
                <a:latin typeface="JetBrains Mono" panose="020B0509020102050004" pitchFamily="49" charset="0"/>
              </a:rPr>
            </a:br>
            <a:r>
              <a:rPr lang="en" sz="2800" dirty="0">
                <a:latin typeface="JetBrains Mono" panose="020B0509020102050004" pitchFamily="49" charset="0"/>
              </a:rPr>
              <a:t>    </a:t>
            </a:r>
            <a:r>
              <a:rPr lang="en" sz="2800" dirty="0" err="1">
                <a:latin typeface="JetBrains Mono" panose="020B0509020102050004" pitchFamily="49" charset="0"/>
              </a:rPr>
              <a:t>second_number</a:t>
            </a:r>
            <a:r>
              <a:rPr lang="en" sz="2800" dirty="0">
                <a:latin typeface="JetBrains Mono" panose="020B0509020102050004" pitchFamily="49" charset="0"/>
              </a:rPr>
              <a:t> = input("\n </a:t>
            </a:r>
            <a:r>
              <a:rPr lang="ru-RU" sz="2800" dirty="0">
                <a:latin typeface="JetBrains Mono" panose="020B0509020102050004" pitchFamily="49" charset="0"/>
              </a:rPr>
              <a:t>Введите второе число: ")</a:t>
            </a:r>
            <a:br>
              <a:rPr lang="ru-RU" sz="2800" dirty="0">
                <a:latin typeface="JetBrains Mono" panose="020B0509020102050004" pitchFamily="49" charset="0"/>
              </a:rPr>
            </a:br>
            <a:br>
              <a:rPr lang="ru-RU" sz="2800" dirty="0">
                <a:latin typeface="JetBrains Mono" panose="020B0509020102050004" pitchFamily="49" charset="0"/>
              </a:rPr>
            </a:br>
            <a:r>
              <a:rPr lang="ru-RU" sz="2800" dirty="0">
                <a:latin typeface="JetBrains Mono" panose="020B0509020102050004" pitchFamily="49" charset="0"/>
              </a:rPr>
              <a:t>    </a:t>
            </a:r>
            <a:r>
              <a:rPr lang="en" sz="2800" dirty="0">
                <a:latin typeface="JetBrains Mono" panose="020B0509020102050004" pitchFamily="49" charset="0"/>
              </a:rPr>
              <a:t>try:</a:t>
            </a:r>
            <a:br>
              <a:rPr lang="en" sz="2800" dirty="0">
                <a:latin typeface="JetBrains Mono" panose="020B0509020102050004" pitchFamily="49" charset="0"/>
              </a:rPr>
            </a:br>
            <a:r>
              <a:rPr lang="en" sz="2800" dirty="0">
                <a:latin typeface="JetBrains Mono" panose="020B0509020102050004" pitchFamily="49" charset="0"/>
              </a:rPr>
              <a:t>        answer = int(</a:t>
            </a:r>
            <a:r>
              <a:rPr lang="en" sz="2800" dirty="0" err="1">
                <a:latin typeface="JetBrains Mono" panose="020B0509020102050004" pitchFamily="49" charset="0"/>
              </a:rPr>
              <a:t>first_number</a:t>
            </a:r>
            <a:r>
              <a:rPr lang="en" sz="2800" dirty="0">
                <a:latin typeface="JetBrains Mono" panose="020B0509020102050004" pitchFamily="49" charset="0"/>
              </a:rPr>
              <a:t>) / int(</a:t>
            </a:r>
            <a:r>
              <a:rPr lang="en" sz="2800" dirty="0" err="1">
                <a:latin typeface="JetBrains Mono" panose="020B0509020102050004" pitchFamily="49" charset="0"/>
              </a:rPr>
              <a:t>second_number</a:t>
            </a:r>
            <a:r>
              <a:rPr lang="en" sz="2800" dirty="0">
                <a:latin typeface="JetBrains Mono" panose="020B0509020102050004" pitchFamily="49" charset="0"/>
              </a:rPr>
              <a:t>)</a:t>
            </a:r>
            <a:br>
              <a:rPr lang="en" sz="2800" dirty="0">
                <a:latin typeface="JetBrains Mono" panose="020B0509020102050004" pitchFamily="49" charset="0"/>
              </a:rPr>
            </a:br>
            <a:r>
              <a:rPr lang="en" sz="2800" dirty="0">
                <a:latin typeface="JetBrains Mono" panose="020B0509020102050004" pitchFamily="49" charset="0"/>
              </a:rPr>
              <a:t>    except </a:t>
            </a:r>
            <a:r>
              <a:rPr lang="en" sz="2800" dirty="0" err="1">
                <a:latin typeface="JetBrains Mono" panose="020B0509020102050004" pitchFamily="49" charset="0"/>
              </a:rPr>
              <a:t>ZeroDivisionError</a:t>
            </a:r>
            <a:r>
              <a:rPr lang="en" sz="2800" dirty="0">
                <a:latin typeface="JetBrains Mono" panose="020B0509020102050004" pitchFamily="49" charset="0"/>
              </a:rPr>
              <a:t>:</a:t>
            </a:r>
            <a:br>
              <a:rPr lang="en" sz="2800" dirty="0">
                <a:latin typeface="JetBrains Mono" panose="020B0509020102050004" pitchFamily="49" charset="0"/>
              </a:rPr>
            </a:br>
            <a:r>
              <a:rPr lang="en" sz="2800" dirty="0">
                <a:latin typeface="JetBrains Mono" panose="020B0509020102050004" pitchFamily="49" charset="0"/>
              </a:rPr>
              <a:t>        print("</a:t>
            </a:r>
            <a:r>
              <a:rPr lang="ru-RU" sz="2800" dirty="0">
                <a:latin typeface="JetBrains Mono" panose="020B0509020102050004" pitchFamily="49" charset="0"/>
              </a:rPr>
              <a:t>Подумайте о вашем поведении")</a:t>
            </a:r>
            <a:br>
              <a:rPr lang="ru-RU" sz="2800" dirty="0">
                <a:latin typeface="JetBrains Mono" panose="020B0509020102050004" pitchFamily="49" charset="0"/>
              </a:rPr>
            </a:br>
            <a:r>
              <a:rPr lang="ru-RU" sz="2800" dirty="0">
                <a:latin typeface="JetBrains Mono" panose="020B0509020102050004" pitchFamily="49" charset="0"/>
              </a:rPr>
              <a:t>    </a:t>
            </a:r>
            <a:r>
              <a:rPr lang="en" sz="2800" dirty="0">
                <a:latin typeface="JetBrains Mono" panose="020B0509020102050004" pitchFamily="49" charset="0"/>
              </a:rPr>
              <a:t>else:</a:t>
            </a:r>
            <a:br>
              <a:rPr lang="en" sz="2800" dirty="0">
                <a:latin typeface="JetBrains Mono" panose="020B0509020102050004" pitchFamily="49" charset="0"/>
              </a:rPr>
            </a:br>
            <a:r>
              <a:rPr lang="en" sz="2800" dirty="0">
                <a:latin typeface="JetBrains Mono" panose="020B0509020102050004" pitchFamily="49" charset="0"/>
              </a:rPr>
              <a:t>        print(answer)</a:t>
            </a:r>
            <a:br>
              <a:rPr lang="en" sz="2800" dirty="0">
                <a:latin typeface="JetBrains Mono" panose="020B0509020102050004" pitchFamily="49" charset="0"/>
              </a:rPr>
            </a:br>
            <a:endParaRPr lang="ru-RU" sz="2800" dirty="0">
              <a:latin typeface="JetBrains Mono" panose="020B0509020102050004" pitchFamily="49" charset="0"/>
            </a:endParaRPr>
          </a:p>
        </p:txBody>
      </p:sp>
    </p:spTree>
    <p:extLst>
      <p:ext uri="{BB962C8B-B14F-4D97-AF65-F5344CB8AC3E}">
        <p14:creationId xmlns:p14="http://schemas.microsoft.com/office/powerpoint/2010/main" val="2150477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algn="ctr"/>
            <a:r>
              <a:rPr lang="ru-RU" dirty="0">
                <a:latin typeface="GT Eesti Pro Display Light" pitchFamily="2" charset="0"/>
              </a:rPr>
              <a:t>Обработка исключения </a:t>
            </a:r>
            <a:r>
              <a:rPr lang="en" dirty="0" err="1">
                <a:latin typeface="GT Eesti Pro Display Light" pitchFamily="2" charset="0"/>
              </a:rPr>
              <a:t>FileNotFoundError</a:t>
            </a:r>
            <a:r>
              <a:rPr lang="en" dirty="0">
                <a:latin typeface="GT Eesti Pro Display Light" pitchFamily="2" charset="0"/>
              </a:rPr>
              <a:t> </a:t>
            </a:r>
            <a:endParaRPr lang="en" sz="3600" dirty="0">
              <a:latin typeface="GT Eesti Pro Display Light"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13</a:t>
            </a:fld>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
        <p:nvSpPr>
          <p:cNvPr id="4" name="TextBox 3">
            <a:extLst>
              <a:ext uri="{FF2B5EF4-FFF2-40B4-BE49-F238E27FC236}">
                <a16:creationId xmlns:a16="http://schemas.microsoft.com/office/drawing/2014/main" id="{250AC1DC-1CEA-DB46-835B-A2CAA507C208}"/>
              </a:ext>
            </a:extLst>
          </p:cNvPr>
          <p:cNvSpPr txBox="1"/>
          <p:nvPr/>
        </p:nvSpPr>
        <p:spPr>
          <a:xfrm>
            <a:off x="1080294" y="1588687"/>
            <a:ext cx="14807406" cy="2062103"/>
          </a:xfrm>
          <a:prstGeom prst="rect">
            <a:avLst/>
          </a:prstGeom>
          <a:noFill/>
        </p:spPr>
        <p:txBody>
          <a:bodyPr wrap="square" rtlCol="0">
            <a:spAutoFit/>
          </a:bodyPr>
          <a:lstStyle/>
          <a:p>
            <a:r>
              <a:rPr lang="ru-RU" sz="3200" dirty="0">
                <a:latin typeface="GT Eesti Pro Display Light" pitchFamily="2" charset="0"/>
              </a:rPr>
              <a:t>Одна из стандартных проблем  при работе с файлами – отсутствие необходимых файлов.  Тот файл</a:t>
            </a:r>
            <a:r>
              <a:rPr lang="en-US" sz="3200" dirty="0">
                <a:latin typeface="GT Eesti Pro Display Light" pitchFamily="2" charset="0"/>
              </a:rPr>
              <a:t>c</a:t>
            </a:r>
            <a:r>
              <a:rPr lang="ru-RU" sz="3200" dirty="0">
                <a:latin typeface="GT Eesti Pro Display Light" pitchFamily="2" charset="0"/>
              </a:rPr>
              <a:t> который вы указываете в качестве целевого, может не существовать, или к примеру быть переименован – короче говоря, такое может быть в  любой момент.</a:t>
            </a:r>
          </a:p>
        </p:txBody>
      </p:sp>
      <p:sp>
        <p:nvSpPr>
          <p:cNvPr id="5" name="TextBox 4">
            <a:extLst>
              <a:ext uri="{FF2B5EF4-FFF2-40B4-BE49-F238E27FC236}">
                <a16:creationId xmlns:a16="http://schemas.microsoft.com/office/drawing/2014/main" id="{F54097CC-ECF3-7243-AA1A-24CFEE693D73}"/>
              </a:ext>
            </a:extLst>
          </p:cNvPr>
          <p:cNvSpPr txBox="1"/>
          <p:nvPr/>
        </p:nvSpPr>
        <p:spPr>
          <a:xfrm>
            <a:off x="2876550" y="1588687"/>
            <a:ext cx="57150" cy="307777"/>
          </a:xfrm>
          <a:prstGeom prst="rect">
            <a:avLst/>
          </a:prstGeom>
          <a:noFill/>
        </p:spPr>
        <p:txBody>
          <a:bodyPr wrap="square" rtlCol="0">
            <a:spAutoFit/>
          </a:bodyPr>
          <a:lstStyle/>
          <a:p>
            <a:endParaRPr lang="ru-RU" dirty="0"/>
          </a:p>
        </p:txBody>
      </p:sp>
      <p:sp>
        <p:nvSpPr>
          <p:cNvPr id="2" name="Прямоугольник 1">
            <a:extLst>
              <a:ext uri="{FF2B5EF4-FFF2-40B4-BE49-F238E27FC236}">
                <a16:creationId xmlns:a16="http://schemas.microsoft.com/office/drawing/2014/main" id="{A97D4E1B-0541-DF40-ADC0-43BD3A0AA878}"/>
              </a:ext>
            </a:extLst>
          </p:cNvPr>
          <p:cNvSpPr/>
          <p:nvPr/>
        </p:nvSpPr>
        <p:spPr>
          <a:xfrm>
            <a:off x="1155700" y="3872372"/>
            <a:ext cx="8667750" cy="4446858"/>
          </a:xfrm>
          <a:prstGeom prst="rect">
            <a:avLst/>
          </a:prstGeom>
        </p:spPr>
        <p:txBody>
          <a:bodyPr>
            <a:spAutoFit/>
          </a:bodyPr>
          <a:lstStyle/>
          <a:p>
            <a:pPr>
              <a:lnSpc>
                <a:spcPct val="150000"/>
              </a:lnSpc>
            </a:pPr>
            <a:r>
              <a:rPr lang="en" sz="3200" dirty="0">
                <a:solidFill>
                  <a:srgbClr val="808080"/>
                </a:solidFill>
                <a:latin typeface="JetBrains Mono" panose="020B0509020102050004" pitchFamily="49" charset="0"/>
              </a:rPr>
              <a:t># filename = '</a:t>
            </a:r>
            <a:r>
              <a:rPr lang="en" sz="3200" dirty="0" err="1">
                <a:solidFill>
                  <a:srgbClr val="808080"/>
                </a:solidFill>
                <a:latin typeface="JetBrains Mono" panose="020B0509020102050004" pitchFamily="49" charset="0"/>
              </a:rPr>
              <a:t>file.txt</a:t>
            </a:r>
            <a:r>
              <a:rPr lang="en" sz="3200" dirty="0">
                <a:solidFill>
                  <a:srgbClr val="808080"/>
                </a:solidFill>
                <a:latin typeface="JetBrains Mono" panose="020B0509020102050004" pitchFamily="49" charset="0"/>
              </a:rPr>
              <a:t>'</a:t>
            </a:r>
            <a:br>
              <a:rPr lang="en" sz="3200" dirty="0">
                <a:solidFill>
                  <a:srgbClr val="808080"/>
                </a:solidFill>
                <a:latin typeface="JetBrains Mono" panose="020B0509020102050004" pitchFamily="49" charset="0"/>
              </a:rPr>
            </a:br>
            <a:r>
              <a:rPr lang="en" sz="3200" dirty="0">
                <a:latin typeface="JetBrains Mono" panose="020B0509020102050004" pitchFamily="49" charset="0"/>
              </a:rPr>
              <a:t>filename = </a:t>
            </a:r>
            <a:r>
              <a:rPr lang="en" sz="3200" dirty="0">
                <a:solidFill>
                  <a:srgbClr val="008080"/>
                </a:solidFill>
                <a:latin typeface="JetBrains Mono" panose="020B0509020102050004" pitchFamily="49" charset="0"/>
              </a:rPr>
              <a:t>'file1.txt'</a:t>
            </a:r>
            <a:br>
              <a:rPr lang="en" sz="3200" dirty="0">
                <a:solidFill>
                  <a:srgbClr val="008080"/>
                </a:solidFill>
                <a:latin typeface="JetBrains Mono" panose="020B0509020102050004" pitchFamily="49" charset="0"/>
              </a:rPr>
            </a:br>
            <a:br>
              <a:rPr lang="en" sz="3200" dirty="0">
                <a:solidFill>
                  <a:srgbClr val="008080"/>
                </a:solidFill>
                <a:latin typeface="JetBrains Mono" panose="020B0509020102050004" pitchFamily="49" charset="0"/>
              </a:rPr>
            </a:br>
            <a:br>
              <a:rPr lang="en" sz="3200" dirty="0">
                <a:solidFill>
                  <a:srgbClr val="008080"/>
                </a:solidFill>
                <a:latin typeface="JetBrains Mono" panose="020B0509020102050004" pitchFamily="49" charset="0"/>
              </a:rPr>
            </a:br>
            <a:r>
              <a:rPr lang="en" sz="3200" dirty="0">
                <a:solidFill>
                  <a:srgbClr val="000080"/>
                </a:solidFill>
                <a:latin typeface="JetBrains Mono" panose="020B0509020102050004" pitchFamily="49" charset="0"/>
              </a:rPr>
              <a:t>with open</a:t>
            </a:r>
            <a:r>
              <a:rPr lang="en" sz="3200" dirty="0">
                <a:latin typeface="JetBrains Mono" panose="020B0509020102050004" pitchFamily="49" charset="0"/>
              </a:rPr>
              <a:t>(filename) </a:t>
            </a:r>
            <a:r>
              <a:rPr lang="en" sz="3200" dirty="0">
                <a:solidFill>
                  <a:srgbClr val="000080"/>
                </a:solidFill>
                <a:latin typeface="JetBrains Mono" panose="020B0509020102050004" pitchFamily="49" charset="0"/>
              </a:rPr>
              <a:t>as </a:t>
            </a:r>
            <a:r>
              <a:rPr lang="en" sz="3200" dirty="0">
                <a:latin typeface="JetBrains Mono" panose="020B0509020102050004" pitchFamily="49" charset="0"/>
              </a:rPr>
              <a:t>file:</a:t>
            </a:r>
            <a:br>
              <a:rPr lang="en" sz="3200" dirty="0">
                <a:latin typeface="JetBrains Mono" panose="020B0509020102050004" pitchFamily="49" charset="0"/>
              </a:rPr>
            </a:br>
            <a:r>
              <a:rPr lang="en" sz="3200" dirty="0">
                <a:latin typeface="JetBrains Mono" panose="020B0509020102050004" pitchFamily="49" charset="0"/>
              </a:rPr>
              <a:t>    content = </a:t>
            </a:r>
            <a:r>
              <a:rPr lang="en" sz="3200" dirty="0" err="1">
                <a:latin typeface="JetBrains Mono" panose="020B0509020102050004" pitchFamily="49" charset="0"/>
              </a:rPr>
              <a:t>file.read</a:t>
            </a:r>
            <a:r>
              <a:rPr lang="en" sz="3200" dirty="0">
                <a:latin typeface="JetBrains Mono" panose="020B0509020102050004" pitchFamily="49" charset="0"/>
              </a:rPr>
              <a:t>()</a:t>
            </a:r>
            <a:endParaRPr lang="ru-RU" sz="3200" dirty="0">
              <a:latin typeface="JetBrains Mono" panose="020B0509020102050004" pitchFamily="49" charset="0"/>
            </a:endParaRPr>
          </a:p>
        </p:txBody>
      </p:sp>
    </p:spTree>
    <p:extLst>
      <p:ext uri="{BB962C8B-B14F-4D97-AF65-F5344CB8AC3E}">
        <p14:creationId xmlns:p14="http://schemas.microsoft.com/office/powerpoint/2010/main" val="348657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algn="ctr"/>
            <a:r>
              <a:rPr lang="ru-RU" dirty="0">
                <a:latin typeface="GT Eesti Pro Display Light" pitchFamily="2" charset="0"/>
              </a:rPr>
              <a:t>Обработка исключения </a:t>
            </a:r>
            <a:r>
              <a:rPr lang="en" dirty="0" err="1">
                <a:latin typeface="GT Eesti Pro Display Light" pitchFamily="2" charset="0"/>
              </a:rPr>
              <a:t>FileNotFoundError</a:t>
            </a:r>
            <a:r>
              <a:rPr lang="en" dirty="0">
                <a:latin typeface="GT Eesti Pro Display Light" pitchFamily="2" charset="0"/>
              </a:rPr>
              <a:t> </a:t>
            </a:r>
            <a:endParaRPr lang="en" sz="3600" dirty="0">
              <a:latin typeface="GT Eesti Pro Display Light"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14</a:t>
            </a:fld>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
        <p:nvSpPr>
          <p:cNvPr id="4" name="TextBox 3">
            <a:extLst>
              <a:ext uri="{FF2B5EF4-FFF2-40B4-BE49-F238E27FC236}">
                <a16:creationId xmlns:a16="http://schemas.microsoft.com/office/drawing/2014/main" id="{250AC1DC-1CEA-DB46-835B-A2CAA507C208}"/>
              </a:ext>
            </a:extLst>
          </p:cNvPr>
          <p:cNvSpPr txBox="1"/>
          <p:nvPr/>
        </p:nvSpPr>
        <p:spPr>
          <a:xfrm>
            <a:off x="1080294" y="1588687"/>
            <a:ext cx="14807406" cy="584775"/>
          </a:xfrm>
          <a:prstGeom prst="rect">
            <a:avLst/>
          </a:prstGeom>
          <a:noFill/>
        </p:spPr>
        <p:txBody>
          <a:bodyPr wrap="square" rtlCol="0">
            <a:spAutoFit/>
          </a:bodyPr>
          <a:lstStyle/>
          <a:p>
            <a:r>
              <a:rPr lang="ru-RU" sz="3200" dirty="0">
                <a:latin typeface="GT Eesti Pro Display Light" pitchFamily="2" charset="0"/>
              </a:rPr>
              <a:t>Из-за этого мы получим ошибку следующего типа:</a:t>
            </a:r>
          </a:p>
        </p:txBody>
      </p:sp>
      <p:sp>
        <p:nvSpPr>
          <p:cNvPr id="5" name="TextBox 4">
            <a:extLst>
              <a:ext uri="{FF2B5EF4-FFF2-40B4-BE49-F238E27FC236}">
                <a16:creationId xmlns:a16="http://schemas.microsoft.com/office/drawing/2014/main" id="{F54097CC-ECF3-7243-AA1A-24CFEE693D73}"/>
              </a:ext>
            </a:extLst>
          </p:cNvPr>
          <p:cNvSpPr txBox="1"/>
          <p:nvPr/>
        </p:nvSpPr>
        <p:spPr>
          <a:xfrm>
            <a:off x="2876550" y="1588687"/>
            <a:ext cx="57150" cy="307777"/>
          </a:xfrm>
          <a:prstGeom prst="rect">
            <a:avLst/>
          </a:prstGeom>
          <a:noFill/>
        </p:spPr>
        <p:txBody>
          <a:bodyPr wrap="square" rtlCol="0">
            <a:spAutoFit/>
          </a:bodyPr>
          <a:lstStyle/>
          <a:p>
            <a:endParaRPr lang="ru-RU" dirty="0"/>
          </a:p>
        </p:txBody>
      </p:sp>
      <p:sp>
        <p:nvSpPr>
          <p:cNvPr id="2" name="Прямоугольник 1">
            <a:extLst>
              <a:ext uri="{FF2B5EF4-FFF2-40B4-BE49-F238E27FC236}">
                <a16:creationId xmlns:a16="http://schemas.microsoft.com/office/drawing/2014/main" id="{A97D4E1B-0541-DF40-ADC0-43BD3A0AA878}"/>
              </a:ext>
            </a:extLst>
          </p:cNvPr>
          <p:cNvSpPr/>
          <p:nvPr/>
        </p:nvSpPr>
        <p:spPr>
          <a:xfrm>
            <a:off x="1100261" y="2941466"/>
            <a:ext cx="15176499" cy="5185522"/>
          </a:xfrm>
          <a:prstGeom prst="rect">
            <a:avLst/>
          </a:prstGeom>
        </p:spPr>
        <p:txBody>
          <a:bodyPr wrap="square">
            <a:spAutoFit/>
          </a:bodyPr>
          <a:lstStyle/>
          <a:p>
            <a:pPr>
              <a:lnSpc>
                <a:spcPct val="150000"/>
              </a:lnSpc>
            </a:pPr>
            <a:r>
              <a:rPr lang="en" sz="3200" dirty="0">
                <a:solidFill>
                  <a:srgbClr val="FF0000"/>
                </a:solidFill>
                <a:latin typeface="JetBrains Mono" panose="020B0509020102050004" pitchFamily="49" charset="0"/>
              </a:rPr>
              <a:t>Traceback (most recent call last):</a:t>
            </a:r>
          </a:p>
          <a:p>
            <a:pPr>
              <a:lnSpc>
                <a:spcPct val="150000"/>
              </a:lnSpc>
            </a:pPr>
            <a:r>
              <a:rPr lang="en" sz="3200" dirty="0">
                <a:solidFill>
                  <a:srgbClr val="FF0000"/>
                </a:solidFill>
                <a:latin typeface="JetBrains Mono" panose="020B0509020102050004" pitchFamily="49" charset="0"/>
              </a:rPr>
              <a:t>  File "/Users/isakura313/Desktop/</a:t>
            </a:r>
            <a:r>
              <a:rPr lang="en" sz="3200" dirty="0" err="1">
                <a:solidFill>
                  <a:srgbClr val="FF0000"/>
                </a:solidFill>
                <a:latin typeface="JetBrains Mono" panose="020B0509020102050004" pitchFamily="49" charset="0"/>
              </a:rPr>
              <a:t>ozon_materials</a:t>
            </a:r>
            <a:r>
              <a:rPr lang="en" sz="3200" dirty="0">
                <a:solidFill>
                  <a:srgbClr val="FF0000"/>
                </a:solidFill>
                <a:latin typeface="JetBrains Mono" panose="020B0509020102050004" pitchFamily="49" charset="0"/>
              </a:rPr>
              <a:t>/7/code/</a:t>
            </a:r>
            <a:r>
              <a:rPr lang="ru-RU" sz="3200" dirty="0">
                <a:solidFill>
                  <a:srgbClr val="FF0000"/>
                </a:solidFill>
                <a:latin typeface="JetBrains Mono" panose="020B0509020102050004" pitchFamily="49" charset="0"/>
              </a:rPr>
              <a:t>исключения/</a:t>
            </a:r>
            <a:r>
              <a:rPr lang="en" sz="3200" dirty="0">
                <a:solidFill>
                  <a:srgbClr val="FF0000"/>
                </a:solidFill>
                <a:latin typeface="JetBrains Mono" panose="020B0509020102050004" pitchFamily="49" charset="0"/>
              </a:rPr>
              <a:t>fiile_not_found_5/</a:t>
            </a:r>
            <a:r>
              <a:rPr lang="en" sz="3200" dirty="0" err="1">
                <a:solidFill>
                  <a:srgbClr val="FF0000"/>
                </a:solidFill>
                <a:latin typeface="JetBrains Mono" panose="020B0509020102050004" pitchFamily="49" charset="0"/>
              </a:rPr>
              <a:t>except_file.py</a:t>
            </a:r>
            <a:r>
              <a:rPr lang="en" sz="3200" dirty="0">
                <a:solidFill>
                  <a:srgbClr val="FF0000"/>
                </a:solidFill>
                <a:latin typeface="JetBrains Mono" panose="020B0509020102050004" pitchFamily="49" charset="0"/>
              </a:rPr>
              <a:t>", line 5, in &lt;module&gt;</a:t>
            </a:r>
          </a:p>
          <a:p>
            <a:pPr>
              <a:lnSpc>
                <a:spcPct val="150000"/>
              </a:lnSpc>
            </a:pPr>
            <a:r>
              <a:rPr lang="en" sz="3200" dirty="0">
                <a:solidFill>
                  <a:srgbClr val="FF0000"/>
                </a:solidFill>
                <a:latin typeface="JetBrains Mono" panose="020B0509020102050004" pitchFamily="49" charset="0"/>
              </a:rPr>
              <a:t>    with open(filename) as file:</a:t>
            </a:r>
          </a:p>
          <a:p>
            <a:pPr>
              <a:lnSpc>
                <a:spcPct val="150000"/>
              </a:lnSpc>
            </a:pPr>
            <a:r>
              <a:rPr lang="en" sz="3200" dirty="0" err="1">
                <a:solidFill>
                  <a:srgbClr val="FF0000"/>
                </a:solidFill>
                <a:latin typeface="JetBrains Mono" panose="020B0509020102050004" pitchFamily="49" charset="0"/>
              </a:rPr>
              <a:t>FileNotFoundError</a:t>
            </a:r>
            <a:r>
              <a:rPr lang="en" sz="3200" dirty="0">
                <a:solidFill>
                  <a:srgbClr val="FF0000"/>
                </a:solidFill>
                <a:latin typeface="JetBrains Mono" panose="020B0509020102050004" pitchFamily="49" charset="0"/>
              </a:rPr>
              <a:t>: [</a:t>
            </a:r>
            <a:r>
              <a:rPr lang="en" sz="3200" dirty="0" err="1">
                <a:solidFill>
                  <a:srgbClr val="FF0000"/>
                </a:solidFill>
                <a:latin typeface="JetBrains Mono" panose="020B0509020102050004" pitchFamily="49" charset="0"/>
              </a:rPr>
              <a:t>Errno</a:t>
            </a:r>
            <a:r>
              <a:rPr lang="en" sz="3200" dirty="0">
                <a:solidFill>
                  <a:srgbClr val="FF0000"/>
                </a:solidFill>
                <a:latin typeface="JetBrains Mono" panose="020B0509020102050004" pitchFamily="49" charset="0"/>
              </a:rPr>
              <a:t> 2] No such file or directory: 'file1.txt'</a:t>
            </a:r>
            <a:endParaRPr lang="ru-RU" sz="3200" dirty="0">
              <a:solidFill>
                <a:srgbClr val="FF0000"/>
              </a:solidFill>
              <a:latin typeface="JetBrains Mono" panose="020B0509020102050004" pitchFamily="49" charset="0"/>
            </a:endParaRPr>
          </a:p>
        </p:txBody>
      </p:sp>
    </p:spTree>
    <p:extLst>
      <p:ext uri="{BB962C8B-B14F-4D97-AF65-F5344CB8AC3E}">
        <p14:creationId xmlns:p14="http://schemas.microsoft.com/office/powerpoint/2010/main" val="1627474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algn="ctr"/>
            <a:r>
              <a:rPr lang="ru-RU" dirty="0">
                <a:latin typeface="GT Eesti Pro Display Light" pitchFamily="2" charset="0"/>
              </a:rPr>
              <a:t>Обработка исключения </a:t>
            </a:r>
            <a:r>
              <a:rPr lang="en" dirty="0" err="1">
                <a:latin typeface="GT Eesti Pro Display Light" pitchFamily="2" charset="0"/>
              </a:rPr>
              <a:t>FileNotFoundError</a:t>
            </a:r>
            <a:r>
              <a:rPr lang="en" dirty="0">
                <a:latin typeface="GT Eesti Pro Display Light" pitchFamily="2" charset="0"/>
              </a:rPr>
              <a:t> </a:t>
            </a:r>
            <a:endParaRPr lang="en" sz="3600" dirty="0">
              <a:latin typeface="GT Eesti Pro Display Light"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15</a:t>
            </a:fld>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
        <p:nvSpPr>
          <p:cNvPr id="4" name="TextBox 3">
            <a:extLst>
              <a:ext uri="{FF2B5EF4-FFF2-40B4-BE49-F238E27FC236}">
                <a16:creationId xmlns:a16="http://schemas.microsoft.com/office/drawing/2014/main" id="{250AC1DC-1CEA-DB46-835B-A2CAA507C208}"/>
              </a:ext>
            </a:extLst>
          </p:cNvPr>
          <p:cNvSpPr txBox="1"/>
          <p:nvPr/>
        </p:nvSpPr>
        <p:spPr>
          <a:xfrm>
            <a:off x="1080294" y="1588687"/>
            <a:ext cx="14807406" cy="584775"/>
          </a:xfrm>
          <a:prstGeom prst="rect">
            <a:avLst/>
          </a:prstGeom>
          <a:noFill/>
        </p:spPr>
        <p:txBody>
          <a:bodyPr wrap="square" rtlCol="0">
            <a:spAutoFit/>
          </a:bodyPr>
          <a:lstStyle/>
          <a:p>
            <a:r>
              <a:rPr lang="ru-RU" sz="3200" dirty="0">
                <a:latin typeface="GT Eesti Pro Display Light" pitchFamily="2" charset="0"/>
              </a:rPr>
              <a:t>Давайте обернем нашу конструкцию в </a:t>
            </a:r>
            <a:r>
              <a:rPr lang="en-US" sz="3200" dirty="0">
                <a:latin typeface="GT Eesti Pro Display Light" pitchFamily="2" charset="0"/>
              </a:rPr>
              <a:t>try/except:</a:t>
            </a:r>
            <a:endParaRPr lang="ru-RU" sz="3200" dirty="0">
              <a:latin typeface="GT Eesti Pro Display Light" pitchFamily="2" charset="0"/>
            </a:endParaRPr>
          </a:p>
        </p:txBody>
      </p:sp>
      <p:sp>
        <p:nvSpPr>
          <p:cNvPr id="5" name="TextBox 4">
            <a:extLst>
              <a:ext uri="{FF2B5EF4-FFF2-40B4-BE49-F238E27FC236}">
                <a16:creationId xmlns:a16="http://schemas.microsoft.com/office/drawing/2014/main" id="{F54097CC-ECF3-7243-AA1A-24CFEE693D73}"/>
              </a:ext>
            </a:extLst>
          </p:cNvPr>
          <p:cNvSpPr txBox="1"/>
          <p:nvPr/>
        </p:nvSpPr>
        <p:spPr>
          <a:xfrm>
            <a:off x="2876550" y="1588687"/>
            <a:ext cx="57150" cy="307777"/>
          </a:xfrm>
          <a:prstGeom prst="rect">
            <a:avLst/>
          </a:prstGeom>
          <a:noFill/>
        </p:spPr>
        <p:txBody>
          <a:bodyPr wrap="square" rtlCol="0">
            <a:spAutoFit/>
          </a:bodyPr>
          <a:lstStyle/>
          <a:p>
            <a:endParaRPr lang="ru-RU" dirty="0"/>
          </a:p>
        </p:txBody>
      </p:sp>
      <p:sp>
        <p:nvSpPr>
          <p:cNvPr id="2" name="Прямоугольник 1">
            <a:extLst>
              <a:ext uri="{FF2B5EF4-FFF2-40B4-BE49-F238E27FC236}">
                <a16:creationId xmlns:a16="http://schemas.microsoft.com/office/drawing/2014/main" id="{A97D4E1B-0541-DF40-ADC0-43BD3A0AA878}"/>
              </a:ext>
            </a:extLst>
          </p:cNvPr>
          <p:cNvSpPr/>
          <p:nvPr/>
        </p:nvSpPr>
        <p:spPr>
          <a:xfrm>
            <a:off x="1024153" y="2367422"/>
            <a:ext cx="14325071" cy="6684587"/>
          </a:xfrm>
          <a:prstGeom prst="rect">
            <a:avLst/>
          </a:prstGeom>
        </p:spPr>
        <p:txBody>
          <a:bodyPr wrap="square">
            <a:spAutoFit/>
          </a:bodyPr>
          <a:lstStyle/>
          <a:p>
            <a:pPr>
              <a:lnSpc>
                <a:spcPct val="150000"/>
              </a:lnSpc>
            </a:pPr>
            <a:r>
              <a:rPr lang="ru-RU" sz="2400" dirty="0">
                <a:latin typeface="GT Eesti Pro Display Light" pitchFamily="2" charset="0"/>
              </a:rPr>
              <a:t>#теперь мы можем попробовать считать файл с </a:t>
            </a:r>
            <a:r>
              <a:rPr lang="en" sz="2400" dirty="0">
                <a:latin typeface="GT Eesti Pro Display Light" pitchFamily="2" charset="0"/>
              </a:rPr>
              <a:t>except</a:t>
            </a:r>
            <a:br>
              <a:rPr lang="en" sz="2400" dirty="0">
                <a:latin typeface="GT Eesti Pro Display Light" pitchFamily="2" charset="0"/>
              </a:rPr>
            </a:br>
            <a:r>
              <a:rPr lang="en" sz="2400" dirty="0">
                <a:latin typeface="GT Eesti Pro Display Light" pitchFamily="2" charset="0"/>
              </a:rPr>
              <a:t># filename = '</a:t>
            </a:r>
            <a:r>
              <a:rPr lang="en" sz="2400" dirty="0" err="1">
                <a:latin typeface="GT Eesti Pro Display Light" pitchFamily="2" charset="0"/>
              </a:rPr>
              <a:t>file.txt</a:t>
            </a:r>
            <a:r>
              <a:rPr lang="en" sz="2400" dirty="0">
                <a:latin typeface="GT Eesti Pro Display Light" pitchFamily="2" charset="0"/>
              </a:rPr>
              <a:t>'</a:t>
            </a:r>
            <a:br>
              <a:rPr lang="en" sz="2400" dirty="0">
                <a:latin typeface="GT Eesti Pro Display Light" pitchFamily="2" charset="0"/>
              </a:rPr>
            </a:br>
            <a:r>
              <a:rPr lang="en" sz="2400" dirty="0">
                <a:latin typeface="GT Eesti Pro Display Light" pitchFamily="2" charset="0"/>
              </a:rPr>
              <a:t>filename = 'file1.txt'</a:t>
            </a:r>
            <a:br>
              <a:rPr lang="en" sz="2400" dirty="0">
                <a:latin typeface="GT Eesti Pro Display Light" pitchFamily="2" charset="0"/>
              </a:rPr>
            </a:br>
            <a:br>
              <a:rPr lang="en" sz="2400" dirty="0">
                <a:latin typeface="GT Eesti Pro Display Light" pitchFamily="2" charset="0"/>
              </a:rPr>
            </a:br>
            <a:r>
              <a:rPr lang="en" sz="2400" dirty="0">
                <a:latin typeface="GT Eesti Pro Display Light" pitchFamily="2" charset="0"/>
              </a:rPr>
              <a:t>try:</a:t>
            </a:r>
            <a:br>
              <a:rPr lang="en" sz="2400" dirty="0">
                <a:latin typeface="GT Eesti Pro Display Light" pitchFamily="2" charset="0"/>
              </a:rPr>
            </a:br>
            <a:r>
              <a:rPr lang="en" sz="2400" dirty="0">
                <a:latin typeface="GT Eesti Pro Display Light" pitchFamily="2" charset="0"/>
              </a:rPr>
              <a:t>    with open(filename) as file:</a:t>
            </a:r>
            <a:br>
              <a:rPr lang="en" sz="2400" dirty="0">
                <a:latin typeface="GT Eesti Pro Display Light" pitchFamily="2" charset="0"/>
              </a:rPr>
            </a:br>
            <a:r>
              <a:rPr lang="en" sz="2400" dirty="0">
                <a:latin typeface="GT Eesti Pro Display Light" pitchFamily="2" charset="0"/>
              </a:rPr>
              <a:t>        content = </a:t>
            </a:r>
            <a:r>
              <a:rPr lang="en" sz="2400" dirty="0" err="1">
                <a:latin typeface="GT Eesti Pro Display Light" pitchFamily="2" charset="0"/>
              </a:rPr>
              <a:t>file.read</a:t>
            </a:r>
            <a:r>
              <a:rPr lang="en" sz="2400" dirty="0">
                <a:latin typeface="GT Eesti Pro Display Light" pitchFamily="2" charset="0"/>
              </a:rPr>
              <a:t>()</a:t>
            </a:r>
            <a:br>
              <a:rPr lang="en" sz="2400" dirty="0">
                <a:latin typeface="GT Eesti Pro Display Light" pitchFamily="2" charset="0"/>
              </a:rPr>
            </a:br>
            <a:r>
              <a:rPr lang="en" sz="2400" dirty="0">
                <a:latin typeface="GT Eesti Pro Display Light" pitchFamily="2" charset="0"/>
              </a:rPr>
              <a:t>        print(content)</a:t>
            </a:r>
            <a:br>
              <a:rPr lang="en" sz="2400" dirty="0">
                <a:latin typeface="GT Eesti Pro Display Light" pitchFamily="2" charset="0"/>
              </a:rPr>
            </a:br>
            <a:r>
              <a:rPr lang="en" sz="2400" dirty="0">
                <a:latin typeface="GT Eesti Pro Display Light" pitchFamily="2" charset="0"/>
              </a:rPr>
              <a:t>except </a:t>
            </a:r>
            <a:r>
              <a:rPr lang="en" sz="2400" dirty="0" err="1">
                <a:latin typeface="GT Eesti Pro Display Light" pitchFamily="2" charset="0"/>
              </a:rPr>
              <a:t>FileNotFoundError</a:t>
            </a:r>
            <a:r>
              <a:rPr lang="en" sz="2400" dirty="0">
                <a:latin typeface="GT Eesti Pro Display Light" pitchFamily="2" charset="0"/>
              </a:rPr>
              <a:t>:</a:t>
            </a:r>
            <a:br>
              <a:rPr lang="en" sz="2400" dirty="0">
                <a:latin typeface="GT Eesti Pro Display Light" pitchFamily="2" charset="0"/>
              </a:rPr>
            </a:br>
            <a:r>
              <a:rPr lang="en" sz="2400" dirty="0">
                <a:latin typeface="GT Eesti Pro Display Light" pitchFamily="2" charset="0"/>
              </a:rPr>
              <a:t>    message = "</a:t>
            </a:r>
            <a:r>
              <a:rPr lang="ru-RU" sz="2400" dirty="0">
                <a:latin typeface="GT Eesti Pro Display Light" pitchFamily="2" charset="0"/>
              </a:rPr>
              <a:t>Извиняйте, файл " + </a:t>
            </a:r>
            <a:r>
              <a:rPr lang="en" sz="2400" dirty="0">
                <a:latin typeface="GT Eesti Pro Display Light" pitchFamily="2" charset="0"/>
              </a:rPr>
              <a:t>filename + " </a:t>
            </a:r>
            <a:r>
              <a:rPr lang="ru-RU" sz="2400" dirty="0">
                <a:latin typeface="GT Eesti Pro Display Light" pitchFamily="2" charset="0"/>
              </a:rPr>
              <a:t>не существует"</a:t>
            </a:r>
            <a:br>
              <a:rPr lang="ru-RU" sz="2400" dirty="0">
                <a:latin typeface="GT Eesti Pro Display Light" pitchFamily="2" charset="0"/>
              </a:rPr>
            </a:br>
            <a:r>
              <a:rPr lang="ru-RU" sz="2400" dirty="0">
                <a:latin typeface="GT Eesti Pro Display Light" pitchFamily="2" charset="0"/>
              </a:rPr>
              <a:t>    </a:t>
            </a:r>
            <a:r>
              <a:rPr lang="en" sz="2400" dirty="0">
                <a:latin typeface="GT Eesti Pro Display Light" pitchFamily="2" charset="0"/>
              </a:rPr>
              <a:t>print(message)</a:t>
            </a:r>
            <a:br>
              <a:rPr lang="en" sz="2400" dirty="0">
                <a:latin typeface="GT Eesti Pro Display Light" pitchFamily="2" charset="0"/>
              </a:rPr>
            </a:br>
            <a:endParaRPr lang="ru-RU" sz="2400" dirty="0">
              <a:latin typeface="GT Eesti Pro Display Light" pitchFamily="2" charset="0"/>
            </a:endParaRPr>
          </a:p>
        </p:txBody>
      </p:sp>
    </p:spTree>
    <p:extLst>
      <p:ext uri="{BB962C8B-B14F-4D97-AF65-F5344CB8AC3E}">
        <p14:creationId xmlns:p14="http://schemas.microsoft.com/office/powerpoint/2010/main" val="1678673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algn="ctr"/>
            <a:r>
              <a:rPr lang="ru-RU" dirty="0">
                <a:latin typeface="GT Eesti Pro Display Light" pitchFamily="2" charset="0"/>
              </a:rPr>
              <a:t>Работа со множеством файлов в </a:t>
            </a:r>
            <a:r>
              <a:rPr lang="en-US" dirty="0">
                <a:latin typeface="GT Eesti Pro Display Light" pitchFamily="2" charset="0"/>
              </a:rPr>
              <a:t>Python:</a:t>
            </a:r>
            <a:endParaRPr lang="en" sz="3600" dirty="0">
              <a:latin typeface="GT Eesti Pro Display Light"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16</a:t>
            </a:fld>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
        <p:nvSpPr>
          <p:cNvPr id="4" name="TextBox 3">
            <a:extLst>
              <a:ext uri="{FF2B5EF4-FFF2-40B4-BE49-F238E27FC236}">
                <a16:creationId xmlns:a16="http://schemas.microsoft.com/office/drawing/2014/main" id="{250AC1DC-1CEA-DB46-835B-A2CAA507C208}"/>
              </a:ext>
            </a:extLst>
          </p:cNvPr>
          <p:cNvSpPr txBox="1"/>
          <p:nvPr/>
        </p:nvSpPr>
        <p:spPr>
          <a:xfrm>
            <a:off x="1080294" y="1588687"/>
            <a:ext cx="14807406" cy="5262979"/>
          </a:xfrm>
          <a:prstGeom prst="rect">
            <a:avLst/>
          </a:prstGeom>
          <a:noFill/>
        </p:spPr>
        <p:txBody>
          <a:bodyPr wrap="square" rtlCol="0">
            <a:spAutoFit/>
          </a:bodyPr>
          <a:lstStyle/>
          <a:p>
            <a:r>
              <a:rPr lang="ru-RU" sz="4800" dirty="0">
                <a:latin typeface="GT Eesti Pro Display Light" pitchFamily="2" charset="0"/>
              </a:rPr>
              <a:t>Используя </a:t>
            </a:r>
            <a:r>
              <a:rPr lang="en-US" sz="4800" dirty="0">
                <a:latin typeface="GT Eesti Pro Display Light" pitchFamily="2" charset="0"/>
              </a:rPr>
              <a:t>exception  </a:t>
            </a:r>
            <a:r>
              <a:rPr lang="ru-RU" sz="4800" dirty="0">
                <a:latin typeface="GT Eesti Pro Display Light" pitchFamily="2" charset="0"/>
              </a:rPr>
              <a:t>и список, мы можем сделать подсчет количества строк сразу в нескольких файлах, не боясь, что исполнение кода у нас прекратится, если название файла будет написано неправильно. Кроме того, мы воспользуемся функцией для обработки каждого отдельного файла.</a:t>
            </a:r>
          </a:p>
        </p:txBody>
      </p:sp>
      <p:sp>
        <p:nvSpPr>
          <p:cNvPr id="5" name="TextBox 4">
            <a:extLst>
              <a:ext uri="{FF2B5EF4-FFF2-40B4-BE49-F238E27FC236}">
                <a16:creationId xmlns:a16="http://schemas.microsoft.com/office/drawing/2014/main" id="{F54097CC-ECF3-7243-AA1A-24CFEE693D73}"/>
              </a:ext>
            </a:extLst>
          </p:cNvPr>
          <p:cNvSpPr txBox="1"/>
          <p:nvPr/>
        </p:nvSpPr>
        <p:spPr>
          <a:xfrm>
            <a:off x="2876550" y="1588687"/>
            <a:ext cx="57150" cy="307777"/>
          </a:xfrm>
          <a:prstGeom prst="rect">
            <a:avLst/>
          </a:prstGeom>
          <a:noFill/>
        </p:spPr>
        <p:txBody>
          <a:bodyPr wrap="square" rtlCol="0">
            <a:spAutoFit/>
          </a:bodyPr>
          <a:lstStyle/>
          <a:p>
            <a:endParaRPr lang="ru-RU" dirty="0"/>
          </a:p>
        </p:txBody>
      </p:sp>
    </p:spTree>
    <p:extLst>
      <p:ext uri="{BB962C8B-B14F-4D97-AF65-F5344CB8AC3E}">
        <p14:creationId xmlns:p14="http://schemas.microsoft.com/office/powerpoint/2010/main" val="2414090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algn="ctr"/>
            <a:r>
              <a:rPr lang="ru-RU" dirty="0">
                <a:latin typeface="GT Eesti Pro Display Light" pitchFamily="2" charset="0"/>
              </a:rPr>
              <a:t>Работа со множеством файлов в </a:t>
            </a:r>
            <a:r>
              <a:rPr lang="en-US" dirty="0">
                <a:latin typeface="GT Eesti Pro Display Light" pitchFamily="2" charset="0"/>
              </a:rPr>
              <a:t>Python:</a:t>
            </a:r>
            <a:endParaRPr lang="en" sz="3600" dirty="0">
              <a:latin typeface="GT Eesti Pro Display Light"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17</a:t>
            </a:fld>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
        <p:nvSpPr>
          <p:cNvPr id="4" name="TextBox 3">
            <a:extLst>
              <a:ext uri="{FF2B5EF4-FFF2-40B4-BE49-F238E27FC236}">
                <a16:creationId xmlns:a16="http://schemas.microsoft.com/office/drawing/2014/main" id="{250AC1DC-1CEA-DB46-835B-A2CAA507C208}"/>
              </a:ext>
            </a:extLst>
          </p:cNvPr>
          <p:cNvSpPr txBox="1"/>
          <p:nvPr/>
        </p:nvSpPr>
        <p:spPr>
          <a:xfrm>
            <a:off x="1080294" y="1588687"/>
            <a:ext cx="14807406" cy="6740307"/>
          </a:xfrm>
          <a:prstGeom prst="rect">
            <a:avLst/>
          </a:prstGeom>
          <a:noFill/>
        </p:spPr>
        <p:txBody>
          <a:bodyPr wrap="square" rtlCol="0">
            <a:spAutoFit/>
          </a:bodyPr>
          <a:lstStyle/>
          <a:p>
            <a:r>
              <a:rPr lang="en" sz="2400" dirty="0">
                <a:latin typeface="JetBrains Mono" panose="020B0509020102050004" pitchFamily="49" charset="0"/>
              </a:rPr>
              <a:t>def </a:t>
            </a:r>
            <a:r>
              <a:rPr lang="en" sz="2400" dirty="0" err="1">
                <a:latin typeface="JetBrains Mono" panose="020B0509020102050004" pitchFamily="49" charset="0"/>
              </a:rPr>
              <a:t>count_words</a:t>
            </a:r>
            <a:r>
              <a:rPr lang="en" sz="2400" dirty="0">
                <a:latin typeface="JetBrains Mono" panose="020B0509020102050004" pitchFamily="49" charset="0"/>
              </a:rPr>
              <a:t>(filename):</a:t>
            </a:r>
            <a:br>
              <a:rPr lang="en" sz="2400" dirty="0">
                <a:latin typeface="JetBrains Mono" panose="020B0509020102050004" pitchFamily="49" charset="0"/>
              </a:rPr>
            </a:br>
            <a:r>
              <a:rPr lang="en" sz="2400" dirty="0">
                <a:latin typeface="JetBrains Mono" panose="020B0509020102050004" pitchFamily="49" charset="0"/>
              </a:rPr>
              <a:t>    """</a:t>
            </a:r>
            <a:r>
              <a:rPr lang="ru-RU" sz="2400" dirty="0">
                <a:latin typeface="JetBrains Mono" panose="020B0509020102050004" pitchFamily="49" charset="0"/>
              </a:rPr>
              <a:t>Считает количество строк в файле"""</a:t>
            </a:r>
            <a:br>
              <a:rPr lang="ru-RU" sz="2400" dirty="0">
                <a:latin typeface="JetBrains Mono" panose="020B0509020102050004" pitchFamily="49" charset="0"/>
              </a:rPr>
            </a:br>
            <a:r>
              <a:rPr lang="ru-RU" sz="2400" dirty="0">
                <a:latin typeface="JetBrains Mono" panose="020B0509020102050004" pitchFamily="49" charset="0"/>
              </a:rPr>
              <a:t>    </a:t>
            </a:r>
            <a:r>
              <a:rPr lang="en" sz="2400" dirty="0">
                <a:latin typeface="JetBrains Mono" panose="020B0509020102050004" pitchFamily="49" charset="0"/>
              </a:rPr>
              <a:t>try:</a:t>
            </a:r>
            <a:br>
              <a:rPr lang="en" sz="2400" dirty="0">
                <a:latin typeface="JetBrains Mono" panose="020B0509020102050004" pitchFamily="49" charset="0"/>
              </a:rPr>
            </a:br>
            <a:r>
              <a:rPr lang="en" sz="2400" dirty="0">
                <a:latin typeface="JetBrains Mono" panose="020B0509020102050004" pitchFamily="49" charset="0"/>
              </a:rPr>
              <a:t>        with open(filename, encoding='utf-8') as f:</a:t>
            </a:r>
            <a:br>
              <a:rPr lang="en" sz="2400" dirty="0">
                <a:latin typeface="JetBrains Mono" panose="020B0509020102050004" pitchFamily="49" charset="0"/>
              </a:rPr>
            </a:br>
            <a:r>
              <a:rPr lang="en" sz="2400" dirty="0">
                <a:latin typeface="JetBrains Mono" panose="020B0509020102050004" pitchFamily="49" charset="0"/>
              </a:rPr>
              <a:t>            contents = </a:t>
            </a:r>
            <a:r>
              <a:rPr lang="en" sz="2400" dirty="0" err="1">
                <a:latin typeface="JetBrains Mono" panose="020B0509020102050004" pitchFamily="49" charset="0"/>
              </a:rPr>
              <a:t>f.read</a:t>
            </a:r>
            <a:r>
              <a:rPr lang="en" sz="2400" dirty="0">
                <a:latin typeface="JetBrains Mono" panose="020B0509020102050004" pitchFamily="49" charset="0"/>
              </a:rPr>
              <a:t>()</a:t>
            </a:r>
            <a:br>
              <a:rPr lang="en" sz="2400" dirty="0">
                <a:latin typeface="JetBrains Mono" panose="020B0509020102050004" pitchFamily="49" charset="0"/>
              </a:rPr>
            </a:br>
            <a:r>
              <a:rPr lang="en" sz="2400" dirty="0">
                <a:latin typeface="JetBrains Mono" panose="020B0509020102050004" pitchFamily="49" charset="0"/>
              </a:rPr>
              <a:t>    except </a:t>
            </a:r>
            <a:r>
              <a:rPr lang="en" sz="2400" dirty="0" err="1">
                <a:latin typeface="JetBrains Mono" panose="020B0509020102050004" pitchFamily="49" charset="0"/>
              </a:rPr>
              <a:t>FileNotFoundError</a:t>
            </a:r>
            <a:r>
              <a:rPr lang="en" sz="2400" dirty="0">
                <a:latin typeface="JetBrains Mono" panose="020B0509020102050004" pitchFamily="49" charset="0"/>
              </a:rPr>
              <a:t>:</a:t>
            </a:r>
            <a:br>
              <a:rPr lang="en" sz="2400" dirty="0">
                <a:latin typeface="JetBrains Mono" panose="020B0509020102050004" pitchFamily="49" charset="0"/>
              </a:rPr>
            </a:br>
            <a:r>
              <a:rPr lang="en" sz="2400" dirty="0">
                <a:latin typeface="JetBrains Mono" panose="020B0509020102050004" pitchFamily="49" charset="0"/>
              </a:rPr>
              <a:t>        pass</a:t>
            </a:r>
            <a:br>
              <a:rPr lang="en" sz="2400" dirty="0">
                <a:latin typeface="JetBrains Mono" panose="020B0509020102050004" pitchFamily="49" charset="0"/>
              </a:rPr>
            </a:br>
            <a:r>
              <a:rPr lang="en" sz="2400" dirty="0">
                <a:latin typeface="JetBrains Mono" panose="020B0509020102050004" pitchFamily="49" charset="0"/>
              </a:rPr>
              <a:t>    else:</a:t>
            </a:r>
            <a:br>
              <a:rPr lang="en" sz="2400" dirty="0">
                <a:latin typeface="JetBrains Mono" panose="020B0509020102050004" pitchFamily="49" charset="0"/>
              </a:rPr>
            </a:br>
            <a:r>
              <a:rPr lang="en" sz="2400" dirty="0">
                <a:latin typeface="JetBrains Mono" panose="020B0509020102050004" pitchFamily="49" charset="0"/>
              </a:rPr>
              <a:t>        words = </a:t>
            </a:r>
            <a:r>
              <a:rPr lang="en" sz="2400" dirty="0" err="1">
                <a:latin typeface="JetBrains Mono" panose="020B0509020102050004" pitchFamily="49" charset="0"/>
              </a:rPr>
              <a:t>contents.split</a:t>
            </a:r>
            <a:r>
              <a:rPr lang="en" sz="2400" dirty="0">
                <a:latin typeface="JetBrains Mono" panose="020B0509020102050004" pitchFamily="49" charset="0"/>
              </a:rPr>
              <a:t>()</a:t>
            </a:r>
            <a:br>
              <a:rPr lang="en" sz="2400" dirty="0">
                <a:latin typeface="JetBrains Mono" panose="020B0509020102050004" pitchFamily="49" charset="0"/>
              </a:rPr>
            </a:br>
            <a:r>
              <a:rPr lang="en" sz="2400" dirty="0">
                <a:latin typeface="JetBrains Mono" panose="020B0509020102050004" pitchFamily="49" charset="0"/>
              </a:rPr>
              <a:t>        </a:t>
            </a:r>
            <a:r>
              <a:rPr lang="en" sz="2400" dirty="0" err="1">
                <a:latin typeface="JetBrains Mono" panose="020B0509020102050004" pitchFamily="49" charset="0"/>
              </a:rPr>
              <a:t>num_words</a:t>
            </a:r>
            <a:r>
              <a:rPr lang="en" sz="2400" dirty="0">
                <a:latin typeface="JetBrains Mono" panose="020B0509020102050004" pitchFamily="49" charset="0"/>
              </a:rPr>
              <a:t> = </a:t>
            </a:r>
            <a:r>
              <a:rPr lang="en" sz="2400" dirty="0" err="1">
                <a:latin typeface="JetBrains Mono" panose="020B0509020102050004" pitchFamily="49" charset="0"/>
              </a:rPr>
              <a:t>len</a:t>
            </a:r>
            <a:r>
              <a:rPr lang="en" sz="2400" dirty="0">
                <a:latin typeface="JetBrains Mono" panose="020B0509020102050004" pitchFamily="49" charset="0"/>
              </a:rPr>
              <a:t>(words)</a:t>
            </a:r>
            <a:br>
              <a:rPr lang="en" sz="2400" dirty="0">
                <a:latin typeface="JetBrains Mono" panose="020B0509020102050004" pitchFamily="49" charset="0"/>
              </a:rPr>
            </a:br>
            <a:r>
              <a:rPr lang="en" sz="2400" dirty="0">
                <a:latin typeface="JetBrains Mono" panose="020B0509020102050004" pitchFamily="49" charset="0"/>
              </a:rPr>
              <a:t>        print(f"</a:t>
            </a:r>
            <a:r>
              <a:rPr lang="ru-RU" sz="2400" dirty="0">
                <a:latin typeface="JetBrains Mono" panose="020B0509020102050004" pitchFamily="49" charset="0"/>
              </a:rPr>
              <a:t>В этом {</a:t>
            </a:r>
            <a:r>
              <a:rPr lang="en" sz="2400" dirty="0">
                <a:latin typeface="JetBrains Mono" panose="020B0509020102050004" pitchFamily="49" charset="0"/>
              </a:rPr>
              <a:t>filename} </a:t>
            </a:r>
            <a:r>
              <a:rPr lang="ru-RU" sz="2400" dirty="0">
                <a:latin typeface="JetBrains Mono" panose="020B0509020102050004" pitchFamily="49" charset="0"/>
              </a:rPr>
              <a:t>около {</a:t>
            </a:r>
            <a:r>
              <a:rPr lang="en" sz="2400" dirty="0" err="1">
                <a:latin typeface="JetBrains Mono" panose="020B0509020102050004" pitchFamily="49" charset="0"/>
              </a:rPr>
              <a:t>num_words</a:t>
            </a:r>
            <a:r>
              <a:rPr lang="en" sz="2400" dirty="0">
                <a:latin typeface="JetBrains Mono" panose="020B0509020102050004" pitchFamily="49" charset="0"/>
              </a:rPr>
              <a:t>} </a:t>
            </a:r>
            <a:r>
              <a:rPr lang="ru-RU" sz="2400" dirty="0">
                <a:latin typeface="JetBrains Mono" panose="020B0509020102050004" pitchFamily="49" charset="0"/>
              </a:rPr>
              <a:t>слов.")</a:t>
            </a:r>
            <a:br>
              <a:rPr lang="ru-RU" sz="2400" dirty="0">
                <a:latin typeface="JetBrains Mono" panose="020B0509020102050004" pitchFamily="49" charset="0"/>
              </a:rPr>
            </a:br>
            <a:br>
              <a:rPr lang="ru-RU" sz="2400" dirty="0">
                <a:latin typeface="JetBrains Mono" panose="020B0509020102050004" pitchFamily="49" charset="0"/>
              </a:rPr>
            </a:br>
            <a:br>
              <a:rPr lang="ru-RU" sz="2400" dirty="0">
                <a:latin typeface="JetBrains Mono" panose="020B0509020102050004" pitchFamily="49" charset="0"/>
              </a:rPr>
            </a:br>
            <a:r>
              <a:rPr lang="en" sz="2400" dirty="0">
                <a:latin typeface="JetBrains Mono" panose="020B0509020102050004" pitchFamily="49" charset="0"/>
              </a:rPr>
              <a:t>filenames = ['</a:t>
            </a:r>
            <a:r>
              <a:rPr lang="en" sz="2400" dirty="0" err="1">
                <a:latin typeface="JetBrains Mono" panose="020B0509020102050004" pitchFamily="49" charset="0"/>
              </a:rPr>
              <a:t>evgini-onegin.txt</a:t>
            </a:r>
            <a:r>
              <a:rPr lang="en" sz="2400" dirty="0">
                <a:latin typeface="JetBrains Mono" panose="020B0509020102050004" pitchFamily="49" charset="0"/>
              </a:rPr>
              <a:t>', '</a:t>
            </a:r>
            <a:r>
              <a:rPr lang="en" sz="2400" dirty="0" err="1">
                <a:latin typeface="JetBrains Mono" panose="020B0509020102050004" pitchFamily="49" charset="0"/>
              </a:rPr>
              <a:t>prestuplenie-i-nakaznia.txt</a:t>
            </a:r>
            <a:r>
              <a:rPr lang="en" sz="2400" dirty="0">
                <a:latin typeface="JetBrains Mono" panose="020B0509020102050004" pitchFamily="49" charset="0"/>
              </a:rPr>
              <a:t>',</a:t>
            </a:r>
            <a:br>
              <a:rPr lang="en" sz="2400" dirty="0">
                <a:latin typeface="JetBrains Mono" panose="020B0509020102050004" pitchFamily="49" charset="0"/>
              </a:rPr>
            </a:br>
            <a:r>
              <a:rPr lang="en" sz="2400" dirty="0">
                <a:latin typeface="JetBrains Mono" panose="020B0509020102050004" pitchFamily="49" charset="0"/>
              </a:rPr>
              <a:t>             '</a:t>
            </a:r>
            <a:r>
              <a:rPr lang="en" sz="2400" dirty="0" err="1">
                <a:latin typeface="JetBrains Mono" panose="020B0509020102050004" pitchFamily="49" charset="0"/>
              </a:rPr>
              <a:t>voyna-i-mir.txt</a:t>
            </a:r>
            <a:r>
              <a:rPr lang="en" sz="2400" dirty="0">
                <a:latin typeface="JetBrains Mono" panose="020B0509020102050004" pitchFamily="49" charset="0"/>
              </a:rPr>
              <a:t>']</a:t>
            </a:r>
            <a:br>
              <a:rPr lang="en" sz="2400" dirty="0">
                <a:latin typeface="JetBrains Mono" panose="020B0509020102050004" pitchFamily="49" charset="0"/>
              </a:rPr>
            </a:br>
            <a:r>
              <a:rPr lang="en" sz="2400" dirty="0">
                <a:latin typeface="JetBrains Mono" panose="020B0509020102050004" pitchFamily="49" charset="0"/>
              </a:rPr>
              <a:t>for filename in filenames:</a:t>
            </a:r>
            <a:br>
              <a:rPr lang="en" sz="2400" dirty="0">
                <a:latin typeface="JetBrains Mono" panose="020B0509020102050004" pitchFamily="49" charset="0"/>
              </a:rPr>
            </a:br>
            <a:r>
              <a:rPr lang="en" sz="2400" dirty="0">
                <a:latin typeface="JetBrains Mono" panose="020B0509020102050004" pitchFamily="49" charset="0"/>
              </a:rPr>
              <a:t>    </a:t>
            </a:r>
            <a:r>
              <a:rPr lang="en" sz="2400" dirty="0" err="1">
                <a:latin typeface="JetBrains Mono" panose="020B0509020102050004" pitchFamily="49" charset="0"/>
              </a:rPr>
              <a:t>count_words</a:t>
            </a:r>
            <a:r>
              <a:rPr lang="en" sz="2400" dirty="0">
                <a:latin typeface="JetBrains Mono" panose="020B0509020102050004" pitchFamily="49" charset="0"/>
              </a:rPr>
              <a:t>(filename)</a:t>
            </a:r>
            <a:br>
              <a:rPr lang="en" sz="2400" dirty="0">
                <a:latin typeface="JetBrains Mono" panose="020B0509020102050004" pitchFamily="49" charset="0"/>
              </a:rPr>
            </a:br>
            <a:endParaRPr lang="ru-RU" sz="2400" dirty="0">
              <a:latin typeface="JetBrains Mono" panose="020B0509020102050004" pitchFamily="49" charset="0"/>
            </a:endParaRPr>
          </a:p>
        </p:txBody>
      </p:sp>
      <p:sp>
        <p:nvSpPr>
          <p:cNvPr id="5" name="TextBox 4">
            <a:extLst>
              <a:ext uri="{FF2B5EF4-FFF2-40B4-BE49-F238E27FC236}">
                <a16:creationId xmlns:a16="http://schemas.microsoft.com/office/drawing/2014/main" id="{F54097CC-ECF3-7243-AA1A-24CFEE693D73}"/>
              </a:ext>
            </a:extLst>
          </p:cNvPr>
          <p:cNvSpPr txBox="1"/>
          <p:nvPr/>
        </p:nvSpPr>
        <p:spPr>
          <a:xfrm>
            <a:off x="2876550" y="1588687"/>
            <a:ext cx="57150" cy="307777"/>
          </a:xfrm>
          <a:prstGeom prst="rect">
            <a:avLst/>
          </a:prstGeom>
          <a:noFill/>
        </p:spPr>
        <p:txBody>
          <a:bodyPr wrap="square" rtlCol="0">
            <a:spAutoFit/>
          </a:bodyPr>
          <a:lstStyle/>
          <a:p>
            <a:endParaRPr lang="ru-RU" dirty="0"/>
          </a:p>
        </p:txBody>
      </p:sp>
      <p:sp>
        <p:nvSpPr>
          <p:cNvPr id="2" name="Прямоугольник 1">
            <a:extLst>
              <a:ext uri="{FF2B5EF4-FFF2-40B4-BE49-F238E27FC236}">
                <a16:creationId xmlns:a16="http://schemas.microsoft.com/office/drawing/2014/main" id="{A97D4E1B-0541-DF40-ADC0-43BD3A0AA878}"/>
              </a:ext>
            </a:extLst>
          </p:cNvPr>
          <p:cNvSpPr/>
          <p:nvPr/>
        </p:nvSpPr>
        <p:spPr>
          <a:xfrm>
            <a:off x="1024153" y="2367422"/>
            <a:ext cx="14325071" cy="590611"/>
          </a:xfrm>
          <a:prstGeom prst="rect">
            <a:avLst/>
          </a:prstGeom>
        </p:spPr>
        <p:txBody>
          <a:bodyPr wrap="square">
            <a:spAutoFit/>
          </a:bodyPr>
          <a:lstStyle/>
          <a:p>
            <a:pPr>
              <a:lnSpc>
                <a:spcPct val="150000"/>
              </a:lnSpc>
            </a:pPr>
            <a:endParaRPr lang="ru-RU" sz="2400" dirty="0">
              <a:latin typeface="GT Eesti Pro Display Light" pitchFamily="2" charset="0"/>
            </a:endParaRPr>
          </a:p>
        </p:txBody>
      </p:sp>
    </p:spTree>
    <p:extLst>
      <p:ext uri="{BB962C8B-B14F-4D97-AF65-F5344CB8AC3E}">
        <p14:creationId xmlns:p14="http://schemas.microsoft.com/office/powerpoint/2010/main" val="1489954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algn="ctr"/>
            <a:r>
              <a:rPr lang="ru-RU" sz="3600" dirty="0">
                <a:latin typeface="GT Eesti Pro Display Light" pitchFamily="2" charset="0"/>
              </a:rPr>
              <a:t>Оператор </a:t>
            </a:r>
            <a:r>
              <a:rPr lang="en-US" sz="3600" dirty="0">
                <a:latin typeface="GT Eesti Pro Display Light" pitchFamily="2" charset="0"/>
              </a:rPr>
              <a:t>pass</a:t>
            </a:r>
            <a:endParaRPr lang="en" sz="3600" dirty="0">
              <a:latin typeface="GT Eesti Pro Display Light"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18</a:t>
            </a:fld>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
        <p:nvSpPr>
          <p:cNvPr id="4" name="TextBox 3">
            <a:extLst>
              <a:ext uri="{FF2B5EF4-FFF2-40B4-BE49-F238E27FC236}">
                <a16:creationId xmlns:a16="http://schemas.microsoft.com/office/drawing/2014/main" id="{250AC1DC-1CEA-DB46-835B-A2CAA507C208}"/>
              </a:ext>
            </a:extLst>
          </p:cNvPr>
          <p:cNvSpPr txBox="1"/>
          <p:nvPr/>
        </p:nvSpPr>
        <p:spPr>
          <a:xfrm>
            <a:off x="1080294" y="1588687"/>
            <a:ext cx="14807406" cy="1938992"/>
          </a:xfrm>
          <a:prstGeom prst="rect">
            <a:avLst/>
          </a:prstGeom>
          <a:noFill/>
        </p:spPr>
        <p:txBody>
          <a:bodyPr wrap="square" rtlCol="0">
            <a:spAutoFit/>
          </a:bodyPr>
          <a:lstStyle/>
          <a:p>
            <a:r>
              <a:rPr lang="ru-RU" sz="2400" dirty="0">
                <a:latin typeface="JetBrains Mono" panose="020B0509020102050004" pitchFamily="49" charset="0"/>
              </a:rPr>
              <a:t>В прошлом примере мы использовали оператор </a:t>
            </a:r>
            <a:r>
              <a:rPr lang="en-US" sz="2400" dirty="0">
                <a:latin typeface="JetBrains Mono" panose="020B0509020102050004" pitchFamily="49" charset="0"/>
              </a:rPr>
              <a:t>pass</a:t>
            </a:r>
            <a:r>
              <a:rPr lang="ru-RU" sz="2400" dirty="0">
                <a:latin typeface="JetBrains Mono" panose="020B0509020102050004" pitchFamily="49" charset="0"/>
              </a:rPr>
              <a:t>. Так зачем он нужен? К примеру, вы не хотите, чтобы пользователь был уведомлен о том, что у вас случилось исключение. Тогда вы можете использовать оператор </a:t>
            </a:r>
            <a:r>
              <a:rPr lang="en-US" sz="2400" dirty="0">
                <a:latin typeface="JetBrains Mono" panose="020B0509020102050004" pitchFamily="49" charset="0"/>
              </a:rPr>
              <a:t>pass</a:t>
            </a:r>
            <a:r>
              <a:rPr lang="ru-RU" sz="2400" dirty="0">
                <a:latin typeface="JetBrains Mono" panose="020B0509020102050004" pitchFamily="49" charset="0"/>
              </a:rPr>
              <a:t>. А почему нельзя оставлять это место пустым? Давайте попробуем создать функцию, которая пока будет пустой( пока вы просто хотите позапускать код) Давайте создадим ее: </a:t>
            </a:r>
          </a:p>
        </p:txBody>
      </p:sp>
      <p:sp>
        <p:nvSpPr>
          <p:cNvPr id="5" name="TextBox 4">
            <a:extLst>
              <a:ext uri="{FF2B5EF4-FFF2-40B4-BE49-F238E27FC236}">
                <a16:creationId xmlns:a16="http://schemas.microsoft.com/office/drawing/2014/main" id="{F54097CC-ECF3-7243-AA1A-24CFEE693D73}"/>
              </a:ext>
            </a:extLst>
          </p:cNvPr>
          <p:cNvSpPr txBox="1"/>
          <p:nvPr/>
        </p:nvSpPr>
        <p:spPr>
          <a:xfrm>
            <a:off x="2876550" y="1588687"/>
            <a:ext cx="57150" cy="307777"/>
          </a:xfrm>
          <a:prstGeom prst="rect">
            <a:avLst/>
          </a:prstGeom>
          <a:noFill/>
        </p:spPr>
        <p:txBody>
          <a:bodyPr wrap="square" rtlCol="0">
            <a:spAutoFit/>
          </a:bodyPr>
          <a:lstStyle/>
          <a:p>
            <a:endParaRPr lang="ru-RU" dirty="0"/>
          </a:p>
        </p:txBody>
      </p:sp>
      <p:sp>
        <p:nvSpPr>
          <p:cNvPr id="2" name="Прямоугольник 1">
            <a:extLst>
              <a:ext uri="{FF2B5EF4-FFF2-40B4-BE49-F238E27FC236}">
                <a16:creationId xmlns:a16="http://schemas.microsoft.com/office/drawing/2014/main" id="{A97D4E1B-0541-DF40-ADC0-43BD3A0AA878}"/>
              </a:ext>
            </a:extLst>
          </p:cNvPr>
          <p:cNvSpPr/>
          <p:nvPr/>
        </p:nvSpPr>
        <p:spPr>
          <a:xfrm>
            <a:off x="1024153" y="2367422"/>
            <a:ext cx="14325071" cy="590611"/>
          </a:xfrm>
          <a:prstGeom prst="rect">
            <a:avLst/>
          </a:prstGeom>
        </p:spPr>
        <p:txBody>
          <a:bodyPr wrap="square">
            <a:spAutoFit/>
          </a:bodyPr>
          <a:lstStyle/>
          <a:p>
            <a:pPr>
              <a:lnSpc>
                <a:spcPct val="150000"/>
              </a:lnSpc>
            </a:pPr>
            <a:endParaRPr lang="ru-RU" sz="2400" dirty="0">
              <a:latin typeface="GT Eesti Pro Display Light" pitchFamily="2" charset="0"/>
            </a:endParaRPr>
          </a:p>
        </p:txBody>
      </p:sp>
      <p:sp>
        <p:nvSpPr>
          <p:cNvPr id="3" name="TextBox 2">
            <a:extLst>
              <a:ext uri="{FF2B5EF4-FFF2-40B4-BE49-F238E27FC236}">
                <a16:creationId xmlns:a16="http://schemas.microsoft.com/office/drawing/2014/main" id="{E715AFD3-B6C1-A043-96C0-61346C1C2C06}"/>
              </a:ext>
            </a:extLst>
          </p:cNvPr>
          <p:cNvSpPr txBox="1"/>
          <p:nvPr/>
        </p:nvSpPr>
        <p:spPr>
          <a:xfrm>
            <a:off x="1257300" y="4324350"/>
            <a:ext cx="11658600" cy="4401205"/>
          </a:xfrm>
          <a:prstGeom prst="rect">
            <a:avLst/>
          </a:prstGeom>
          <a:noFill/>
        </p:spPr>
        <p:txBody>
          <a:bodyPr wrap="square" rtlCol="0">
            <a:spAutoFit/>
          </a:bodyPr>
          <a:lstStyle/>
          <a:p>
            <a:r>
              <a:rPr lang="en" sz="4000" dirty="0">
                <a:latin typeface="JetBrains Mono" panose="020B0509020102050004" pitchFamily="49" charset="0"/>
              </a:rPr>
              <a:t>def </a:t>
            </a:r>
            <a:r>
              <a:rPr lang="en" sz="4000" dirty="0" err="1">
                <a:latin typeface="JetBrains Mono" panose="020B0509020102050004" pitchFamily="49" charset="0"/>
              </a:rPr>
              <a:t>test_function</a:t>
            </a:r>
            <a:r>
              <a:rPr lang="en" sz="4000" dirty="0">
                <a:latin typeface="JetBrains Mono" panose="020B0509020102050004" pitchFamily="49" charset="0"/>
              </a:rPr>
              <a:t>():</a:t>
            </a:r>
            <a:br>
              <a:rPr lang="en" sz="4000" dirty="0">
                <a:latin typeface="JetBrains Mono" panose="020B0509020102050004" pitchFamily="49" charset="0"/>
              </a:rPr>
            </a:br>
            <a:r>
              <a:rPr lang="en" sz="4000" dirty="0">
                <a:latin typeface="JetBrains Mono" panose="020B0509020102050004" pitchFamily="49" charset="0"/>
              </a:rPr>
              <a:t>   </a:t>
            </a:r>
            <a:br>
              <a:rPr lang="en" sz="4000" dirty="0">
                <a:latin typeface="JetBrains Mono" panose="020B0509020102050004" pitchFamily="49" charset="0"/>
              </a:rPr>
            </a:br>
            <a:br>
              <a:rPr lang="en" sz="4000" dirty="0">
                <a:latin typeface="JetBrains Mono" panose="020B0509020102050004" pitchFamily="49" charset="0"/>
              </a:rPr>
            </a:br>
            <a:r>
              <a:rPr lang="en" sz="4000" dirty="0" err="1">
                <a:latin typeface="JetBrains Mono" panose="020B0509020102050004" pitchFamily="49" charset="0"/>
              </a:rPr>
              <a:t>test_function</a:t>
            </a:r>
            <a:r>
              <a:rPr lang="en" sz="4000" dirty="0">
                <a:latin typeface="JetBrains Mono" panose="020B0509020102050004" pitchFamily="49" charset="0"/>
              </a:rPr>
              <a:t>()</a:t>
            </a:r>
          </a:p>
          <a:p>
            <a:r>
              <a:rPr lang="en" sz="4000" dirty="0">
                <a:solidFill>
                  <a:srgbClr val="FF0000"/>
                </a:solidFill>
                <a:latin typeface="JetBrains Mono" panose="020B0509020102050004" pitchFamily="49" charset="0"/>
              </a:rPr>
              <a:t>#</a:t>
            </a:r>
            <a:r>
              <a:rPr lang="ru-RU" sz="4000" dirty="0">
                <a:solidFill>
                  <a:srgbClr val="FF0000"/>
                </a:solidFill>
                <a:latin typeface="JetBrains Mono" panose="020B0509020102050004" pitchFamily="49" charset="0"/>
              </a:rPr>
              <a:t>этот код приведет к ошибке по той </a:t>
            </a:r>
            <a:r>
              <a:rPr lang="en-US" sz="4000" dirty="0">
                <a:solidFill>
                  <a:srgbClr val="FF0000"/>
                </a:solidFill>
                <a:latin typeface="JetBrains Mono" panose="020B0509020102050004" pitchFamily="49" charset="0"/>
              </a:rPr>
              <a:t>#</a:t>
            </a:r>
            <a:r>
              <a:rPr lang="ru-RU" sz="4000" dirty="0">
                <a:solidFill>
                  <a:srgbClr val="FF0000"/>
                </a:solidFill>
                <a:latin typeface="JetBrains Mono" panose="020B0509020102050004" pitchFamily="49" charset="0"/>
              </a:rPr>
              <a:t>причине, что </a:t>
            </a:r>
            <a:r>
              <a:rPr lang="en-US" sz="4000" dirty="0">
                <a:solidFill>
                  <a:srgbClr val="FF0000"/>
                </a:solidFill>
                <a:latin typeface="JetBrains Mono" panose="020B0509020102050004" pitchFamily="49" charset="0"/>
              </a:rPr>
              <a:t>Python </a:t>
            </a:r>
            <a:r>
              <a:rPr lang="ru-RU" sz="4000" dirty="0">
                <a:solidFill>
                  <a:srgbClr val="FF0000"/>
                </a:solidFill>
                <a:latin typeface="JetBrains Mono" panose="020B0509020102050004" pitchFamily="49" charset="0"/>
              </a:rPr>
              <a:t>требует отступ</a:t>
            </a:r>
          </a:p>
          <a:p>
            <a:r>
              <a:rPr lang="en-US" sz="4000" dirty="0">
                <a:solidFill>
                  <a:srgbClr val="FF0000"/>
                </a:solidFill>
                <a:latin typeface="JetBrains Mono" panose="020B0509020102050004" pitchFamily="49" charset="0"/>
              </a:rPr>
              <a:t>#</a:t>
            </a:r>
            <a:r>
              <a:rPr lang="ru-RU" sz="4000" dirty="0">
                <a:solidFill>
                  <a:srgbClr val="FF0000"/>
                </a:solidFill>
                <a:latin typeface="JetBrains Mono" panose="020B0509020102050004" pitchFamily="49" charset="0"/>
              </a:rPr>
              <a:t>для создание тела функции</a:t>
            </a:r>
          </a:p>
        </p:txBody>
      </p:sp>
    </p:spTree>
    <p:extLst>
      <p:ext uri="{BB962C8B-B14F-4D97-AF65-F5344CB8AC3E}">
        <p14:creationId xmlns:p14="http://schemas.microsoft.com/office/powerpoint/2010/main" val="3273690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algn="ctr"/>
            <a:r>
              <a:rPr lang="ru-RU" sz="3600" dirty="0">
                <a:latin typeface="GT Eesti Pro Display Light" pitchFamily="2" charset="0"/>
              </a:rPr>
              <a:t>Оператор </a:t>
            </a:r>
            <a:r>
              <a:rPr lang="en-US" sz="3600" dirty="0">
                <a:latin typeface="GT Eesti Pro Display Light" pitchFamily="2" charset="0"/>
              </a:rPr>
              <a:t>pass</a:t>
            </a:r>
            <a:endParaRPr lang="en" sz="3600" dirty="0">
              <a:latin typeface="GT Eesti Pro Display Light"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19</a:t>
            </a:fld>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
        <p:nvSpPr>
          <p:cNvPr id="4" name="TextBox 3">
            <a:extLst>
              <a:ext uri="{FF2B5EF4-FFF2-40B4-BE49-F238E27FC236}">
                <a16:creationId xmlns:a16="http://schemas.microsoft.com/office/drawing/2014/main" id="{250AC1DC-1CEA-DB46-835B-A2CAA507C208}"/>
              </a:ext>
            </a:extLst>
          </p:cNvPr>
          <p:cNvSpPr txBox="1"/>
          <p:nvPr/>
        </p:nvSpPr>
        <p:spPr>
          <a:xfrm>
            <a:off x="1080294" y="1588687"/>
            <a:ext cx="14807406" cy="1200329"/>
          </a:xfrm>
          <a:prstGeom prst="rect">
            <a:avLst/>
          </a:prstGeom>
          <a:noFill/>
        </p:spPr>
        <p:txBody>
          <a:bodyPr wrap="square" rtlCol="0">
            <a:spAutoFit/>
          </a:bodyPr>
          <a:lstStyle/>
          <a:p>
            <a:r>
              <a:rPr lang="ru-RU" sz="3600" dirty="0">
                <a:latin typeface="GT Eesti Pro Display Light" pitchFamily="2" charset="0"/>
              </a:rPr>
              <a:t>Чтобы починить приведенный ниже код, нам нужно добавить оператор </a:t>
            </a:r>
            <a:r>
              <a:rPr lang="en-US" sz="3600" dirty="0">
                <a:latin typeface="GT Eesti Pro Display Light" pitchFamily="2" charset="0"/>
              </a:rPr>
              <a:t>pass:</a:t>
            </a:r>
            <a:endParaRPr lang="ru-RU" sz="3600" dirty="0">
              <a:latin typeface="GT Eesti Pro Display Light" pitchFamily="2" charset="0"/>
            </a:endParaRPr>
          </a:p>
        </p:txBody>
      </p:sp>
      <p:sp>
        <p:nvSpPr>
          <p:cNvPr id="5" name="TextBox 4">
            <a:extLst>
              <a:ext uri="{FF2B5EF4-FFF2-40B4-BE49-F238E27FC236}">
                <a16:creationId xmlns:a16="http://schemas.microsoft.com/office/drawing/2014/main" id="{F54097CC-ECF3-7243-AA1A-24CFEE693D73}"/>
              </a:ext>
            </a:extLst>
          </p:cNvPr>
          <p:cNvSpPr txBox="1"/>
          <p:nvPr/>
        </p:nvSpPr>
        <p:spPr>
          <a:xfrm>
            <a:off x="2876550" y="1588687"/>
            <a:ext cx="57150" cy="307777"/>
          </a:xfrm>
          <a:prstGeom prst="rect">
            <a:avLst/>
          </a:prstGeom>
          <a:noFill/>
        </p:spPr>
        <p:txBody>
          <a:bodyPr wrap="square" rtlCol="0">
            <a:spAutoFit/>
          </a:bodyPr>
          <a:lstStyle/>
          <a:p>
            <a:endParaRPr lang="ru-RU" dirty="0"/>
          </a:p>
        </p:txBody>
      </p:sp>
      <p:sp>
        <p:nvSpPr>
          <p:cNvPr id="2" name="Прямоугольник 1">
            <a:extLst>
              <a:ext uri="{FF2B5EF4-FFF2-40B4-BE49-F238E27FC236}">
                <a16:creationId xmlns:a16="http://schemas.microsoft.com/office/drawing/2014/main" id="{A97D4E1B-0541-DF40-ADC0-43BD3A0AA878}"/>
              </a:ext>
            </a:extLst>
          </p:cNvPr>
          <p:cNvSpPr/>
          <p:nvPr/>
        </p:nvSpPr>
        <p:spPr>
          <a:xfrm>
            <a:off x="1024153" y="2367422"/>
            <a:ext cx="14325071" cy="590611"/>
          </a:xfrm>
          <a:prstGeom prst="rect">
            <a:avLst/>
          </a:prstGeom>
        </p:spPr>
        <p:txBody>
          <a:bodyPr wrap="square">
            <a:spAutoFit/>
          </a:bodyPr>
          <a:lstStyle/>
          <a:p>
            <a:pPr>
              <a:lnSpc>
                <a:spcPct val="150000"/>
              </a:lnSpc>
            </a:pPr>
            <a:endParaRPr lang="ru-RU" sz="2400" dirty="0">
              <a:latin typeface="GT Eesti Pro Display Light" pitchFamily="2" charset="0"/>
            </a:endParaRPr>
          </a:p>
        </p:txBody>
      </p:sp>
      <p:sp>
        <p:nvSpPr>
          <p:cNvPr id="3" name="TextBox 2">
            <a:extLst>
              <a:ext uri="{FF2B5EF4-FFF2-40B4-BE49-F238E27FC236}">
                <a16:creationId xmlns:a16="http://schemas.microsoft.com/office/drawing/2014/main" id="{E715AFD3-B6C1-A043-96C0-61346C1C2C06}"/>
              </a:ext>
            </a:extLst>
          </p:cNvPr>
          <p:cNvSpPr txBox="1"/>
          <p:nvPr/>
        </p:nvSpPr>
        <p:spPr>
          <a:xfrm>
            <a:off x="1080294" y="3013429"/>
            <a:ext cx="11658600" cy="4401205"/>
          </a:xfrm>
          <a:prstGeom prst="rect">
            <a:avLst/>
          </a:prstGeom>
          <a:noFill/>
        </p:spPr>
        <p:txBody>
          <a:bodyPr wrap="square" rtlCol="0">
            <a:spAutoFit/>
          </a:bodyPr>
          <a:lstStyle/>
          <a:p>
            <a:r>
              <a:rPr lang="en" sz="4000" dirty="0">
                <a:latin typeface="JetBrains Mono" panose="020B0509020102050004" pitchFamily="49" charset="0"/>
              </a:rPr>
              <a:t>def </a:t>
            </a:r>
            <a:r>
              <a:rPr lang="en" sz="4000" dirty="0" err="1">
                <a:latin typeface="JetBrains Mono" panose="020B0509020102050004" pitchFamily="49" charset="0"/>
              </a:rPr>
              <a:t>test_function</a:t>
            </a:r>
            <a:r>
              <a:rPr lang="en" sz="4000" dirty="0">
                <a:latin typeface="JetBrains Mono" panose="020B0509020102050004" pitchFamily="49" charset="0"/>
              </a:rPr>
              <a:t>():</a:t>
            </a:r>
            <a:br>
              <a:rPr lang="en" sz="4000" dirty="0">
                <a:latin typeface="JetBrains Mono" panose="020B0509020102050004" pitchFamily="49" charset="0"/>
              </a:rPr>
            </a:br>
            <a:r>
              <a:rPr lang="en" sz="4000" dirty="0">
                <a:latin typeface="JetBrains Mono" panose="020B0509020102050004" pitchFamily="49" charset="0"/>
              </a:rPr>
              <a:t>   pass</a:t>
            </a:r>
            <a:br>
              <a:rPr lang="en" sz="4000" dirty="0">
                <a:latin typeface="JetBrains Mono" panose="020B0509020102050004" pitchFamily="49" charset="0"/>
              </a:rPr>
            </a:br>
            <a:br>
              <a:rPr lang="en" sz="4000" dirty="0">
                <a:latin typeface="JetBrains Mono" panose="020B0509020102050004" pitchFamily="49" charset="0"/>
              </a:rPr>
            </a:br>
            <a:r>
              <a:rPr lang="en" sz="4000" dirty="0" err="1">
                <a:latin typeface="JetBrains Mono" panose="020B0509020102050004" pitchFamily="49" charset="0"/>
              </a:rPr>
              <a:t>test_function</a:t>
            </a:r>
            <a:r>
              <a:rPr lang="en" sz="4000" dirty="0">
                <a:latin typeface="JetBrains Mono" panose="020B0509020102050004" pitchFamily="49" charset="0"/>
              </a:rPr>
              <a:t>()</a:t>
            </a:r>
          </a:p>
          <a:p>
            <a:r>
              <a:rPr lang="en" sz="4000" dirty="0">
                <a:latin typeface="JetBrains Mono" panose="020B0509020102050004" pitchFamily="49" charset="0"/>
              </a:rPr>
              <a:t>#</a:t>
            </a:r>
            <a:r>
              <a:rPr lang="ru-RU" sz="4000" dirty="0">
                <a:latin typeface="JetBrains Mono" panose="020B0509020102050004" pitchFamily="49" charset="0"/>
              </a:rPr>
              <a:t>теперь все работает хорошо</a:t>
            </a:r>
          </a:p>
          <a:p>
            <a:r>
              <a:rPr lang="en-US" sz="4000" dirty="0">
                <a:latin typeface="JetBrains Mono" panose="020B0509020102050004" pitchFamily="49" charset="0"/>
              </a:rPr>
              <a:t>#</a:t>
            </a:r>
            <a:r>
              <a:rPr lang="ru-RU" sz="4000" dirty="0">
                <a:latin typeface="JetBrains Mono" panose="020B0509020102050004" pitchFamily="49" charset="0"/>
              </a:rPr>
              <a:t>это удобно когда только создаешь </a:t>
            </a:r>
          </a:p>
          <a:p>
            <a:r>
              <a:rPr lang="en-US" sz="4000" dirty="0">
                <a:latin typeface="JetBrains Mono" panose="020B0509020102050004" pitchFamily="49" charset="0"/>
              </a:rPr>
              <a:t>#</a:t>
            </a:r>
            <a:r>
              <a:rPr lang="ru-RU" sz="4000" dirty="0">
                <a:latin typeface="JetBrains Mono" panose="020B0509020102050004" pitchFamily="49" charset="0"/>
              </a:rPr>
              <a:t>простой  «скелет кода»</a:t>
            </a:r>
          </a:p>
        </p:txBody>
      </p:sp>
    </p:spTree>
    <p:extLst>
      <p:ext uri="{BB962C8B-B14F-4D97-AF65-F5344CB8AC3E}">
        <p14:creationId xmlns:p14="http://schemas.microsoft.com/office/powerpoint/2010/main" val="298402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AFF6C3-0C25-AA4E-939A-8D6E5E4E5C9C}"/>
              </a:ext>
            </a:extLst>
          </p:cNvPr>
          <p:cNvSpPr>
            <a:spLocks noGrp="1"/>
          </p:cNvSpPr>
          <p:nvPr>
            <p:ph type="ctrTitle"/>
          </p:nvPr>
        </p:nvSpPr>
        <p:spPr/>
        <p:txBody>
          <a:bodyPr/>
          <a:lstStyle/>
          <a:p>
            <a:r>
              <a:rPr lang="ru-RU" dirty="0"/>
              <a:t>Исключения</a:t>
            </a:r>
          </a:p>
        </p:txBody>
      </p:sp>
    </p:spTree>
    <p:extLst>
      <p:ext uri="{BB962C8B-B14F-4D97-AF65-F5344CB8AC3E}">
        <p14:creationId xmlns:p14="http://schemas.microsoft.com/office/powerpoint/2010/main" val="870877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algn="ctr"/>
            <a:r>
              <a:rPr lang="ru-RU" sz="3600" dirty="0">
                <a:latin typeface="GT Eesti Pro Display Light" pitchFamily="2" charset="0"/>
              </a:rPr>
              <a:t>Альтернативный синтаксис оператора </a:t>
            </a:r>
            <a:r>
              <a:rPr lang="en-US" sz="3600" dirty="0">
                <a:latin typeface="GT Eesti Pro Display Light" pitchFamily="2" charset="0"/>
              </a:rPr>
              <a:t>pass</a:t>
            </a:r>
            <a:endParaRPr lang="en" sz="3600" dirty="0">
              <a:latin typeface="GT Eesti Pro Display Light"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20</a:t>
            </a:fld>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
        <p:nvSpPr>
          <p:cNvPr id="4" name="TextBox 3">
            <a:extLst>
              <a:ext uri="{FF2B5EF4-FFF2-40B4-BE49-F238E27FC236}">
                <a16:creationId xmlns:a16="http://schemas.microsoft.com/office/drawing/2014/main" id="{250AC1DC-1CEA-DB46-835B-A2CAA507C208}"/>
              </a:ext>
            </a:extLst>
          </p:cNvPr>
          <p:cNvSpPr txBox="1"/>
          <p:nvPr/>
        </p:nvSpPr>
        <p:spPr>
          <a:xfrm>
            <a:off x="1080294" y="1588687"/>
            <a:ext cx="14807406" cy="646331"/>
          </a:xfrm>
          <a:prstGeom prst="rect">
            <a:avLst/>
          </a:prstGeom>
          <a:noFill/>
        </p:spPr>
        <p:txBody>
          <a:bodyPr wrap="square" rtlCol="0">
            <a:spAutoFit/>
          </a:bodyPr>
          <a:lstStyle/>
          <a:p>
            <a:r>
              <a:rPr lang="ru-RU" sz="3600" dirty="0">
                <a:latin typeface="GT Eesti Pro Display Light" pitchFamily="2" charset="0"/>
              </a:rPr>
              <a:t>Есть также альтернативный синтаксис:</a:t>
            </a:r>
          </a:p>
        </p:txBody>
      </p:sp>
      <p:sp>
        <p:nvSpPr>
          <p:cNvPr id="5" name="TextBox 4">
            <a:extLst>
              <a:ext uri="{FF2B5EF4-FFF2-40B4-BE49-F238E27FC236}">
                <a16:creationId xmlns:a16="http://schemas.microsoft.com/office/drawing/2014/main" id="{F54097CC-ECF3-7243-AA1A-24CFEE693D73}"/>
              </a:ext>
            </a:extLst>
          </p:cNvPr>
          <p:cNvSpPr txBox="1"/>
          <p:nvPr/>
        </p:nvSpPr>
        <p:spPr>
          <a:xfrm>
            <a:off x="2876550" y="1588687"/>
            <a:ext cx="57150" cy="307777"/>
          </a:xfrm>
          <a:prstGeom prst="rect">
            <a:avLst/>
          </a:prstGeom>
          <a:noFill/>
        </p:spPr>
        <p:txBody>
          <a:bodyPr wrap="square" rtlCol="0">
            <a:spAutoFit/>
          </a:bodyPr>
          <a:lstStyle/>
          <a:p>
            <a:endParaRPr lang="ru-RU" dirty="0"/>
          </a:p>
        </p:txBody>
      </p:sp>
      <p:sp>
        <p:nvSpPr>
          <p:cNvPr id="2" name="Прямоугольник 1">
            <a:extLst>
              <a:ext uri="{FF2B5EF4-FFF2-40B4-BE49-F238E27FC236}">
                <a16:creationId xmlns:a16="http://schemas.microsoft.com/office/drawing/2014/main" id="{A97D4E1B-0541-DF40-ADC0-43BD3A0AA878}"/>
              </a:ext>
            </a:extLst>
          </p:cNvPr>
          <p:cNvSpPr/>
          <p:nvPr/>
        </p:nvSpPr>
        <p:spPr>
          <a:xfrm>
            <a:off x="1024153" y="2367422"/>
            <a:ext cx="14325071" cy="590611"/>
          </a:xfrm>
          <a:prstGeom prst="rect">
            <a:avLst/>
          </a:prstGeom>
        </p:spPr>
        <p:txBody>
          <a:bodyPr wrap="square">
            <a:spAutoFit/>
          </a:bodyPr>
          <a:lstStyle/>
          <a:p>
            <a:pPr>
              <a:lnSpc>
                <a:spcPct val="150000"/>
              </a:lnSpc>
            </a:pPr>
            <a:endParaRPr lang="ru-RU" sz="2400" dirty="0">
              <a:latin typeface="GT Eesti Pro Display Light" pitchFamily="2" charset="0"/>
            </a:endParaRPr>
          </a:p>
        </p:txBody>
      </p:sp>
      <p:sp>
        <p:nvSpPr>
          <p:cNvPr id="3" name="TextBox 2">
            <a:extLst>
              <a:ext uri="{FF2B5EF4-FFF2-40B4-BE49-F238E27FC236}">
                <a16:creationId xmlns:a16="http://schemas.microsoft.com/office/drawing/2014/main" id="{E715AFD3-B6C1-A043-96C0-61346C1C2C06}"/>
              </a:ext>
            </a:extLst>
          </p:cNvPr>
          <p:cNvSpPr txBox="1"/>
          <p:nvPr/>
        </p:nvSpPr>
        <p:spPr>
          <a:xfrm>
            <a:off x="1080294" y="2729985"/>
            <a:ext cx="11658600" cy="6186309"/>
          </a:xfrm>
          <a:prstGeom prst="rect">
            <a:avLst/>
          </a:prstGeom>
          <a:noFill/>
        </p:spPr>
        <p:txBody>
          <a:bodyPr wrap="square" rtlCol="0">
            <a:spAutoFit/>
          </a:bodyPr>
          <a:lstStyle/>
          <a:p>
            <a:r>
              <a:rPr lang="en" sz="4400" dirty="0">
                <a:latin typeface="JetBrains Mono" panose="020B0509020102050004" pitchFamily="49" charset="0"/>
              </a:rPr>
              <a:t>def </a:t>
            </a:r>
            <a:r>
              <a:rPr lang="en" sz="4400" dirty="0" err="1">
                <a:latin typeface="JetBrains Mono" panose="020B0509020102050004" pitchFamily="49" charset="0"/>
              </a:rPr>
              <a:t>test_function</a:t>
            </a:r>
            <a:r>
              <a:rPr lang="en" sz="4400" dirty="0">
                <a:latin typeface="JetBrains Mono" panose="020B0509020102050004" pitchFamily="49" charset="0"/>
              </a:rPr>
              <a:t>():</a:t>
            </a:r>
            <a:br>
              <a:rPr lang="en" sz="4400" dirty="0">
                <a:latin typeface="JetBrains Mono" panose="020B0509020102050004" pitchFamily="49" charset="0"/>
              </a:rPr>
            </a:br>
            <a:r>
              <a:rPr lang="en" sz="4400" dirty="0">
                <a:latin typeface="JetBrains Mono" panose="020B0509020102050004" pitchFamily="49" charset="0"/>
              </a:rPr>
              <a:t>    ...</a:t>
            </a:r>
            <a:br>
              <a:rPr lang="en" sz="4400" dirty="0">
                <a:latin typeface="JetBrains Mono" panose="020B0509020102050004" pitchFamily="49" charset="0"/>
              </a:rPr>
            </a:br>
            <a:br>
              <a:rPr lang="en" sz="4400" dirty="0">
                <a:latin typeface="JetBrains Mono" panose="020B0509020102050004" pitchFamily="49" charset="0"/>
              </a:rPr>
            </a:br>
            <a:r>
              <a:rPr lang="en" sz="4400" dirty="0" err="1">
                <a:latin typeface="JetBrains Mono" panose="020B0509020102050004" pitchFamily="49" charset="0"/>
              </a:rPr>
              <a:t>test_function</a:t>
            </a:r>
            <a:r>
              <a:rPr lang="en" sz="4400" dirty="0">
                <a:latin typeface="JetBrains Mono" panose="020B0509020102050004" pitchFamily="49" charset="0"/>
              </a:rPr>
              <a:t>()</a:t>
            </a:r>
            <a:br>
              <a:rPr lang="en" sz="4400" dirty="0">
                <a:latin typeface="JetBrains Mono" panose="020B0509020102050004" pitchFamily="49" charset="0"/>
              </a:rPr>
            </a:br>
            <a:r>
              <a:rPr lang="en" sz="4400" dirty="0">
                <a:latin typeface="JetBrains Mono" panose="020B0509020102050004" pitchFamily="49" charset="0"/>
              </a:rPr>
              <a:t>#</a:t>
            </a:r>
            <a:r>
              <a:rPr lang="ru-RU" sz="4400" dirty="0">
                <a:latin typeface="JetBrains Mono" panose="020B0509020102050004" pitchFamily="49" charset="0"/>
              </a:rPr>
              <a:t>так же в качестве альтернативы мы можем</a:t>
            </a:r>
            <a:br>
              <a:rPr lang="ru-RU" sz="4400" dirty="0">
                <a:latin typeface="JetBrains Mono" panose="020B0509020102050004" pitchFamily="49" charset="0"/>
              </a:rPr>
            </a:br>
            <a:r>
              <a:rPr lang="ru-RU" sz="4400" dirty="0">
                <a:latin typeface="JetBrains Mono" panose="020B0509020102050004" pitchFamily="49" charset="0"/>
              </a:rPr>
              <a:t># можно использовать три точки</a:t>
            </a:r>
            <a:br>
              <a:rPr lang="ru-RU" sz="4400" dirty="0">
                <a:latin typeface="JetBrains Mono" panose="020B0509020102050004" pitchFamily="49" charset="0"/>
              </a:rPr>
            </a:br>
            <a:r>
              <a:rPr lang="ru-RU" sz="4400" dirty="0">
                <a:latin typeface="JetBrains Mono" panose="020B0509020102050004" pitchFamily="49" charset="0"/>
              </a:rPr>
              <a:t>#не может змея жить без альтернативных конструкций</a:t>
            </a:r>
          </a:p>
        </p:txBody>
      </p:sp>
    </p:spTree>
    <p:extLst>
      <p:ext uri="{BB962C8B-B14F-4D97-AF65-F5344CB8AC3E}">
        <p14:creationId xmlns:p14="http://schemas.microsoft.com/office/powerpoint/2010/main" val="2574823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algn="ctr"/>
            <a:r>
              <a:rPr lang="ru-RU" sz="3600" dirty="0">
                <a:latin typeface="GT Eesti Pro Display Light" pitchFamily="2" charset="0"/>
              </a:rPr>
              <a:t>Создание пользовательских типов исключений</a:t>
            </a:r>
            <a:endParaRPr lang="en" sz="3600" dirty="0">
              <a:latin typeface="GT Eesti Pro Display Light"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21</a:t>
            </a:fld>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
        <p:nvSpPr>
          <p:cNvPr id="4" name="TextBox 3">
            <a:extLst>
              <a:ext uri="{FF2B5EF4-FFF2-40B4-BE49-F238E27FC236}">
                <a16:creationId xmlns:a16="http://schemas.microsoft.com/office/drawing/2014/main" id="{250AC1DC-1CEA-DB46-835B-A2CAA507C208}"/>
              </a:ext>
            </a:extLst>
          </p:cNvPr>
          <p:cNvSpPr txBox="1"/>
          <p:nvPr/>
        </p:nvSpPr>
        <p:spPr>
          <a:xfrm>
            <a:off x="1080294" y="1588687"/>
            <a:ext cx="14807406" cy="3170099"/>
          </a:xfrm>
          <a:prstGeom prst="rect">
            <a:avLst/>
          </a:prstGeom>
          <a:noFill/>
        </p:spPr>
        <p:txBody>
          <a:bodyPr wrap="square" rtlCol="0">
            <a:spAutoFit/>
          </a:bodyPr>
          <a:lstStyle/>
          <a:p>
            <a:r>
              <a:rPr lang="ru-RU" sz="4000" dirty="0">
                <a:latin typeface="GT Eesti Pro Display Light" pitchFamily="2" charset="0"/>
              </a:rPr>
              <a:t>Вы можете создавать пользовательские типы исключений, если у вас есть такая потребность. Допустим, мы хотим сделать программу, которая добавляет ошибку, если значения больше определенного предела ( подразумевается, что ни в одном месяце нет числа больше 32).</a:t>
            </a:r>
          </a:p>
        </p:txBody>
      </p:sp>
      <p:sp>
        <p:nvSpPr>
          <p:cNvPr id="5" name="TextBox 4">
            <a:extLst>
              <a:ext uri="{FF2B5EF4-FFF2-40B4-BE49-F238E27FC236}">
                <a16:creationId xmlns:a16="http://schemas.microsoft.com/office/drawing/2014/main" id="{F54097CC-ECF3-7243-AA1A-24CFEE693D73}"/>
              </a:ext>
            </a:extLst>
          </p:cNvPr>
          <p:cNvSpPr txBox="1"/>
          <p:nvPr/>
        </p:nvSpPr>
        <p:spPr>
          <a:xfrm>
            <a:off x="2876550" y="1588687"/>
            <a:ext cx="57150" cy="307777"/>
          </a:xfrm>
          <a:prstGeom prst="rect">
            <a:avLst/>
          </a:prstGeom>
          <a:noFill/>
        </p:spPr>
        <p:txBody>
          <a:bodyPr wrap="square" rtlCol="0">
            <a:spAutoFit/>
          </a:bodyPr>
          <a:lstStyle/>
          <a:p>
            <a:endParaRPr lang="ru-RU" dirty="0"/>
          </a:p>
        </p:txBody>
      </p:sp>
      <p:sp>
        <p:nvSpPr>
          <p:cNvPr id="2" name="Прямоугольник 1">
            <a:extLst>
              <a:ext uri="{FF2B5EF4-FFF2-40B4-BE49-F238E27FC236}">
                <a16:creationId xmlns:a16="http://schemas.microsoft.com/office/drawing/2014/main" id="{A97D4E1B-0541-DF40-ADC0-43BD3A0AA878}"/>
              </a:ext>
            </a:extLst>
          </p:cNvPr>
          <p:cNvSpPr/>
          <p:nvPr/>
        </p:nvSpPr>
        <p:spPr>
          <a:xfrm>
            <a:off x="1024153" y="2367422"/>
            <a:ext cx="14325071" cy="590611"/>
          </a:xfrm>
          <a:prstGeom prst="rect">
            <a:avLst/>
          </a:prstGeom>
        </p:spPr>
        <p:txBody>
          <a:bodyPr wrap="square">
            <a:spAutoFit/>
          </a:bodyPr>
          <a:lstStyle/>
          <a:p>
            <a:pPr>
              <a:lnSpc>
                <a:spcPct val="150000"/>
              </a:lnSpc>
            </a:pPr>
            <a:endParaRPr lang="ru-RU" sz="2400" dirty="0">
              <a:latin typeface="GT Eesti Pro Display Light" pitchFamily="2" charset="0"/>
            </a:endParaRPr>
          </a:p>
        </p:txBody>
      </p:sp>
    </p:spTree>
    <p:extLst>
      <p:ext uri="{BB962C8B-B14F-4D97-AF65-F5344CB8AC3E}">
        <p14:creationId xmlns:p14="http://schemas.microsoft.com/office/powerpoint/2010/main" val="3743552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algn="ctr"/>
            <a:r>
              <a:rPr lang="ru-RU" sz="3600" dirty="0">
                <a:latin typeface="GT Eesti Pro Display Light" pitchFamily="2" charset="0"/>
              </a:rPr>
              <a:t>Создание пользовательских типов исключений</a:t>
            </a:r>
            <a:endParaRPr lang="en" sz="3600" dirty="0">
              <a:latin typeface="GT Eesti Pro Display Light"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22</a:t>
            </a:fld>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
        <p:nvSpPr>
          <p:cNvPr id="4" name="TextBox 3">
            <a:extLst>
              <a:ext uri="{FF2B5EF4-FFF2-40B4-BE49-F238E27FC236}">
                <a16:creationId xmlns:a16="http://schemas.microsoft.com/office/drawing/2014/main" id="{250AC1DC-1CEA-DB46-835B-A2CAA507C208}"/>
              </a:ext>
            </a:extLst>
          </p:cNvPr>
          <p:cNvSpPr txBox="1"/>
          <p:nvPr/>
        </p:nvSpPr>
        <p:spPr>
          <a:xfrm>
            <a:off x="1080294" y="1486798"/>
            <a:ext cx="14807406" cy="7484165"/>
          </a:xfrm>
          <a:prstGeom prst="rect">
            <a:avLst/>
          </a:prstGeom>
          <a:noFill/>
        </p:spPr>
        <p:txBody>
          <a:bodyPr wrap="square" rtlCol="0">
            <a:spAutoFit/>
          </a:bodyPr>
          <a:lstStyle/>
          <a:p>
            <a:pPr>
              <a:lnSpc>
                <a:spcPct val="150000"/>
              </a:lnSpc>
            </a:pPr>
            <a:r>
              <a:rPr lang="en" sz="3600" dirty="0">
                <a:latin typeface="JetBrains Mono" panose="020B0509020102050004" pitchFamily="49" charset="0"/>
              </a:rPr>
              <a:t>day = 32</a:t>
            </a:r>
            <a:br>
              <a:rPr lang="en" sz="3600" dirty="0">
                <a:latin typeface="JetBrains Mono" panose="020B0509020102050004" pitchFamily="49" charset="0"/>
              </a:rPr>
            </a:br>
            <a:r>
              <a:rPr lang="en" sz="3600" dirty="0">
                <a:latin typeface="JetBrains Mono" panose="020B0509020102050004" pitchFamily="49" charset="0"/>
              </a:rPr>
              <a:t>try:</a:t>
            </a:r>
            <a:br>
              <a:rPr lang="en" sz="3600" dirty="0">
                <a:latin typeface="JetBrains Mono" panose="020B0509020102050004" pitchFamily="49" charset="0"/>
              </a:rPr>
            </a:br>
            <a:r>
              <a:rPr lang="en" sz="3600" dirty="0">
                <a:latin typeface="JetBrains Mono" panose="020B0509020102050004" pitchFamily="49" charset="0"/>
              </a:rPr>
              <a:t>    if day &gt; 31:</a:t>
            </a:r>
            <a:br>
              <a:rPr lang="en" sz="3600" dirty="0">
                <a:latin typeface="JetBrains Mono" panose="020B0509020102050004" pitchFamily="49" charset="0"/>
              </a:rPr>
            </a:br>
            <a:r>
              <a:rPr lang="en" sz="3600" dirty="0">
                <a:latin typeface="JetBrains Mono" panose="020B0509020102050004" pitchFamily="49" charset="0"/>
              </a:rPr>
              <a:t>        raise </a:t>
            </a:r>
            <a:r>
              <a:rPr lang="en" sz="3600" dirty="0" err="1">
                <a:latin typeface="JetBrains Mono" panose="020B0509020102050004" pitchFamily="49" charset="0"/>
              </a:rPr>
              <a:t>ValueError</a:t>
            </a:r>
            <a:r>
              <a:rPr lang="en" sz="3600" dirty="0">
                <a:latin typeface="JetBrains Mono" panose="020B0509020102050004" pitchFamily="49" charset="0"/>
              </a:rPr>
              <a:t>("</a:t>
            </a:r>
            <a:r>
              <a:rPr lang="ru-RU" sz="3600" dirty="0">
                <a:latin typeface="JetBrains Mono" panose="020B0509020102050004" pitchFamily="49" charset="0"/>
              </a:rPr>
              <a:t>Неправильное число")</a:t>
            </a:r>
            <a:br>
              <a:rPr lang="ru-RU" sz="3600" dirty="0">
                <a:latin typeface="JetBrains Mono" panose="020B0509020102050004" pitchFamily="49" charset="0"/>
              </a:rPr>
            </a:br>
            <a:r>
              <a:rPr lang="en" sz="3600" dirty="0">
                <a:latin typeface="JetBrains Mono" panose="020B0509020102050004" pitchFamily="49" charset="0"/>
              </a:rPr>
              <a:t>except </a:t>
            </a:r>
            <a:r>
              <a:rPr lang="en" sz="3600" dirty="0" err="1">
                <a:latin typeface="JetBrains Mono" panose="020B0509020102050004" pitchFamily="49" charset="0"/>
              </a:rPr>
              <a:t>ValueError</a:t>
            </a:r>
            <a:r>
              <a:rPr lang="en" sz="3600" dirty="0">
                <a:latin typeface="JetBrains Mono" panose="020B0509020102050004" pitchFamily="49" charset="0"/>
              </a:rPr>
              <a:t> as msg:</a:t>
            </a:r>
            <a:br>
              <a:rPr lang="en" sz="3600" dirty="0">
                <a:latin typeface="JetBrains Mono" panose="020B0509020102050004" pitchFamily="49" charset="0"/>
              </a:rPr>
            </a:br>
            <a:r>
              <a:rPr lang="en" sz="3600" dirty="0">
                <a:latin typeface="JetBrains Mono" panose="020B0509020102050004" pitchFamily="49" charset="0"/>
              </a:rPr>
              <a:t>    print("</a:t>
            </a:r>
            <a:r>
              <a:rPr lang="ru-RU" sz="3600" dirty="0">
                <a:latin typeface="JetBrains Mono" panose="020B0509020102050004" pitchFamily="49" charset="0"/>
              </a:rPr>
              <a:t>программа нашла", </a:t>
            </a:r>
            <a:r>
              <a:rPr lang="en" sz="3600" dirty="0">
                <a:latin typeface="JetBrains Mono" panose="020B0509020102050004" pitchFamily="49" charset="0"/>
              </a:rPr>
              <a:t>msg)</a:t>
            </a:r>
            <a:br>
              <a:rPr lang="en" sz="3600" dirty="0">
                <a:latin typeface="JetBrains Mono" panose="020B0509020102050004" pitchFamily="49" charset="0"/>
              </a:rPr>
            </a:br>
            <a:r>
              <a:rPr lang="en" sz="3600" dirty="0">
                <a:latin typeface="JetBrains Mono" panose="020B0509020102050004" pitchFamily="49" charset="0"/>
              </a:rPr>
              <a:t>finally:</a:t>
            </a:r>
            <a:br>
              <a:rPr lang="en" sz="3600" dirty="0">
                <a:latin typeface="JetBrains Mono" panose="020B0509020102050004" pitchFamily="49" charset="0"/>
              </a:rPr>
            </a:br>
            <a:r>
              <a:rPr lang="en" sz="3600" dirty="0">
                <a:latin typeface="JetBrains Mono" panose="020B0509020102050004" pitchFamily="49" charset="0"/>
              </a:rPr>
              <a:t>    print(" </a:t>
            </a:r>
            <a:r>
              <a:rPr lang="ru-RU" sz="3600" dirty="0">
                <a:latin typeface="JetBrains Mono" panose="020B0509020102050004" pitchFamily="49" charset="0"/>
              </a:rPr>
              <a:t>Но сегодня ведь классный денечек, не правда ли? ")</a:t>
            </a:r>
          </a:p>
        </p:txBody>
      </p:sp>
      <p:sp>
        <p:nvSpPr>
          <p:cNvPr id="5" name="TextBox 4">
            <a:extLst>
              <a:ext uri="{FF2B5EF4-FFF2-40B4-BE49-F238E27FC236}">
                <a16:creationId xmlns:a16="http://schemas.microsoft.com/office/drawing/2014/main" id="{F54097CC-ECF3-7243-AA1A-24CFEE693D73}"/>
              </a:ext>
            </a:extLst>
          </p:cNvPr>
          <p:cNvSpPr txBox="1"/>
          <p:nvPr/>
        </p:nvSpPr>
        <p:spPr>
          <a:xfrm>
            <a:off x="2876550" y="1588687"/>
            <a:ext cx="57150" cy="307777"/>
          </a:xfrm>
          <a:prstGeom prst="rect">
            <a:avLst/>
          </a:prstGeom>
          <a:noFill/>
        </p:spPr>
        <p:txBody>
          <a:bodyPr wrap="square" rtlCol="0">
            <a:spAutoFit/>
          </a:bodyPr>
          <a:lstStyle/>
          <a:p>
            <a:endParaRPr lang="ru-RU" dirty="0"/>
          </a:p>
        </p:txBody>
      </p:sp>
      <p:sp>
        <p:nvSpPr>
          <p:cNvPr id="2" name="Прямоугольник 1">
            <a:extLst>
              <a:ext uri="{FF2B5EF4-FFF2-40B4-BE49-F238E27FC236}">
                <a16:creationId xmlns:a16="http://schemas.microsoft.com/office/drawing/2014/main" id="{A97D4E1B-0541-DF40-ADC0-43BD3A0AA878}"/>
              </a:ext>
            </a:extLst>
          </p:cNvPr>
          <p:cNvSpPr/>
          <p:nvPr/>
        </p:nvSpPr>
        <p:spPr>
          <a:xfrm>
            <a:off x="1024153" y="2367422"/>
            <a:ext cx="14325071" cy="590611"/>
          </a:xfrm>
          <a:prstGeom prst="rect">
            <a:avLst/>
          </a:prstGeom>
        </p:spPr>
        <p:txBody>
          <a:bodyPr wrap="square">
            <a:spAutoFit/>
          </a:bodyPr>
          <a:lstStyle/>
          <a:p>
            <a:pPr>
              <a:lnSpc>
                <a:spcPct val="150000"/>
              </a:lnSpc>
            </a:pPr>
            <a:endParaRPr lang="ru-RU" sz="2400" dirty="0">
              <a:latin typeface="GT Eesti Pro Display Light" pitchFamily="2" charset="0"/>
            </a:endParaRPr>
          </a:p>
        </p:txBody>
      </p:sp>
    </p:spTree>
    <p:extLst>
      <p:ext uri="{BB962C8B-B14F-4D97-AF65-F5344CB8AC3E}">
        <p14:creationId xmlns:p14="http://schemas.microsoft.com/office/powerpoint/2010/main" val="969813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algn="ctr"/>
            <a:r>
              <a:rPr lang="ru-RU" sz="3600" dirty="0">
                <a:latin typeface="GT Eesti Pro Display Light" pitchFamily="2" charset="0"/>
              </a:rPr>
              <a:t>Отладка с помощью инструкции </a:t>
            </a:r>
            <a:r>
              <a:rPr lang="en-US" sz="3600" dirty="0">
                <a:latin typeface="GT Eesti Pro Display Light" pitchFamily="2" charset="0"/>
              </a:rPr>
              <a:t>assert</a:t>
            </a:r>
            <a:endParaRPr lang="en" sz="3600" dirty="0">
              <a:latin typeface="GT Eesti Pro Display Light"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23</a:t>
            </a:fld>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
        <p:nvSpPr>
          <p:cNvPr id="4" name="TextBox 3">
            <a:extLst>
              <a:ext uri="{FF2B5EF4-FFF2-40B4-BE49-F238E27FC236}">
                <a16:creationId xmlns:a16="http://schemas.microsoft.com/office/drawing/2014/main" id="{250AC1DC-1CEA-DB46-835B-A2CAA507C208}"/>
              </a:ext>
            </a:extLst>
          </p:cNvPr>
          <p:cNvSpPr txBox="1"/>
          <p:nvPr/>
        </p:nvSpPr>
        <p:spPr>
          <a:xfrm>
            <a:off x="1080294" y="1588687"/>
            <a:ext cx="14807406" cy="5078313"/>
          </a:xfrm>
          <a:prstGeom prst="rect">
            <a:avLst/>
          </a:prstGeom>
          <a:noFill/>
        </p:spPr>
        <p:txBody>
          <a:bodyPr wrap="square" rtlCol="0">
            <a:spAutoFit/>
          </a:bodyPr>
          <a:lstStyle/>
          <a:p>
            <a:r>
              <a:rPr lang="ru-RU" sz="3600" dirty="0">
                <a:latin typeface="JetBrains Mono" panose="020B0509020102050004" pitchFamily="49" charset="0"/>
              </a:rPr>
              <a:t>Когда вы отлаживаете код, часто </a:t>
            </a:r>
            <a:r>
              <a:rPr lang="en-US" sz="3600" dirty="0">
                <a:latin typeface="JetBrains Mono" panose="020B0509020102050004" pitchFamily="49" charset="0"/>
              </a:rPr>
              <a:t>Python </a:t>
            </a:r>
            <a:r>
              <a:rPr lang="ru-RU" sz="3600" dirty="0">
                <a:latin typeface="JetBrains Mono" panose="020B0509020102050004" pitchFamily="49" charset="0"/>
              </a:rPr>
              <a:t>указывает на какую-то строчку, которая приводит к ошибке. Один из самых простых методов – просто закомментировать ту строчку, которая приводит к ошибке:</a:t>
            </a:r>
          </a:p>
          <a:p>
            <a:r>
              <a:rPr lang="en-US" sz="3600" dirty="0">
                <a:latin typeface="JetBrains Mono" panose="020B0509020102050004" pitchFamily="49" charset="0"/>
              </a:rPr>
              <a:t>#</a:t>
            </a:r>
            <a:r>
              <a:rPr lang="en-US" sz="3600" dirty="0" err="1">
                <a:latin typeface="JetBrains Mono" panose="020B0509020102050004" pitchFamily="49" charset="0"/>
              </a:rPr>
              <a:t>elem</a:t>
            </a:r>
            <a:r>
              <a:rPr lang="en-US" sz="3600" dirty="0">
                <a:latin typeface="JetBrains Mono" panose="020B0509020102050004" pitchFamily="49" charset="0"/>
              </a:rPr>
              <a:t> = </a:t>
            </a:r>
            <a:r>
              <a:rPr lang="en-US" sz="3600" dirty="0" err="1">
                <a:latin typeface="JetBrains Mono" panose="020B0509020102050004" pitchFamily="49" charset="0"/>
              </a:rPr>
              <a:t>elem</a:t>
            </a:r>
            <a:r>
              <a:rPr lang="en-US" sz="3600" dirty="0">
                <a:latin typeface="JetBrains Mono" panose="020B0509020102050004" pitchFamily="49" charset="0"/>
              </a:rPr>
              <a:t> /2</a:t>
            </a:r>
          </a:p>
          <a:p>
            <a:r>
              <a:rPr lang="ru-RU" sz="3600" dirty="0">
                <a:latin typeface="JetBrains Mono" panose="020B0509020102050004" pitchFamily="49" charset="0"/>
              </a:rPr>
              <a:t>Еще одним полезным средством для отладки является </a:t>
            </a:r>
            <a:r>
              <a:rPr lang="en-US" sz="3600" dirty="0">
                <a:latin typeface="JetBrains Mono" panose="020B0509020102050004" pitchFamily="49" charset="0"/>
              </a:rPr>
              <a:t>assert</a:t>
            </a:r>
            <a:r>
              <a:rPr lang="ru-RU" sz="3600" dirty="0">
                <a:latin typeface="JetBrains Mono" panose="020B0509020102050004" pitchFamily="49" charset="0"/>
              </a:rPr>
              <a:t>. Она проверяет указанное тестовое выражение равенства значения </a:t>
            </a:r>
            <a:r>
              <a:rPr lang="en-US" sz="3600" dirty="0">
                <a:latin typeface="JetBrains Mono" panose="020B0509020102050004" pitchFamily="49" charset="0"/>
              </a:rPr>
              <a:t>True </a:t>
            </a:r>
            <a:r>
              <a:rPr lang="ru-RU" sz="3600" dirty="0">
                <a:latin typeface="JetBrains Mono" panose="020B0509020102050004" pitchFamily="49" charset="0"/>
              </a:rPr>
              <a:t>или </a:t>
            </a:r>
            <a:r>
              <a:rPr lang="en-US" sz="3600" dirty="0">
                <a:latin typeface="JetBrains Mono" panose="020B0509020102050004" pitchFamily="49" charset="0"/>
              </a:rPr>
              <a:t>False </a:t>
            </a:r>
            <a:r>
              <a:rPr lang="ru-RU" sz="3600" dirty="0">
                <a:latin typeface="JetBrains Mono" panose="020B0509020102050004" pitchFamily="49" charset="0"/>
              </a:rPr>
              <a:t>выдает ошибку </a:t>
            </a:r>
            <a:r>
              <a:rPr lang="en-US" sz="3600" dirty="0" err="1">
                <a:latin typeface="JetBrains Mono" panose="020B0509020102050004" pitchFamily="49" charset="0"/>
              </a:rPr>
              <a:t>AssertationError</a:t>
            </a:r>
            <a:r>
              <a:rPr lang="ru-RU" sz="3600" dirty="0">
                <a:latin typeface="JetBrains Mono" panose="020B0509020102050004" pitchFamily="49" charset="0"/>
              </a:rPr>
              <a:t>, если проверка не была пройдена. </a:t>
            </a:r>
          </a:p>
        </p:txBody>
      </p:sp>
      <p:sp>
        <p:nvSpPr>
          <p:cNvPr id="5" name="TextBox 4">
            <a:extLst>
              <a:ext uri="{FF2B5EF4-FFF2-40B4-BE49-F238E27FC236}">
                <a16:creationId xmlns:a16="http://schemas.microsoft.com/office/drawing/2014/main" id="{F54097CC-ECF3-7243-AA1A-24CFEE693D73}"/>
              </a:ext>
            </a:extLst>
          </p:cNvPr>
          <p:cNvSpPr txBox="1"/>
          <p:nvPr/>
        </p:nvSpPr>
        <p:spPr>
          <a:xfrm>
            <a:off x="2876550" y="1588687"/>
            <a:ext cx="57150" cy="307777"/>
          </a:xfrm>
          <a:prstGeom prst="rect">
            <a:avLst/>
          </a:prstGeom>
          <a:noFill/>
        </p:spPr>
        <p:txBody>
          <a:bodyPr wrap="square" rtlCol="0">
            <a:spAutoFit/>
          </a:bodyPr>
          <a:lstStyle/>
          <a:p>
            <a:endParaRPr lang="ru-RU" dirty="0"/>
          </a:p>
        </p:txBody>
      </p:sp>
      <p:sp>
        <p:nvSpPr>
          <p:cNvPr id="2" name="Прямоугольник 1">
            <a:extLst>
              <a:ext uri="{FF2B5EF4-FFF2-40B4-BE49-F238E27FC236}">
                <a16:creationId xmlns:a16="http://schemas.microsoft.com/office/drawing/2014/main" id="{A97D4E1B-0541-DF40-ADC0-43BD3A0AA878}"/>
              </a:ext>
            </a:extLst>
          </p:cNvPr>
          <p:cNvSpPr/>
          <p:nvPr/>
        </p:nvSpPr>
        <p:spPr>
          <a:xfrm>
            <a:off x="1024153" y="2367422"/>
            <a:ext cx="14325071" cy="590611"/>
          </a:xfrm>
          <a:prstGeom prst="rect">
            <a:avLst/>
          </a:prstGeom>
        </p:spPr>
        <p:txBody>
          <a:bodyPr wrap="square">
            <a:spAutoFit/>
          </a:bodyPr>
          <a:lstStyle/>
          <a:p>
            <a:pPr>
              <a:lnSpc>
                <a:spcPct val="150000"/>
              </a:lnSpc>
            </a:pPr>
            <a:endParaRPr lang="ru-RU" sz="2400" dirty="0">
              <a:latin typeface="GT Eesti Pro Display Light" pitchFamily="2" charset="0"/>
            </a:endParaRPr>
          </a:p>
        </p:txBody>
      </p:sp>
    </p:spTree>
    <p:extLst>
      <p:ext uri="{BB962C8B-B14F-4D97-AF65-F5344CB8AC3E}">
        <p14:creationId xmlns:p14="http://schemas.microsoft.com/office/powerpoint/2010/main" val="948033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algn="ctr"/>
            <a:r>
              <a:rPr lang="en-US" sz="3600" dirty="0">
                <a:latin typeface="GT Eesti Pro Display Light" pitchFamily="2" charset="0"/>
              </a:rPr>
              <a:t>Assert  </a:t>
            </a:r>
            <a:r>
              <a:rPr lang="ru-RU" sz="3600" dirty="0">
                <a:latin typeface="GT Eesti Pro Display Light" pitchFamily="2" charset="0"/>
              </a:rPr>
              <a:t>и исключения</a:t>
            </a:r>
            <a:endParaRPr lang="en" sz="3600" dirty="0">
              <a:latin typeface="GT Eesti Pro Display Light"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24</a:t>
            </a:fld>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
        <p:nvSpPr>
          <p:cNvPr id="4" name="TextBox 3">
            <a:extLst>
              <a:ext uri="{FF2B5EF4-FFF2-40B4-BE49-F238E27FC236}">
                <a16:creationId xmlns:a16="http://schemas.microsoft.com/office/drawing/2014/main" id="{250AC1DC-1CEA-DB46-835B-A2CAA507C208}"/>
              </a:ext>
            </a:extLst>
          </p:cNvPr>
          <p:cNvSpPr txBox="1"/>
          <p:nvPr/>
        </p:nvSpPr>
        <p:spPr>
          <a:xfrm>
            <a:off x="1080294" y="1284503"/>
            <a:ext cx="14807406" cy="6653168"/>
          </a:xfrm>
          <a:prstGeom prst="rect">
            <a:avLst/>
          </a:prstGeom>
          <a:noFill/>
        </p:spPr>
        <p:txBody>
          <a:bodyPr wrap="square" rtlCol="0">
            <a:spAutoFit/>
          </a:bodyPr>
          <a:lstStyle/>
          <a:p>
            <a:pPr>
              <a:lnSpc>
                <a:spcPct val="150000"/>
              </a:lnSpc>
            </a:pPr>
            <a:r>
              <a:rPr lang="ru-RU" sz="3600" dirty="0">
                <a:latin typeface="JetBrains Mono" panose="020B0509020102050004" pitchFamily="49" charset="0"/>
              </a:rPr>
              <a:t>На первый раз может показаться, что работа инструкции </a:t>
            </a:r>
            <a:r>
              <a:rPr lang="en-US" sz="3600" dirty="0">
                <a:latin typeface="JetBrains Mono" panose="020B0509020102050004" pitchFamily="49" charset="0"/>
              </a:rPr>
              <a:t>assert </a:t>
            </a:r>
            <a:r>
              <a:rPr lang="ru-RU" sz="3600" dirty="0">
                <a:latin typeface="JetBrains Mono" panose="020B0509020102050004" pitchFamily="49" charset="0"/>
              </a:rPr>
              <a:t>похожа на обычную обработку исключений, однако тут несколько ключевых отличий.</a:t>
            </a:r>
          </a:p>
          <a:p>
            <a:pPr marL="571500" indent="-571500">
              <a:lnSpc>
                <a:spcPct val="150000"/>
              </a:lnSpc>
              <a:buFont typeface="Arial" panose="020B0604020202020204" pitchFamily="34" charset="0"/>
              <a:buChar char="•"/>
            </a:pPr>
            <a:r>
              <a:rPr lang="ru-RU" sz="3600" dirty="0">
                <a:latin typeface="JetBrains Mono" panose="020B0509020102050004" pitchFamily="49" charset="0"/>
              </a:rPr>
              <a:t>Исключения предлагают способ для обработки ошибок, которые могут происходить на этапе исполнения</a:t>
            </a:r>
          </a:p>
          <a:p>
            <a:pPr marL="571500" indent="-571500">
              <a:lnSpc>
                <a:spcPct val="150000"/>
              </a:lnSpc>
              <a:buFont typeface="Arial" panose="020B0604020202020204" pitchFamily="34" charset="0"/>
              <a:buChar char="•"/>
            </a:pPr>
            <a:r>
              <a:rPr lang="ru-RU" sz="3600" dirty="0">
                <a:latin typeface="JetBrains Mono" panose="020B0509020102050004" pitchFamily="49" charset="0"/>
              </a:rPr>
              <a:t>Инструмент </a:t>
            </a:r>
            <a:r>
              <a:rPr lang="en-US" sz="3600" dirty="0" err="1">
                <a:latin typeface="JetBrains Mono" panose="020B0509020102050004" pitchFamily="49" charset="0"/>
              </a:rPr>
              <a:t>AssertationErrors</a:t>
            </a:r>
            <a:r>
              <a:rPr lang="en-US" sz="3600" dirty="0">
                <a:latin typeface="JetBrains Mono" panose="020B0509020102050004" pitchFamily="49" charset="0"/>
              </a:rPr>
              <a:t> </a:t>
            </a:r>
            <a:r>
              <a:rPr lang="ru-RU" sz="3600" dirty="0">
                <a:latin typeface="JetBrains Mono" panose="020B0509020102050004" pitchFamily="49" charset="0"/>
              </a:rPr>
              <a:t>обеспечивает программистов средствами для нахождения ошибок во время выполнения работы программы.</a:t>
            </a:r>
          </a:p>
        </p:txBody>
      </p:sp>
      <p:sp>
        <p:nvSpPr>
          <p:cNvPr id="5" name="TextBox 4">
            <a:extLst>
              <a:ext uri="{FF2B5EF4-FFF2-40B4-BE49-F238E27FC236}">
                <a16:creationId xmlns:a16="http://schemas.microsoft.com/office/drawing/2014/main" id="{F54097CC-ECF3-7243-AA1A-24CFEE693D73}"/>
              </a:ext>
            </a:extLst>
          </p:cNvPr>
          <p:cNvSpPr txBox="1"/>
          <p:nvPr/>
        </p:nvSpPr>
        <p:spPr>
          <a:xfrm>
            <a:off x="2876550" y="1588687"/>
            <a:ext cx="57150" cy="307777"/>
          </a:xfrm>
          <a:prstGeom prst="rect">
            <a:avLst/>
          </a:prstGeom>
          <a:noFill/>
        </p:spPr>
        <p:txBody>
          <a:bodyPr wrap="square" rtlCol="0">
            <a:spAutoFit/>
          </a:bodyPr>
          <a:lstStyle/>
          <a:p>
            <a:endParaRPr lang="ru-RU" dirty="0"/>
          </a:p>
        </p:txBody>
      </p:sp>
      <p:sp>
        <p:nvSpPr>
          <p:cNvPr id="2" name="Прямоугольник 1">
            <a:extLst>
              <a:ext uri="{FF2B5EF4-FFF2-40B4-BE49-F238E27FC236}">
                <a16:creationId xmlns:a16="http://schemas.microsoft.com/office/drawing/2014/main" id="{A97D4E1B-0541-DF40-ADC0-43BD3A0AA878}"/>
              </a:ext>
            </a:extLst>
          </p:cNvPr>
          <p:cNvSpPr/>
          <p:nvPr/>
        </p:nvSpPr>
        <p:spPr>
          <a:xfrm>
            <a:off x="1024153" y="2367422"/>
            <a:ext cx="14325071" cy="590611"/>
          </a:xfrm>
          <a:prstGeom prst="rect">
            <a:avLst/>
          </a:prstGeom>
        </p:spPr>
        <p:txBody>
          <a:bodyPr wrap="square">
            <a:spAutoFit/>
          </a:bodyPr>
          <a:lstStyle/>
          <a:p>
            <a:pPr>
              <a:lnSpc>
                <a:spcPct val="150000"/>
              </a:lnSpc>
            </a:pPr>
            <a:endParaRPr lang="ru-RU" sz="2400" dirty="0">
              <a:latin typeface="GT Eesti Pro Display Light" pitchFamily="2" charset="0"/>
            </a:endParaRPr>
          </a:p>
        </p:txBody>
      </p:sp>
    </p:spTree>
    <p:extLst>
      <p:ext uri="{BB962C8B-B14F-4D97-AF65-F5344CB8AC3E}">
        <p14:creationId xmlns:p14="http://schemas.microsoft.com/office/powerpoint/2010/main" val="3510180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algn="ctr"/>
            <a:r>
              <a:rPr lang="en-US" sz="3600" dirty="0">
                <a:latin typeface="GT Eesti Pro Display Light" pitchFamily="2" charset="0"/>
              </a:rPr>
              <a:t>Assert  </a:t>
            </a:r>
            <a:r>
              <a:rPr lang="ru-RU" sz="3600" dirty="0">
                <a:latin typeface="GT Eesti Pro Display Light" pitchFamily="2" charset="0"/>
              </a:rPr>
              <a:t>и исключения</a:t>
            </a:r>
            <a:endParaRPr lang="en" sz="3600" dirty="0">
              <a:latin typeface="GT Eesti Pro Display Light"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25</a:t>
            </a:fld>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
        <p:nvSpPr>
          <p:cNvPr id="4" name="TextBox 3">
            <a:extLst>
              <a:ext uri="{FF2B5EF4-FFF2-40B4-BE49-F238E27FC236}">
                <a16:creationId xmlns:a16="http://schemas.microsoft.com/office/drawing/2014/main" id="{250AC1DC-1CEA-DB46-835B-A2CAA507C208}"/>
              </a:ext>
            </a:extLst>
          </p:cNvPr>
          <p:cNvSpPr txBox="1"/>
          <p:nvPr/>
        </p:nvSpPr>
        <p:spPr>
          <a:xfrm>
            <a:off x="999019" y="1169713"/>
            <a:ext cx="14807406" cy="7892225"/>
          </a:xfrm>
          <a:prstGeom prst="rect">
            <a:avLst/>
          </a:prstGeom>
          <a:noFill/>
        </p:spPr>
        <p:txBody>
          <a:bodyPr wrap="square" rtlCol="0">
            <a:spAutoFit/>
          </a:bodyPr>
          <a:lstStyle/>
          <a:p>
            <a:pPr>
              <a:lnSpc>
                <a:spcPct val="150000"/>
              </a:lnSpc>
            </a:pPr>
            <a:r>
              <a:rPr lang="en" sz="2000" i="1" dirty="0"/>
              <a:t>def </a:t>
            </a:r>
            <a:r>
              <a:rPr lang="en" sz="2000" dirty="0" err="1"/>
              <a:t>apply_discount</a:t>
            </a:r>
            <a:r>
              <a:rPr lang="en" sz="2000" dirty="0"/>
              <a:t>(product, discount):</a:t>
            </a:r>
            <a:br>
              <a:rPr lang="en" sz="2000" dirty="0"/>
            </a:br>
            <a:r>
              <a:rPr lang="en" sz="2000" dirty="0"/>
              <a:t>    </a:t>
            </a:r>
            <a:r>
              <a:rPr lang="en" sz="2000" i="1" dirty="0"/>
              <a:t>""" </a:t>
            </a:r>
            <a:r>
              <a:rPr lang="ru-RU" sz="2000" i="1" dirty="0"/>
              <a:t>принимаем на вход данные о товаре в виде </a:t>
            </a:r>
            <a:r>
              <a:rPr lang="ru-RU" sz="2000" i="1" dirty="0" err="1"/>
              <a:t>словаряя</a:t>
            </a:r>
            <a:r>
              <a:rPr lang="ru-RU" sz="2000" i="1" dirty="0"/>
              <a:t> и скидку"""</a:t>
            </a:r>
            <a:br>
              <a:rPr lang="ru-RU" sz="2000" i="1" dirty="0"/>
            </a:br>
            <a:r>
              <a:rPr lang="ru-RU" sz="2000" i="1" dirty="0"/>
              <a:t>    </a:t>
            </a:r>
            <a:r>
              <a:rPr lang="en" sz="2000" dirty="0"/>
              <a:t>price = </a:t>
            </a:r>
            <a:r>
              <a:rPr lang="en" sz="2000" i="1" dirty="0"/>
              <a:t>int</a:t>
            </a:r>
            <a:r>
              <a:rPr lang="en" sz="2000" dirty="0"/>
              <a:t>(product['</a:t>
            </a:r>
            <a:r>
              <a:rPr lang="ru-RU" sz="2000" dirty="0"/>
              <a:t>цена'] * (1.0 - </a:t>
            </a:r>
            <a:r>
              <a:rPr lang="en" sz="2000" dirty="0"/>
              <a:t>discount))</a:t>
            </a:r>
            <a:br>
              <a:rPr lang="en" sz="2000" dirty="0"/>
            </a:br>
            <a:r>
              <a:rPr lang="en" sz="2000" dirty="0"/>
              <a:t>    </a:t>
            </a:r>
            <a:r>
              <a:rPr lang="en" sz="2000" i="1" dirty="0"/>
              <a:t>assert </a:t>
            </a:r>
            <a:r>
              <a:rPr lang="en" sz="2000" dirty="0"/>
              <a:t>0 &lt;= price &lt;= product['</a:t>
            </a:r>
            <a:r>
              <a:rPr lang="ru-RU" sz="2000" dirty="0"/>
              <a:t>цена']</a:t>
            </a:r>
            <a:br>
              <a:rPr lang="ru-RU" sz="2000" dirty="0"/>
            </a:br>
            <a:r>
              <a:rPr lang="ru-RU" sz="2000" dirty="0"/>
              <a:t>    </a:t>
            </a:r>
            <a:r>
              <a:rPr lang="en" sz="2000" i="1" dirty="0"/>
              <a:t>return </a:t>
            </a:r>
            <a:r>
              <a:rPr lang="en" sz="2000" dirty="0"/>
              <a:t>price, product['</a:t>
            </a:r>
            <a:r>
              <a:rPr lang="ru-RU" sz="2000" dirty="0"/>
              <a:t>имя']</a:t>
            </a:r>
            <a:br>
              <a:rPr lang="ru-RU" sz="2000" dirty="0"/>
            </a:br>
            <a:br>
              <a:rPr lang="ru-RU" sz="2000" dirty="0"/>
            </a:br>
            <a:r>
              <a:rPr lang="en" sz="2000" dirty="0" err="1"/>
              <a:t>kreslo</a:t>
            </a:r>
            <a:r>
              <a:rPr lang="en" sz="2000" dirty="0"/>
              <a:t> = {'</a:t>
            </a:r>
            <a:r>
              <a:rPr lang="ru-RU" sz="2000" dirty="0"/>
              <a:t>имя': 'кресло', 'цена': 12000}</a:t>
            </a:r>
            <a:br>
              <a:rPr lang="ru-RU" sz="2000" dirty="0"/>
            </a:br>
            <a:br>
              <a:rPr lang="ru-RU" sz="2000" dirty="0"/>
            </a:br>
            <a:r>
              <a:rPr lang="ru-RU" sz="2000" i="1" dirty="0"/>
              <a:t>#объявляем скидку в 25 процентов</a:t>
            </a:r>
            <a:br>
              <a:rPr lang="ru-RU" sz="2000" i="1" dirty="0"/>
            </a:br>
            <a:r>
              <a:rPr lang="en" sz="2000" i="1" dirty="0"/>
              <a:t>print</a:t>
            </a:r>
            <a:r>
              <a:rPr lang="en" sz="2000" dirty="0"/>
              <a:t>(</a:t>
            </a:r>
            <a:r>
              <a:rPr lang="en" sz="2000" dirty="0" err="1"/>
              <a:t>apply_discount</a:t>
            </a:r>
            <a:r>
              <a:rPr lang="en" sz="2000" dirty="0"/>
              <a:t>(</a:t>
            </a:r>
            <a:r>
              <a:rPr lang="en" sz="2000" dirty="0" err="1"/>
              <a:t>kreslo</a:t>
            </a:r>
            <a:r>
              <a:rPr lang="en" sz="2000" dirty="0"/>
              <a:t>, 0.25))</a:t>
            </a:r>
            <a:br>
              <a:rPr lang="en" sz="2000" dirty="0"/>
            </a:br>
            <a:r>
              <a:rPr lang="en" sz="2000" i="1" dirty="0"/>
              <a:t># </a:t>
            </a:r>
            <a:r>
              <a:rPr lang="ru-RU" sz="2000" i="1" dirty="0"/>
              <a:t>но положим кто-то из маркетологов уснул и случайно передал скидку не  0.25, а 2.5</a:t>
            </a:r>
            <a:br>
              <a:rPr lang="ru-RU" sz="2000" i="1" dirty="0"/>
            </a:br>
            <a:br>
              <a:rPr lang="ru-RU" sz="2000" i="1" dirty="0"/>
            </a:br>
            <a:r>
              <a:rPr lang="en" sz="2000" i="1" dirty="0"/>
              <a:t>print</a:t>
            </a:r>
            <a:r>
              <a:rPr lang="en" sz="2000" dirty="0"/>
              <a:t>(</a:t>
            </a:r>
            <a:r>
              <a:rPr lang="en" sz="2000" dirty="0" err="1"/>
              <a:t>apply_discount</a:t>
            </a:r>
            <a:r>
              <a:rPr lang="en" sz="2000" dirty="0"/>
              <a:t>(</a:t>
            </a:r>
            <a:r>
              <a:rPr lang="en" sz="2000" dirty="0" err="1"/>
              <a:t>kreslo</a:t>
            </a:r>
            <a:r>
              <a:rPr lang="en" sz="2000" dirty="0"/>
              <a:t>, 2.5))</a:t>
            </a:r>
            <a:br>
              <a:rPr lang="en" sz="2000" dirty="0"/>
            </a:br>
            <a:r>
              <a:rPr lang="en" sz="2000" i="1" dirty="0"/>
              <a:t>#</a:t>
            </a:r>
            <a:r>
              <a:rPr lang="ru-RU" sz="2000" i="1" dirty="0"/>
              <a:t>теперь у нас выполнение программы остановится</a:t>
            </a:r>
            <a:br>
              <a:rPr lang="ru-RU" sz="2000" i="1" dirty="0"/>
            </a:br>
            <a:r>
              <a:rPr lang="ru-RU" sz="2000" i="1" dirty="0"/>
              <a:t># потому что нельзя выполнять программу доплачивая покупателю за покупки</a:t>
            </a:r>
            <a:br>
              <a:rPr lang="ru-RU" sz="2000" i="1" dirty="0"/>
            </a:br>
            <a:br>
              <a:rPr lang="ru-RU" sz="2000" i="1" dirty="0"/>
            </a:br>
            <a:endParaRPr lang="ru-RU" sz="2000" dirty="0">
              <a:latin typeface="JetBrains Mono" panose="020B0509020102050004" pitchFamily="49" charset="0"/>
            </a:endParaRPr>
          </a:p>
        </p:txBody>
      </p:sp>
      <p:sp>
        <p:nvSpPr>
          <p:cNvPr id="5" name="TextBox 4">
            <a:extLst>
              <a:ext uri="{FF2B5EF4-FFF2-40B4-BE49-F238E27FC236}">
                <a16:creationId xmlns:a16="http://schemas.microsoft.com/office/drawing/2014/main" id="{F54097CC-ECF3-7243-AA1A-24CFEE693D73}"/>
              </a:ext>
            </a:extLst>
          </p:cNvPr>
          <p:cNvSpPr txBox="1"/>
          <p:nvPr/>
        </p:nvSpPr>
        <p:spPr>
          <a:xfrm>
            <a:off x="2876550" y="1588687"/>
            <a:ext cx="57150" cy="307777"/>
          </a:xfrm>
          <a:prstGeom prst="rect">
            <a:avLst/>
          </a:prstGeom>
          <a:noFill/>
        </p:spPr>
        <p:txBody>
          <a:bodyPr wrap="square" rtlCol="0">
            <a:spAutoFit/>
          </a:bodyPr>
          <a:lstStyle/>
          <a:p>
            <a:endParaRPr lang="ru-RU" dirty="0"/>
          </a:p>
        </p:txBody>
      </p:sp>
      <p:sp>
        <p:nvSpPr>
          <p:cNvPr id="2" name="Прямоугольник 1">
            <a:extLst>
              <a:ext uri="{FF2B5EF4-FFF2-40B4-BE49-F238E27FC236}">
                <a16:creationId xmlns:a16="http://schemas.microsoft.com/office/drawing/2014/main" id="{A97D4E1B-0541-DF40-ADC0-43BD3A0AA878}"/>
              </a:ext>
            </a:extLst>
          </p:cNvPr>
          <p:cNvSpPr/>
          <p:nvPr/>
        </p:nvSpPr>
        <p:spPr>
          <a:xfrm>
            <a:off x="1024153" y="2367422"/>
            <a:ext cx="14325071" cy="590611"/>
          </a:xfrm>
          <a:prstGeom prst="rect">
            <a:avLst/>
          </a:prstGeom>
        </p:spPr>
        <p:txBody>
          <a:bodyPr wrap="square">
            <a:spAutoFit/>
          </a:bodyPr>
          <a:lstStyle/>
          <a:p>
            <a:pPr>
              <a:lnSpc>
                <a:spcPct val="150000"/>
              </a:lnSpc>
            </a:pPr>
            <a:endParaRPr lang="ru-RU" sz="2400" dirty="0">
              <a:latin typeface="GT Eesti Pro Display Light" pitchFamily="2" charset="0"/>
            </a:endParaRPr>
          </a:p>
        </p:txBody>
      </p:sp>
    </p:spTree>
    <p:extLst>
      <p:ext uri="{BB962C8B-B14F-4D97-AF65-F5344CB8AC3E}">
        <p14:creationId xmlns:p14="http://schemas.microsoft.com/office/powerpoint/2010/main" val="3012731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926F25-2B64-3B48-9BCE-009756AFF4C3}"/>
              </a:ext>
            </a:extLst>
          </p:cNvPr>
          <p:cNvSpPr>
            <a:spLocks noGrp="1"/>
          </p:cNvSpPr>
          <p:nvPr>
            <p:ph type="ctrTitle"/>
          </p:nvPr>
        </p:nvSpPr>
        <p:spPr/>
        <p:txBody>
          <a:bodyPr/>
          <a:lstStyle/>
          <a:p>
            <a:r>
              <a:rPr lang="ru-RU" dirty="0"/>
              <a:t>Работа с модулем </a:t>
            </a:r>
            <a:r>
              <a:rPr lang="en-US" dirty="0"/>
              <a:t>OS</a:t>
            </a:r>
            <a:endParaRPr lang="ru-RU" dirty="0"/>
          </a:p>
        </p:txBody>
      </p:sp>
    </p:spTree>
    <p:extLst>
      <p:ext uri="{BB962C8B-B14F-4D97-AF65-F5344CB8AC3E}">
        <p14:creationId xmlns:p14="http://schemas.microsoft.com/office/powerpoint/2010/main" val="298066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marL="0" lvl="0" indent="0" algn="ctr" rtl="0">
              <a:lnSpc>
                <a:spcPct val="90000"/>
              </a:lnSpc>
              <a:spcBef>
                <a:spcPts val="0"/>
              </a:spcBef>
              <a:spcAft>
                <a:spcPts val="0"/>
              </a:spcAft>
              <a:buClr>
                <a:schemeClr val="dk1"/>
              </a:buClr>
              <a:buSzPts val="4200"/>
              <a:buFont typeface="Arial"/>
              <a:buNone/>
            </a:pPr>
            <a:r>
              <a:rPr lang="ru-RU" sz="3600" dirty="0">
                <a:latin typeface="GT Eesti Pro Display" pitchFamily="2" charset="0"/>
              </a:rPr>
              <a:t>Модуль </a:t>
            </a:r>
            <a:r>
              <a:rPr lang="en-US" sz="3600" dirty="0" err="1">
                <a:latin typeface="GT Eesti Pro Display" pitchFamily="2" charset="0"/>
              </a:rPr>
              <a:t>os</a:t>
            </a:r>
            <a:endParaRPr sz="3600" dirty="0">
              <a:latin typeface="GT Eesti Pro Display"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27</a:t>
            </a:fld>
            <a:endParaRPr/>
          </a:p>
        </p:txBody>
      </p:sp>
      <p:sp>
        <p:nvSpPr>
          <p:cNvPr id="4" name="TextBox 3">
            <a:extLst>
              <a:ext uri="{FF2B5EF4-FFF2-40B4-BE49-F238E27FC236}">
                <a16:creationId xmlns:a16="http://schemas.microsoft.com/office/drawing/2014/main" id="{46F59484-ED9D-BC4F-8384-4CA31796B860}"/>
              </a:ext>
            </a:extLst>
          </p:cNvPr>
          <p:cNvSpPr txBox="1"/>
          <p:nvPr/>
        </p:nvSpPr>
        <p:spPr>
          <a:xfrm>
            <a:off x="1547447" y="1588687"/>
            <a:ext cx="13503308" cy="2554545"/>
          </a:xfrm>
          <a:prstGeom prst="rect">
            <a:avLst/>
          </a:prstGeom>
          <a:noFill/>
        </p:spPr>
        <p:txBody>
          <a:bodyPr wrap="square" rtlCol="0">
            <a:spAutoFit/>
          </a:bodyPr>
          <a:lstStyle/>
          <a:p>
            <a:r>
              <a:rPr lang="ru-RU" sz="4000" dirty="0">
                <a:latin typeface="GT Eesti Pro Display Light" pitchFamily="2" charset="0"/>
              </a:rPr>
              <a:t>в </a:t>
            </a:r>
            <a:r>
              <a:rPr lang="en-US" sz="4000" dirty="0">
                <a:latin typeface="GT Eesti Pro Display Light" pitchFamily="2" charset="0"/>
              </a:rPr>
              <a:t>Python </a:t>
            </a:r>
            <a:r>
              <a:rPr lang="ru-RU" sz="4000" dirty="0">
                <a:latin typeface="GT Eesti Pro Display Light" pitchFamily="2" charset="0"/>
              </a:rPr>
              <a:t>есть специальная библиотека, которая отвечает за взаимодействие с операционной системой пользователя. Этот модуль называется </a:t>
            </a:r>
            <a:r>
              <a:rPr lang="en-US" sz="4000" dirty="0">
                <a:latin typeface="GT Eesti Pro Display Light" pitchFamily="2" charset="0"/>
              </a:rPr>
              <a:t>OS,  </a:t>
            </a:r>
            <a:r>
              <a:rPr lang="ru-RU" sz="4000" dirty="0">
                <a:latin typeface="GT Eesti Pro Display Light" pitchFamily="2" charset="0"/>
              </a:rPr>
              <a:t>и в нем есть следующие полезные функции:</a:t>
            </a:r>
            <a:endParaRPr lang="en-US" sz="4000" dirty="0">
              <a:latin typeface="GT Eesti Pro Display Light" pitchFamily="2" charset="0"/>
            </a:endParaRPr>
          </a:p>
        </p:txBody>
      </p:sp>
      <p:sp>
        <p:nvSpPr>
          <p:cNvPr id="2" name="TextBox 1">
            <a:extLst>
              <a:ext uri="{FF2B5EF4-FFF2-40B4-BE49-F238E27FC236}">
                <a16:creationId xmlns:a16="http://schemas.microsoft.com/office/drawing/2014/main" id="{5371F121-346D-8144-970E-B2B0CD0FB3D7}"/>
              </a:ext>
            </a:extLst>
          </p:cNvPr>
          <p:cNvSpPr txBox="1"/>
          <p:nvPr/>
        </p:nvSpPr>
        <p:spPr>
          <a:xfrm>
            <a:off x="1547447" y="4143232"/>
            <a:ext cx="12942277" cy="4446858"/>
          </a:xfrm>
          <a:prstGeom prst="rect">
            <a:avLst/>
          </a:prstGeom>
          <a:noFill/>
        </p:spPr>
        <p:txBody>
          <a:bodyPr wrap="square" rtlCol="0">
            <a:spAutoFit/>
          </a:bodyPr>
          <a:lstStyle/>
          <a:p>
            <a:pPr>
              <a:lnSpc>
                <a:spcPct val="150000"/>
              </a:lnSpc>
            </a:pPr>
            <a:r>
              <a:rPr lang="en-US" sz="3200" dirty="0" err="1">
                <a:latin typeface="JetBrains Mono Medium" panose="020B0509020102050004" pitchFamily="49" charset="0"/>
              </a:rPr>
              <a:t>os.name</a:t>
            </a:r>
            <a:r>
              <a:rPr lang="en-US" sz="3200" dirty="0">
                <a:latin typeface="JetBrains Mono Medium" panose="020B0509020102050004" pitchFamily="49" charset="0"/>
              </a:rPr>
              <a:t> – </a:t>
            </a:r>
            <a:r>
              <a:rPr lang="ru-RU" sz="3200" dirty="0">
                <a:latin typeface="JetBrains Mono Medium" panose="020B0509020102050004" pitchFamily="49" charset="0"/>
              </a:rPr>
              <a:t>узнать имя операционной системы,</a:t>
            </a:r>
            <a:r>
              <a:rPr lang="en-US" sz="3200" dirty="0">
                <a:latin typeface="JetBrains Mono Medium" panose="020B0509020102050004" pitchFamily="49" charset="0"/>
              </a:rPr>
              <a:t> </a:t>
            </a:r>
            <a:r>
              <a:rPr lang="ru-RU" sz="3200" dirty="0">
                <a:latin typeface="JetBrains Mono Medium" panose="020B0509020102050004" pitchFamily="49" charset="0"/>
              </a:rPr>
              <a:t>в которой </a:t>
            </a:r>
            <a:r>
              <a:rPr lang="ru-RU" sz="3200" dirty="0" err="1">
                <a:latin typeface="JetBrains Mono Medium" panose="020B0509020102050004" pitchFamily="49" charset="0"/>
              </a:rPr>
              <a:t>исополняется</a:t>
            </a:r>
            <a:r>
              <a:rPr lang="ru-RU" sz="3200" dirty="0">
                <a:latin typeface="JetBrains Mono Medium" panose="020B0509020102050004" pitchFamily="49" charset="0"/>
              </a:rPr>
              <a:t> скрипт</a:t>
            </a:r>
          </a:p>
          <a:p>
            <a:pPr>
              <a:lnSpc>
                <a:spcPct val="150000"/>
              </a:lnSpc>
            </a:pPr>
            <a:r>
              <a:rPr lang="en-US" sz="3200" dirty="0" err="1">
                <a:latin typeface="JetBrains Mono Medium" panose="020B0509020102050004" pitchFamily="49" charset="0"/>
              </a:rPr>
              <a:t>os.mkdir</a:t>
            </a:r>
            <a:r>
              <a:rPr lang="ru-RU" sz="3200" dirty="0">
                <a:latin typeface="JetBrains Mono Medium" panose="020B0509020102050004" pitchFamily="49" charset="0"/>
              </a:rPr>
              <a:t>()</a:t>
            </a:r>
            <a:r>
              <a:rPr lang="en-US" sz="3200" dirty="0">
                <a:latin typeface="JetBrains Mono Medium" panose="020B0509020102050004" pitchFamily="49" charset="0"/>
              </a:rPr>
              <a:t> – </a:t>
            </a:r>
            <a:r>
              <a:rPr lang="ru-RU" sz="3200" dirty="0">
                <a:latin typeface="JetBrains Mono Medium" panose="020B0509020102050004" pitchFamily="49" charset="0"/>
              </a:rPr>
              <a:t>создание папки в текущей директории</a:t>
            </a:r>
          </a:p>
          <a:p>
            <a:pPr>
              <a:lnSpc>
                <a:spcPct val="150000"/>
              </a:lnSpc>
            </a:pPr>
            <a:r>
              <a:rPr lang="en-US" sz="3200" dirty="0" err="1">
                <a:latin typeface="JetBrains Mono Medium" panose="020B0509020102050004" pitchFamily="49" charset="0"/>
              </a:rPr>
              <a:t>os.makedirs</a:t>
            </a:r>
            <a:r>
              <a:rPr lang="en-US" sz="3200" dirty="0">
                <a:latin typeface="JetBrains Mono Medium" panose="020B0509020102050004" pitchFamily="49" charset="0"/>
              </a:rPr>
              <a:t>(‘new/folder’) – </a:t>
            </a:r>
            <a:r>
              <a:rPr lang="ru-RU" sz="3200" dirty="0">
                <a:latin typeface="JetBrains Mono Medium" panose="020B0509020102050004" pitchFamily="49" charset="0"/>
              </a:rPr>
              <a:t>создание папки </a:t>
            </a:r>
            <a:r>
              <a:rPr lang="en-US" sz="3200" dirty="0">
                <a:latin typeface="JetBrains Mono Medium" panose="020B0509020102050004" pitchFamily="49" charset="0"/>
              </a:rPr>
              <a:t>folder </a:t>
            </a:r>
            <a:r>
              <a:rPr lang="ru-RU" sz="3200" dirty="0">
                <a:latin typeface="JetBrains Mono Medium" panose="020B0509020102050004" pitchFamily="49" charset="0"/>
              </a:rPr>
              <a:t>в папке </a:t>
            </a:r>
            <a:r>
              <a:rPr lang="en-US" sz="3200" dirty="0">
                <a:latin typeface="JetBrains Mono Medium" panose="020B0509020102050004" pitchFamily="49" charset="0"/>
              </a:rPr>
              <a:t>new</a:t>
            </a:r>
          </a:p>
          <a:p>
            <a:pPr>
              <a:lnSpc>
                <a:spcPct val="150000"/>
              </a:lnSpc>
            </a:pPr>
            <a:r>
              <a:rPr lang="en-US" sz="3200" dirty="0" err="1">
                <a:latin typeface="JetBrains Mono Medium" panose="020B0509020102050004" pitchFamily="49" charset="0"/>
              </a:rPr>
              <a:t>os.listdir</a:t>
            </a:r>
            <a:r>
              <a:rPr lang="en-US" sz="3200" dirty="0">
                <a:latin typeface="JetBrains Mono Medium" panose="020B0509020102050004" pitchFamily="49" charset="0"/>
              </a:rPr>
              <a:t>() – </a:t>
            </a:r>
            <a:r>
              <a:rPr lang="ru-RU" sz="3200" dirty="0">
                <a:latin typeface="JetBrains Mono Medium" panose="020B0509020102050004" pitchFamily="49" charset="0"/>
              </a:rPr>
              <a:t>текущая директория</a:t>
            </a:r>
            <a:endParaRPr lang="en-US" sz="3200" dirty="0">
              <a:latin typeface="JetBrains Mono Medium" panose="020B0509020102050004" pitchFamily="49" charset="0"/>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Tree>
    <p:extLst>
      <p:ext uri="{BB962C8B-B14F-4D97-AF65-F5344CB8AC3E}">
        <p14:creationId xmlns:p14="http://schemas.microsoft.com/office/powerpoint/2010/main" val="873699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marL="0" lvl="0" indent="0" algn="ctr" rtl="0">
              <a:lnSpc>
                <a:spcPct val="90000"/>
              </a:lnSpc>
              <a:spcBef>
                <a:spcPts val="0"/>
              </a:spcBef>
              <a:spcAft>
                <a:spcPts val="0"/>
              </a:spcAft>
              <a:buClr>
                <a:schemeClr val="dk1"/>
              </a:buClr>
              <a:buSzPts val="4200"/>
              <a:buFont typeface="Arial"/>
              <a:buNone/>
            </a:pPr>
            <a:r>
              <a:rPr lang="en-US" sz="3600" dirty="0">
                <a:latin typeface="GT Eesti Pro Display" pitchFamily="2" charset="0"/>
              </a:rPr>
              <a:t> </a:t>
            </a:r>
            <a:r>
              <a:rPr lang="ru-RU" sz="3600" dirty="0">
                <a:latin typeface="GT Eesti Pro Display" pitchFamily="2" charset="0"/>
              </a:rPr>
              <a:t>Перебор всех файлов в папке</a:t>
            </a:r>
            <a:endParaRPr sz="3600" dirty="0">
              <a:latin typeface="GT Eesti Pro Display"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28</a:t>
            </a:fld>
            <a:endParaRPr/>
          </a:p>
        </p:txBody>
      </p:sp>
      <p:sp>
        <p:nvSpPr>
          <p:cNvPr id="4" name="TextBox 3">
            <a:extLst>
              <a:ext uri="{FF2B5EF4-FFF2-40B4-BE49-F238E27FC236}">
                <a16:creationId xmlns:a16="http://schemas.microsoft.com/office/drawing/2014/main" id="{46F59484-ED9D-BC4F-8384-4CA31796B860}"/>
              </a:ext>
            </a:extLst>
          </p:cNvPr>
          <p:cNvSpPr txBox="1"/>
          <p:nvPr/>
        </p:nvSpPr>
        <p:spPr>
          <a:xfrm>
            <a:off x="1547447" y="1588687"/>
            <a:ext cx="13503308" cy="2554545"/>
          </a:xfrm>
          <a:prstGeom prst="rect">
            <a:avLst/>
          </a:prstGeom>
          <a:noFill/>
        </p:spPr>
        <p:txBody>
          <a:bodyPr wrap="square" rtlCol="0">
            <a:spAutoFit/>
          </a:bodyPr>
          <a:lstStyle/>
          <a:p>
            <a:r>
              <a:rPr lang="en-US" sz="4000" dirty="0">
                <a:latin typeface="GT Eesti Pro Display Light" pitchFamily="2" charset="0"/>
              </a:rPr>
              <a:t>C </a:t>
            </a:r>
            <a:r>
              <a:rPr lang="ru-RU" sz="4000" dirty="0">
                <a:latin typeface="GT Eesti Pro Display Light" pitchFamily="2" charset="0"/>
              </a:rPr>
              <a:t>файлами можно работать, используя методы строк, которые мы уже изучили, для того, чтобы мы могли отфильтровать файлы по типу, смотря на их расширение</a:t>
            </a:r>
            <a:endParaRPr lang="en-US" sz="4000" dirty="0">
              <a:latin typeface="GT Eesti Pro Display Light" pitchFamily="2" charset="0"/>
            </a:endParaRPr>
          </a:p>
        </p:txBody>
      </p:sp>
      <p:sp>
        <p:nvSpPr>
          <p:cNvPr id="2" name="TextBox 1">
            <a:extLst>
              <a:ext uri="{FF2B5EF4-FFF2-40B4-BE49-F238E27FC236}">
                <a16:creationId xmlns:a16="http://schemas.microsoft.com/office/drawing/2014/main" id="{5371F121-346D-8144-970E-B2B0CD0FB3D7}"/>
              </a:ext>
            </a:extLst>
          </p:cNvPr>
          <p:cNvSpPr txBox="1"/>
          <p:nvPr/>
        </p:nvSpPr>
        <p:spPr>
          <a:xfrm>
            <a:off x="1547447" y="4240030"/>
            <a:ext cx="12942277" cy="3329181"/>
          </a:xfrm>
          <a:prstGeom prst="rect">
            <a:avLst/>
          </a:prstGeom>
          <a:noFill/>
        </p:spPr>
        <p:txBody>
          <a:bodyPr wrap="square" rtlCol="0">
            <a:spAutoFit/>
          </a:bodyPr>
          <a:lstStyle/>
          <a:p>
            <a:pPr>
              <a:lnSpc>
                <a:spcPct val="150000"/>
              </a:lnSpc>
            </a:pPr>
            <a:r>
              <a:rPr lang="en" sz="3600" dirty="0">
                <a:latin typeface="JetBrains Mono Medium" panose="020B0509020102050004" pitchFamily="49" charset="0"/>
              </a:rPr>
              <a:t>import </a:t>
            </a:r>
            <a:r>
              <a:rPr lang="en" sz="3600" dirty="0" err="1">
                <a:latin typeface="JetBrains Mono Medium" panose="020B0509020102050004" pitchFamily="49" charset="0"/>
              </a:rPr>
              <a:t>os</a:t>
            </a:r>
            <a:br>
              <a:rPr lang="en" sz="3600" dirty="0">
                <a:latin typeface="JetBrains Mono Medium" panose="020B0509020102050004" pitchFamily="49" charset="0"/>
              </a:rPr>
            </a:br>
            <a:r>
              <a:rPr lang="en" sz="3600" dirty="0">
                <a:latin typeface="JetBrains Mono Medium" panose="020B0509020102050004" pitchFamily="49" charset="0"/>
              </a:rPr>
              <a:t>for file in </a:t>
            </a:r>
            <a:r>
              <a:rPr lang="en" sz="3600" dirty="0" err="1">
                <a:latin typeface="JetBrains Mono Medium" panose="020B0509020102050004" pitchFamily="49" charset="0"/>
              </a:rPr>
              <a:t>os.listdir</a:t>
            </a:r>
            <a:r>
              <a:rPr lang="en" sz="3600" dirty="0">
                <a:latin typeface="JetBrains Mono Medium" panose="020B0509020102050004" pitchFamily="49" charset="0"/>
              </a:rPr>
              <a:t>():</a:t>
            </a:r>
            <a:br>
              <a:rPr lang="en" sz="3600" dirty="0">
                <a:latin typeface="JetBrains Mono Medium" panose="020B0509020102050004" pitchFamily="49" charset="0"/>
              </a:rPr>
            </a:br>
            <a:r>
              <a:rPr lang="en" sz="3600" dirty="0">
                <a:latin typeface="JetBrains Mono Medium" panose="020B0509020102050004" pitchFamily="49" charset="0"/>
              </a:rPr>
              <a:t>    if </a:t>
            </a:r>
            <a:r>
              <a:rPr lang="en" sz="3600" dirty="0" err="1">
                <a:latin typeface="JetBrains Mono Medium" panose="020B0509020102050004" pitchFamily="49" charset="0"/>
              </a:rPr>
              <a:t>file.endswith</a:t>
            </a:r>
            <a:r>
              <a:rPr lang="en" sz="3600" dirty="0">
                <a:latin typeface="JetBrains Mono Medium" panose="020B0509020102050004" pitchFamily="49" charset="0"/>
              </a:rPr>
              <a:t>('.txt'):</a:t>
            </a:r>
            <a:br>
              <a:rPr lang="en" sz="3600" dirty="0">
                <a:latin typeface="JetBrains Mono Medium" panose="020B0509020102050004" pitchFamily="49" charset="0"/>
              </a:rPr>
            </a:br>
            <a:r>
              <a:rPr lang="en" sz="3600" dirty="0">
                <a:latin typeface="JetBrains Mono Medium" panose="020B0509020102050004" pitchFamily="49" charset="0"/>
              </a:rPr>
              <a:t>        print(file)</a:t>
            </a:r>
            <a:endParaRPr lang="en-US" sz="3600" dirty="0">
              <a:latin typeface="JetBrains Mono Medium" panose="020B0509020102050004" pitchFamily="49" charset="0"/>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Tree>
    <p:extLst>
      <p:ext uri="{BB962C8B-B14F-4D97-AF65-F5344CB8AC3E}">
        <p14:creationId xmlns:p14="http://schemas.microsoft.com/office/powerpoint/2010/main" val="4087191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marL="0" lvl="0" indent="0" algn="ctr" rtl="0">
              <a:lnSpc>
                <a:spcPct val="90000"/>
              </a:lnSpc>
              <a:spcBef>
                <a:spcPts val="0"/>
              </a:spcBef>
              <a:spcAft>
                <a:spcPts val="0"/>
              </a:spcAft>
              <a:buClr>
                <a:schemeClr val="dk1"/>
              </a:buClr>
              <a:buSzPts val="4200"/>
              <a:buFont typeface="Arial"/>
              <a:buNone/>
            </a:pPr>
            <a:r>
              <a:rPr lang="ru-RU" sz="3600" dirty="0">
                <a:latin typeface="GT Eesti Pro Display" pitchFamily="2" charset="0"/>
              </a:rPr>
              <a:t>Используем </a:t>
            </a:r>
            <a:r>
              <a:rPr lang="en-US" sz="3600" dirty="0">
                <a:latin typeface="GT Eesti Pro Display" pitchFamily="2" charset="0"/>
              </a:rPr>
              <a:t>glob</a:t>
            </a:r>
            <a:endParaRPr sz="3600" dirty="0">
              <a:latin typeface="GT Eesti Pro Display"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29</a:t>
            </a:fld>
            <a:endParaRPr/>
          </a:p>
        </p:txBody>
      </p:sp>
      <p:sp>
        <p:nvSpPr>
          <p:cNvPr id="4" name="TextBox 3">
            <a:extLst>
              <a:ext uri="{FF2B5EF4-FFF2-40B4-BE49-F238E27FC236}">
                <a16:creationId xmlns:a16="http://schemas.microsoft.com/office/drawing/2014/main" id="{46F59484-ED9D-BC4F-8384-4CA31796B860}"/>
              </a:ext>
            </a:extLst>
          </p:cNvPr>
          <p:cNvSpPr txBox="1"/>
          <p:nvPr/>
        </p:nvSpPr>
        <p:spPr>
          <a:xfrm>
            <a:off x="1547447" y="1588687"/>
            <a:ext cx="13503308" cy="2554545"/>
          </a:xfrm>
          <a:prstGeom prst="rect">
            <a:avLst/>
          </a:prstGeom>
          <a:noFill/>
        </p:spPr>
        <p:txBody>
          <a:bodyPr wrap="square" rtlCol="0">
            <a:spAutoFit/>
          </a:bodyPr>
          <a:lstStyle/>
          <a:p>
            <a:r>
              <a:rPr lang="ru-RU" sz="4000" dirty="0">
                <a:latin typeface="GT Eesti Pro Display Light" pitchFamily="2" charset="0"/>
              </a:rPr>
              <a:t>Есть также другой модуль </a:t>
            </a:r>
            <a:r>
              <a:rPr lang="en-US" sz="4000" dirty="0">
                <a:latin typeface="GT Eesti Pro Display Light" pitchFamily="2" charset="0"/>
              </a:rPr>
              <a:t>glob</a:t>
            </a:r>
            <a:r>
              <a:rPr lang="ru-RU" sz="4000" dirty="0">
                <a:latin typeface="GT Eesti Pro Display Light" pitchFamily="2" charset="0"/>
              </a:rPr>
              <a:t>, который тоже может работать с файлами. В нем можно работать с файлами, точно также, как это принять в </a:t>
            </a:r>
            <a:r>
              <a:rPr lang="en-US" sz="4000" dirty="0">
                <a:latin typeface="GT Eesti Pro Display Light" pitchFamily="2" charset="0"/>
              </a:rPr>
              <a:t>UNIX </a:t>
            </a:r>
            <a:r>
              <a:rPr lang="ru-RU" sz="4000" dirty="0">
                <a:latin typeface="GT Eesti Pro Display Light" pitchFamily="2" charset="0"/>
              </a:rPr>
              <a:t>– системах, </a:t>
            </a:r>
            <a:r>
              <a:rPr lang="en-US" sz="4000" dirty="0">
                <a:latin typeface="GT Eesti Pro Display Light" pitchFamily="2" charset="0"/>
              </a:rPr>
              <a:t>* - </a:t>
            </a:r>
            <a:r>
              <a:rPr lang="ru-RU" sz="4000" dirty="0">
                <a:latin typeface="GT Eesti Pro Display Light" pitchFamily="2" charset="0"/>
              </a:rPr>
              <a:t>символы;</a:t>
            </a:r>
            <a:endParaRPr lang="en-US" sz="4000" dirty="0">
              <a:latin typeface="GT Eesti Pro Display Light" pitchFamily="2" charset="0"/>
            </a:endParaRPr>
          </a:p>
        </p:txBody>
      </p:sp>
      <p:sp>
        <p:nvSpPr>
          <p:cNvPr id="2" name="TextBox 1">
            <a:extLst>
              <a:ext uri="{FF2B5EF4-FFF2-40B4-BE49-F238E27FC236}">
                <a16:creationId xmlns:a16="http://schemas.microsoft.com/office/drawing/2014/main" id="{5371F121-346D-8144-970E-B2B0CD0FB3D7}"/>
              </a:ext>
            </a:extLst>
          </p:cNvPr>
          <p:cNvSpPr txBox="1"/>
          <p:nvPr/>
        </p:nvSpPr>
        <p:spPr>
          <a:xfrm>
            <a:off x="1547447" y="4240030"/>
            <a:ext cx="12942277" cy="2969531"/>
          </a:xfrm>
          <a:prstGeom prst="rect">
            <a:avLst/>
          </a:prstGeom>
          <a:noFill/>
        </p:spPr>
        <p:txBody>
          <a:bodyPr wrap="square" rtlCol="0">
            <a:spAutoFit/>
          </a:bodyPr>
          <a:lstStyle/>
          <a:p>
            <a:pPr>
              <a:lnSpc>
                <a:spcPct val="150000"/>
              </a:lnSpc>
            </a:pPr>
            <a:r>
              <a:rPr lang="en" sz="3200" dirty="0">
                <a:latin typeface="JetBrains Mono" panose="020B0509020102050004" pitchFamily="49" charset="0"/>
              </a:rPr>
              <a:t>import glob</a:t>
            </a:r>
            <a:br>
              <a:rPr lang="en" sz="3200" dirty="0">
                <a:latin typeface="JetBrains Mono" panose="020B0509020102050004" pitchFamily="49" charset="0"/>
              </a:rPr>
            </a:br>
            <a:r>
              <a:rPr lang="en" sz="3200" dirty="0">
                <a:latin typeface="JetBrains Mono" panose="020B0509020102050004" pitchFamily="49" charset="0"/>
              </a:rPr>
              <a:t>for name in </a:t>
            </a:r>
            <a:r>
              <a:rPr lang="en" sz="3200" dirty="0" err="1">
                <a:latin typeface="JetBrains Mono" panose="020B0509020102050004" pitchFamily="49" charset="0"/>
              </a:rPr>
              <a:t>glob.glob</a:t>
            </a:r>
            <a:r>
              <a:rPr lang="en" sz="3200" dirty="0">
                <a:latin typeface="JetBrains Mono" panose="020B0509020102050004" pitchFamily="49" charset="0"/>
              </a:rPr>
              <a:t>('*.</a:t>
            </a:r>
            <a:r>
              <a:rPr lang="en" sz="3200" dirty="0" err="1">
                <a:latin typeface="JetBrains Mono" panose="020B0509020102050004" pitchFamily="49" charset="0"/>
              </a:rPr>
              <a:t>py</a:t>
            </a:r>
            <a:r>
              <a:rPr lang="en" sz="3200" dirty="0">
                <a:latin typeface="JetBrains Mono" panose="020B0509020102050004" pitchFamily="49" charset="0"/>
              </a:rPr>
              <a:t>'):</a:t>
            </a:r>
            <a:br>
              <a:rPr lang="en" sz="3200" dirty="0">
                <a:latin typeface="JetBrains Mono" panose="020B0509020102050004" pitchFamily="49" charset="0"/>
              </a:rPr>
            </a:br>
            <a:r>
              <a:rPr lang="en" sz="3200" dirty="0">
                <a:latin typeface="JetBrains Mono" panose="020B0509020102050004" pitchFamily="49" charset="0"/>
              </a:rPr>
              <a:t>    print(name)</a:t>
            </a:r>
          </a:p>
          <a:p>
            <a:pPr>
              <a:lnSpc>
                <a:spcPct val="150000"/>
              </a:lnSpc>
            </a:pPr>
            <a:r>
              <a:rPr lang="en" sz="3200" dirty="0">
                <a:latin typeface="JetBrains Mono" panose="020B0509020102050004" pitchFamily="49" charset="0"/>
              </a:rPr>
              <a:t>#</a:t>
            </a:r>
            <a:r>
              <a:rPr lang="ru-RU" sz="3200" dirty="0">
                <a:latin typeface="JetBrains Mono" panose="020B0509020102050004" pitchFamily="49" charset="0"/>
              </a:rPr>
              <a:t>также может вывести список всех файлов в папке</a:t>
            </a:r>
            <a:endParaRPr lang="en-US" sz="3200" dirty="0">
              <a:latin typeface="JetBrains Mono" panose="020B0509020102050004" pitchFamily="49" charset="0"/>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Tree>
    <p:extLst>
      <p:ext uri="{BB962C8B-B14F-4D97-AF65-F5344CB8AC3E}">
        <p14:creationId xmlns:p14="http://schemas.microsoft.com/office/powerpoint/2010/main" val="3096344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marL="0" lvl="0" indent="0" algn="ctr" rtl="0">
              <a:lnSpc>
                <a:spcPct val="90000"/>
              </a:lnSpc>
              <a:spcBef>
                <a:spcPts val="0"/>
              </a:spcBef>
              <a:spcAft>
                <a:spcPts val="0"/>
              </a:spcAft>
              <a:buClr>
                <a:schemeClr val="dk1"/>
              </a:buClr>
              <a:buSzPts val="4200"/>
              <a:buFont typeface="Arial"/>
              <a:buNone/>
            </a:pPr>
            <a:r>
              <a:rPr lang="ru-RU" sz="3600" dirty="0">
                <a:latin typeface="GT Eesti Pro Display" pitchFamily="2" charset="0"/>
              </a:rPr>
              <a:t>Ошибки в программе могут стоить дорого…</a:t>
            </a:r>
            <a:endParaRPr sz="3600" dirty="0">
              <a:latin typeface="GT Eesti Pro Display"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3</a:t>
            </a:fld>
            <a:endParaRPr/>
          </a:p>
        </p:txBody>
      </p:sp>
      <p:pic>
        <p:nvPicPr>
          <p:cNvPr id="7" name="Рисунок 6">
            <a:extLst>
              <a:ext uri="{FF2B5EF4-FFF2-40B4-BE49-F238E27FC236}">
                <a16:creationId xmlns:a16="http://schemas.microsoft.com/office/drawing/2014/main" id="{B975F1E5-9111-F242-A03D-F5E76FED4E1C}"/>
              </a:ext>
            </a:extLst>
          </p:cNvPr>
          <p:cNvPicPr>
            <a:picLocks noChangeAspect="1"/>
          </p:cNvPicPr>
          <p:nvPr/>
        </p:nvPicPr>
        <p:blipFill>
          <a:blip r:embed="rId3"/>
          <a:stretch>
            <a:fillRect/>
          </a:stretch>
        </p:blipFill>
        <p:spPr>
          <a:xfrm>
            <a:off x="3459025" y="1557418"/>
            <a:ext cx="10419036" cy="7413545"/>
          </a:xfrm>
          <a:prstGeom prst="rect">
            <a:avLst/>
          </a:prstGeom>
        </p:spPr>
      </p:pic>
    </p:spTree>
    <p:extLst>
      <p:ext uri="{BB962C8B-B14F-4D97-AF65-F5344CB8AC3E}">
        <p14:creationId xmlns:p14="http://schemas.microsoft.com/office/powerpoint/2010/main" val="1333820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marL="0" lvl="0" indent="0" algn="ctr" rtl="0">
              <a:lnSpc>
                <a:spcPct val="90000"/>
              </a:lnSpc>
              <a:spcBef>
                <a:spcPts val="0"/>
              </a:spcBef>
              <a:spcAft>
                <a:spcPts val="0"/>
              </a:spcAft>
              <a:buClr>
                <a:schemeClr val="dk1"/>
              </a:buClr>
              <a:buSzPts val="4200"/>
              <a:buFont typeface="Arial"/>
              <a:buNone/>
            </a:pPr>
            <a:r>
              <a:rPr lang="ru-RU" sz="3600" dirty="0">
                <a:latin typeface="GT Eesti Pro Display" pitchFamily="2" charset="0"/>
              </a:rPr>
              <a:t>Удаление файлов</a:t>
            </a:r>
            <a:endParaRPr sz="3600" dirty="0">
              <a:latin typeface="GT Eesti Pro Display"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30</a:t>
            </a:fld>
            <a:endParaRPr/>
          </a:p>
        </p:txBody>
      </p:sp>
      <p:sp>
        <p:nvSpPr>
          <p:cNvPr id="4" name="TextBox 3">
            <a:extLst>
              <a:ext uri="{FF2B5EF4-FFF2-40B4-BE49-F238E27FC236}">
                <a16:creationId xmlns:a16="http://schemas.microsoft.com/office/drawing/2014/main" id="{46F59484-ED9D-BC4F-8384-4CA31796B860}"/>
              </a:ext>
            </a:extLst>
          </p:cNvPr>
          <p:cNvSpPr txBox="1"/>
          <p:nvPr/>
        </p:nvSpPr>
        <p:spPr>
          <a:xfrm>
            <a:off x="1547447" y="1588687"/>
            <a:ext cx="13503308" cy="1938992"/>
          </a:xfrm>
          <a:prstGeom prst="rect">
            <a:avLst/>
          </a:prstGeom>
          <a:noFill/>
        </p:spPr>
        <p:txBody>
          <a:bodyPr wrap="square" rtlCol="0">
            <a:spAutoFit/>
          </a:bodyPr>
          <a:lstStyle/>
          <a:p>
            <a:r>
              <a:rPr lang="ru-RU" sz="4000" dirty="0">
                <a:latin typeface="GT Eesti Pro Display Light" pitchFamily="2" charset="0"/>
              </a:rPr>
              <a:t>С помощью модулей </a:t>
            </a:r>
            <a:r>
              <a:rPr lang="en-US" sz="4000" dirty="0">
                <a:latin typeface="GT Eesti Pro Display Light" pitchFamily="2" charset="0"/>
              </a:rPr>
              <a:t>Python</a:t>
            </a:r>
            <a:r>
              <a:rPr lang="ru-RU" sz="4000" dirty="0">
                <a:latin typeface="GT Eesti Pro Display Light" pitchFamily="2" charset="0"/>
              </a:rPr>
              <a:t>, таких как </a:t>
            </a:r>
            <a:r>
              <a:rPr lang="en-US" sz="4000" dirty="0" err="1">
                <a:latin typeface="GT Eesti Pro Display Light" pitchFamily="2" charset="0"/>
              </a:rPr>
              <a:t>os</a:t>
            </a:r>
            <a:r>
              <a:rPr lang="ru-RU" sz="4000" dirty="0">
                <a:latin typeface="GT Eesti Pro Display Light" pitchFamily="2" charset="0"/>
              </a:rPr>
              <a:t>, </a:t>
            </a:r>
            <a:r>
              <a:rPr lang="en-US" sz="4000" dirty="0" err="1">
                <a:latin typeface="GT Eesti Pro Display Light" pitchFamily="2" charset="0"/>
              </a:rPr>
              <a:t>shutil</a:t>
            </a:r>
            <a:r>
              <a:rPr lang="ru-RU" sz="4000" dirty="0">
                <a:latin typeface="GT Eesti Pro Display Light" pitchFamily="2" charset="0"/>
              </a:rPr>
              <a:t>, </a:t>
            </a:r>
            <a:r>
              <a:rPr lang="en-US" sz="4000" dirty="0" err="1">
                <a:latin typeface="GT Eesti Pro Display Light" pitchFamily="2" charset="0"/>
              </a:rPr>
              <a:t>pathlib</a:t>
            </a:r>
            <a:r>
              <a:rPr lang="en-US" sz="4000" dirty="0">
                <a:latin typeface="GT Eesti Pro Display Light" pitchFamily="2" charset="0"/>
              </a:rPr>
              <a:t> </a:t>
            </a:r>
            <a:r>
              <a:rPr lang="ru-RU" sz="4000" dirty="0">
                <a:latin typeface="GT Eesti Pro Display Light" pitchFamily="2" charset="0"/>
              </a:rPr>
              <a:t>можно удалять те файлы, которые вам больше не нужны. </a:t>
            </a:r>
          </a:p>
          <a:p>
            <a:r>
              <a:rPr lang="ru-RU" sz="4000" dirty="0">
                <a:latin typeface="GT Eesti Pro Display Light" pitchFamily="2" charset="0"/>
              </a:rPr>
              <a:t>Удалением занимаются следующие методы:</a:t>
            </a:r>
            <a:endParaRPr lang="en-US" sz="4000" dirty="0">
              <a:latin typeface="GT Eesti Pro Display Light" pitchFamily="2" charset="0"/>
            </a:endParaRPr>
          </a:p>
        </p:txBody>
      </p:sp>
      <p:sp>
        <p:nvSpPr>
          <p:cNvPr id="2" name="TextBox 1">
            <a:extLst>
              <a:ext uri="{FF2B5EF4-FFF2-40B4-BE49-F238E27FC236}">
                <a16:creationId xmlns:a16="http://schemas.microsoft.com/office/drawing/2014/main" id="{5371F121-346D-8144-970E-B2B0CD0FB3D7}"/>
              </a:ext>
            </a:extLst>
          </p:cNvPr>
          <p:cNvSpPr txBox="1"/>
          <p:nvPr/>
        </p:nvSpPr>
        <p:spPr>
          <a:xfrm>
            <a:off x="1547447" y="4240030"/>
            <a:ext cx="12942277" cy="2230867"/>
          </a:xfrm>
          <a:prstGeom prst="rect">
            <a:avLst/>
          </a:prstGeom>
          <a:noFill/>
        </p:spPr>
        <p:txBody>
          <a:bodyPr wrap="square" rtlCol="0">
            <a:spAutoFit/>
          </a:bodyPr>
          <a:lstStyle/>
          <a:p>
            <a:pPr>
              <a:lnSpc>
                <a:spcPct val="150000"/>
              </a:lnSpc>
            </a:pPr>
            <a:r>
              <a:rPr lang="en-US" sz="3200" dirty="0" err="1">
                <a:latin typeface="JetBrains Mono" panose="020B0509020102050004" pitchFamily="49" charset="0"/>
              </a:rPr>
              <a:t>os.remove</a:t>
            </a:r>
            <a:r>
              <a:rPr lang="en-US" sz="3200" dirty="0">
                <a:latin typeface="JetBrains Mono" panose="020B0509020102050004" pitchFamily="49" charset="0"/>
              </a:rPr>
              <a:t>()</a:t>
            </a:r>
          </a:p>
          <a:p>
            <a:pPr>
              <a:lnSpc>
                <a:spcPct val="150000"/>
              </a:lnSpc>
            </a:pPr>
            <a:r>
              <a:rPr lang="en-US" sz="3200" dirty="0" err="1">
                <a:latin typeface="JetBrains Mono" panose="020B0509020102050004" pitchFamily="49" charset="0"/>
              </a:rPr>
              <a:t>os.unlink</a:t>
            </a:r>
            <a:r>
              <a:rPr lang="en-US" sz="3200" dirty="0">
                <a:latin typeface="JetBrains Mono" panose="020B0509020102050004" pitchFamily="49" charset="0"/>
              </a:rPr>
              <a:t>()</a:t>
            </a:r>
          </a:p>
          <a:p>
            <a:pPr>
              <a:lnSpc>
                <a:spcPct val="150000"/>
              </a:lnSpc>
            </a:pPr>
            <a:r>
              <a:rPr lang="en-US" sz="3200" dirty="0" err="1">
                <a:latin typeface="JetBrains Mono" panose="020B0509020102050004" pitchFamily="49" charset="0"/>
              </a:rPr>
              <a:t>pathlib.Path.unlink</a:t>
            </a:r>
            <a:r>
              <a:rPr lang="en-US" sz="3200" dirty="0">
                <a:latin typeface="JetBrains Mono" panose="020B0509020102050004" pitchFamily="49" charset="0"/>
              </a:rPr>
              <a:t>()</a:t>
            </a: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Tree>
    <p:extLst>
      <p:ext uri="{BB962C8B-B14F-4D97-AF65-F5344CB8AC3E}">
        <p14:creationId xmlns:p14="http://schemas.microsoft.com/office/powerpoint/2010/main" val="1034987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marL="0" lvl="0" indent="0" algn="ctr" rtl="0">
              <a:lnSpc>
                <a:spcPct val="90000"/>
              </a:lnSpc>
              <a:spcBef>
                <a:spcPts val="0"/>
              </a:spcBef>
              <a:spcAft>
                <a:spcPts val="0"/>
              </a:spcAft>
              <a:buClr>
                <a:schemeClr val="dk1"/>
              </a:buClr>
              <a:buSzPts val="4200"/>
              <a:buFont typeface="Arial"/>
              <a:buNone/>
            </a:pPr>
            <a:r>
              <a:rPr lang="ru-RU" sz="3600" dirty="0">
                <a:latin typeface="GT Eesti Pro Display" pitchFamily="2" charset="0"/>
              </a:rPr>
              <a:t>Удаление файлов</a:t>
            </a:r>
            <a:endParaRPr sz="3600" dirty="0">
              <a:latin typeface="GT Eesti Pro Display"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31</a:t>
            </a:fld>
            <a:endParaRPr/>
          </a:p>
        </p:txBody>
      </p:sp>
      <p:sp>
        <p:nvSpPr>
          <p:cNvPr id="4" name="TextBox 3">
            <a:extLst>
              <a:ext uri="{FF2B5EF4-FFF2-40B4-BE49-F238E27FC236}">
                <a16:creationId xmlns:a16="http://schemas.microsoft.com/office/drawing/2014/main" id="{46F59484-ED9D-BC4F-8384-4CA31796B860}"/>
              </a:ext>
            </a:extLst>
          </p:cNvPr>
          <p:cNvSpPr txBox="1"/>
          <p:nvPr/>
        </p:nvSpPr>
        <p:spPr>
          <a:xfrm>
            <a:off x="1266931" y="950564"/>
            <a:ext cx="13503308" cy="2554545"/>
          </a:xfrm>
          <a:prstGeom prst="rect">
            <a:avLst/>
          </a:prstGeom>
          <a:noFill/>
        </p:spPr>
        <p:txBody>
          <a:bodyPr wrap="square" rtlCol="0">
            <a:spAutoFit/>
          </a:bodyPr>
          <a:lstStyle/>
          <a:p>
            <a:r>
              <a:rPr lang="ru-RU" sz="4000" dirty="0">
                <a:latin typeface="GT Eesti Pro Display Light" pitchFamily="2" charset="0"/>
              </a:rPr>
              <a:t>Возможно, вы не знаете точно, существует ли файл в системе, но все равно хотите его удалить( у вас есть программа, которая чистит файлы слишком маленького размера, например, когда вы делаете </a:t>
            </a:r>
            <a:r>
              <a:rPr lang="ru-RU" sz="4000" dirty="0" err="1">
                <a:latin typeface="GT Eesti Pro Display Light" pitchFamily="2" charset="0"/>
              </a:rPr>
              <a:t>скраппер</a:t>
            </a:r>
            <a:r>
              <a:rPr lang="ru-RU" sz="4000" dirty="0">
                <a:latin typeface="GT Eesti Pro Display Light" pitchFamily="2" charset="0"/>
              </a:rPr>
              <a:t> сайтов:</a:t>
            </a:r>
            <a:endParaRPr lang="en-US" sz="4000" dirty="0">
              <a:latin typeface="GT Eesti Pro Display Light" pitchFamily="2" charset="0"/>
            </a:endParaRPr>
          </a:p>
        </p:txBody>
      </p:sp>
      <p:sp>
        <p:nvSpPr>
          <p:cNvPr id="2" name="TextBox 1">
            <a:extLst>
              <a:ext uri="{FF2B5EF4-FFF2-40B4-BE49-F238E27FC236}">
                <a16:creationId xmlns:a16="http://schemas.microsoft.com/office/drawing/2014/main" id="{5371F121-346D-8144-970E-B2B0CD0FB3D7}"/>
              </a:ext>
            </a:extLst>
          </p:cNvPr>
          <p:cNvSpPr txBox="1"/>
          <p:nvPr/>
        </p:nvSpPr>
        <p:spPr>
          <a:xfrm>
            <a:off x="1080294" y="3657154"/>
            <a:ext cx="16256794" cy="4466223"/>
          </a:xfrm>
          <a:prstGeom prst="rect">
            <a:avLst/>
          </a:prstGeom>
          <a:noFill/>
        </p:spPr>
        <p:txBody>
          <a:bodyPr wrap="square" rtlCol="0">
            <a:spAutoFit/>
          </a:bodyPr>
          <a:lstStyle/>
          <a:p>
            <a:pPr>
              <a:lnSpc>
                <a:spcPct val="150000"/>
              </a:lnSpc>
            </a:pPr>
            <a:r>
              <a:rPr lang="en" sz="2400" dirty="0">
                <a:latin typeface="JetBrains Mono" panose="020B0509020102050004" pitchFamily="49" charset="0"/>
              </a:rPr>
              <a:t>import </a:t>
            </a:r>
            <a:r>
              <a:rPr lang="en" sz="2400" dirty="0" err="1">
                <a:latin typeface="JetBrains Mono" panose="020B0509020102050004" pitchFamily="49" charset="0"/>
              </a:rPr>
              <a:t>os</a:t>
            </a:r>
            <a:br>
              <a:rPr lang="en" sz="2400" dirty="0">
                <a:latin typeface="JetBrains Mono" panose="020B0509020102050004" pitchFamily="49" charset="0"/>
              </a:rPr>
            </a:br>
            <a:r>
              <a:rPr lang="en" sz="2400" dirty="0" err="1">
                <a:latin typeface="JetBrains Mono" panose="020B0509020102050004" pitchFamily="49" charset="0"/>
              </a:rPr>
              <a:t>data_file</a:t>
            </a:r>
            <a:r>
              <a:rPr lang="en" sz="2400" dirty="0">
                <a:latin typeface="JetBrains Mono" panose="020B0509020102050004" pitchFamily="49" charset="0"/>
              </a:rPr>
              <a:t> = input("</a:t>
            </a:r>
            <a:r>
              <a:rPr lang="ru-RU" sz="2400" dirty="0">
                <a:latin typeface="JetBrains Mono" panose="020B0509020102050004" pitchFamily="49" charset="0"/>
              </a:rPr>
              <a:t>Введите название файлика вместе с его расширением: ")</a:t>
            </a:r>
            <a:br>
              <a:rPr lang="ru-RU" sz="2400" dirty="0">
                <a:latin typeface="JetBrains Mono" panose="020B0509020102050004" pitchFamily="49" charset="0"/>
              </a:rPr>
            </a:br>
            <a:r>
              <a:rPr lang="ru-RU" sz="2400" dirty="0">
                <a:latin typeface="JetBrains Mono" panose="020B0509020102050004" pitchFamily="49" charset="0"/>
              </a:rPr>
              <a:t>#  Если файл существует, тогда мы его удалим</a:t>
            </a:r>
            <a:br>
              <a:rPr lang="ru-RU" sz="2400" dirty="0">
                <a:latin typeface="JetBrains Mono" panose="020B0509020102050004" pitchFamily="49" charset="0"/>
              </a:rPr>
            </a:br>
            <a:r>
              <a:rPr lang="en" sz="2400" dirty="0">
                <a:latin typeface="JetBrains Mono" panose="020B0509020102050004" pitchFamily="49" charset="0"/>
              </a:rPr>
              <a:t>if </a:t>
            </a:r>
            <a:r>
              <a:rPr lang="en" sz="2400" dirty="0" err="1">
                <a:latin typeface="JetBrains Mono" panose="020B0509020102050004" pitchFamily="49" charset="0"/>
              </a:rPr>
              <a:t>os.path.isfile</a:t>
            </a:r>
            <a:r>
              <a:rPr lang="en" sz="2400" dirty="0">
                <a:latin typeface="JetBrains Mono" panose="020B0509020102050004" pitchFamily="49" charset="0"/>
              </a:rPr>
              <a:t>(</a:t>
            </a:r>
            <a:r>
              <a:rPr lang="en" sz="2400" dirty="0" err="1">
                <a:latin typeface="JetBrains Mono" panose="020B0509020102050004" pitchFamily="49" charset="0"/>
              </a:rPr>
              <a:t>data_file</a:t>
            </a:r>
            <a:r>
              <a:rPr lang="en" sz="2400" dirty="0">
                <a:latin typeface="JetBrains Mono" panose="020B0509020102050004" pitchFamily="49" charset="0"/>
              </a:rPr>
              <a:t>):</a:t>
            </a:r>
            <a:br>
              <a:rPr lang="en" sz="2400" dirty="0">
                <a:latin typeface="JetBrains Mono" panose="020B0509020102050004" pitchFamily="49" charset="0"/>
              </a:rPr>
            </a:br>
            <a:r>
              <a:rPr lang="en" sz="2400" dirty="0">
                <a:latin typeface="JetBrains Mono" panose="020B0509020102050004" pitchFamily="49" charset="0"/>
              </a:rPr>
              <a:t>   </a:t>
            </a:r>
            <a:r>
              <a:rPr lang="en" sz="2400" dirty="0" err="1">
                <a:latin typeface="JetBrains Mono" panose="020B0509020102050004" pitchFamily="49" charset="0"/>
              </a:rPr>
              <a:t>os.remove</a:t>
            </a:r>
            <a:r>
              <a:rPr lang="en" sz="2400" dirty="0">
                <a:latin typeface="JetBrains Mono" panose="020B0509020102050004" pitchFamily="49" charset="0"/>
              </a:rPr>
              <a:t>(</a:t>
            </a:r>
            <a:r>
              <a:rPr lang="en" sz="2400" dirty="0" err="1">
                <a:latin typeface="JetBrains Mono" panose="020B0509020102050004" pitchFamily="49" charset="0"/>
              </a:rPr>
              <a:t>data_file</a:t>
            </a:r>
            <a:r>
              <a:rPr lang="en" sz="2400" dirty="0">
                <a:latin typeface="JetBrains Mono" panose="020B0509020102050004" pitchFamily="49" charset="0"/>
              </a:rPr>
              <a:t>)</a:t>
            </a:r>
            <a:br>
              <a:rPr lang="en" sz="2400" dirty="0">
                <a:latin typeface="JetBrains Mono" panose="020B0509020102050004" pitchFamily="49" charset="0"/>
              </a:rPr>
            </a:br>
            <a:r>
              <a:rPr lang="en" sz="2400" dirty="0">
                <a:latin typeface="JetBrains Mono" panose="020B0509020102050004" pitchFamily="49" charset="0"/>
              </a:rPr>
              <a:t>else: </a:t>
            </a:r>
          </a:p>
          <a:p>
            <a:pPr>
              <a:lnSpc>
                <a:spcPct val="150000"/>
              </a:lnSpc>
            </a:pPr>
            <a:r>
              <a:rPr lang="en" sz="2400" dirty="0">
                <a:latin typeface="JetBrains Mono" panose="020B0509020102050004" pitchFamily="49" charset="0"/>
              </a:rPr>
              <a:t>	print(</a:t>
            </a:r>
            <a:r>
              <a:rPr lang="en" sz="2400" dirty="0" err="1">
                <a:latin typeface="JetBrains Mono" panose="020B0509020102050004" pitchFamily="49" charset="0"/>
              </a:rPr>
              <a:t>f'Error</a:t>
            </a:r>
            <a:r>
              <a:rPr lang="en" sz="2400" dirty="0">
                <a:latin typeface="JetBrains Mono" panose="020B0509020102050004" pitchFamily="49" charset="0"/>
              </a:rPr>
              <a:t>: {</a:t>
            </a:r>
            <a:r>
              <a:rPr lang="en" sz="2400" dirty="0" err="1">
                <a:latin typeface="JetBrains Mono" panose="020B0509020102050004" pitchFamily="49" charset="0"/>
              </a:rPr>
              <a:t>data_file</a:t>
            </a:r>
            <a:r>
              <a:rPr lang="en" sz="2400" dirty="0">
                <a:latin typeface="JetBrains Mono" panose="020B0509020102050004" pitchFamily="49" charset="0"/>
              </a:rPr>
              <a:t>} </a:t>
            </a:r>
            <a:r>
              <a:rPr lang="ru-RU" sz="2400" dirty="0">
                <a:latin typeface="JetBrains Mono" panose="020B0509020102050004" pitchFamily="49" charset="0"/>
              </a:rPr>
              <a:t>неправильное имя файла или его нет в этой директории')</a:t>
            </a:r>
            <a:br>
              <a:rPr lang="ru-RU" sz="2400" dirty="0">
                <a:latin typeface="JetBrains Mono" panose="020B0509020102050004" pitchFamily="49" charset="0"/>
              </a:rPr>
            </a:br>
            <a:endParaRPr lang="en-US" sz="2400" dirty="0">
              <a:latin typeface="JetBrains Mono" panose="020B0509020102050004" pitchFamily="49" charset="0"/>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Tree>
    <p:extLst>
      <p:ext uri="{BB962C8B-B14F-4D97-AF65-F5344CB8AC3E}">
        <p14:creationId xmlns:p14="http://schemas.microsoft.com/office/powerpoint/2010/main" val="2559483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marL="0" lvl="0" indent="0" algn="ctr" rtl="0">
              <a:lnSpc>
                <a:spcPct val="90000"/>
              </a:lnSpc>
              <a:spcBef>
                <a:spcPts val="0"/>
              </a:spcBef>
              <a:spcAft>
                <a:spcPts val="0"/>
              </a:spcAft>
              <a:buClr>
                <a:schemeClr val="dk1"/>
              </a:buClr>
              <a:buSzPts val="4200"/>
              <a:buFont typeface="Arial"/>
              <a:buNone/>
            </a:pPr>
            <a:r>
              <a:rPr lang="ru-RU" sz="3600" dirty="0">
                <a:latin typeface="GT Eesti Pro Display" pitchFamily="2" charset="0"/>
              </a:rPr>
              <a:t>Удаление директорий</a:t>
            </a:r>
            <a:endParaRPr sz="3600" dirty="0">
              <a:latin typeface="GT Eesti Pro Display"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32</a:t>
            </a:fld>
            <a:endParaRPr/>
          </a:p>
        </p:txBody>
      </p:sp>
      <p:sp>
        <p:nvSpPr>
          <p:cNvPr id="4" name="TextBox 3">
            <a:extLst>
              <a:ext uri="{FF2B5EF4-FFF2-40B4-BE49-F238E27FC236}">
                <a16:creationId xmlns:a16="http://schemas.microsoft.com/office/drawing/2014/main" id="{46F59484-ED9D-BC4F-8384-4CA31796B860}"/>
              </a:ext>
            </a:extLst>
          </p:cNvPr>
          <p:cNvSpPr txBox="1"/>
          <p:nvPr/>
        </p:nvSpPr>
        <p:spPr>
          <a:xfrm>
            <a:off x="1547447" y="1588687"/>
            <a:ext cx="13503308" cy="1323439"/>
          </a:xfrm>
          <a:prstGeom prst="rect">
            <a:avLst/>
          </a:prstGeom>
          <a:noFill/>
        </p:spPr>
        <p:txBody>
          <a:bodyPr wrap="square" rtlCol="0">
            <a:spAutoFit/>
          </a:bodyPr>
          <a:lstStyle/>
          <a:p>
            <a:r>
              <a:rPr lang="ru-RU" sz="4000" dirty="0">
                <a:latin typeface="GT Eesti Pro Display Light" pitchFamily="2" charset="0"/>
              </a:rPr>
              <a:t>За удаление директорий целиком отвечает тот же набор библиотек. За это это отвечают следующие методы:</a:t>
            </a:r>
            <a:endParaRPr lang="en-US" sz="4000" dirty="0">
              <a:latin typeface="GT Eesti Pro Display Light" pitchFamily="2" charset="0"/>
            </a:endParaRPr>
          </a:p>
        </p:txBody>
      </p:sp>
      <p:sp>
        <p:nvSpPr>
          <p:cNvPr id="2" name="TextBox 1">
            <a:extLst>
              <a:ext uri="{FF2B5EF4-FFF2-40B4-BE49-F238E27FC236}">
                <a16:creationId xmlns:a16="http://schemas.microsoft.com/office/drawing/2014/main" id="{5371F121-346D-8144-970E-B2B0CD0FB3D7}"/>
              </a:ext>
            </a:extLst>
          </p:cNvPr>
          <p:cNvSpPr txBox="1"/>
          <p:nvPr/>
        </p:nvSpPr>
        <p:spPr>
          <a:xfrm>
            <a:off x="1547447" y="3859030"/>
            <a:ext cx="12942277" cy="3329181"/>
          </a:xfrm>
          <a:prstGeom prst="rect">
            <a:avLst/>
          </a:prstGeom>
          <a:noFill/>
        </p:spPr>
        <p:txBody>
          <a:bodyPr wrap="square" rtlCol="0">
            <a:spAutoFit/>
          </a:bodyPr>
          <a:lstStyle/>
          <a:p>
            <a:pPr>
              <a:lnSpc>
                <a:spcPct val="150000"/>
              </a:lnSpc>
            </a:pPr>
            <a:r>
              <a:rPr lang="en-US" sz="3600" dirty="0" err="1">
                <a:latin typeface="JetBrains Mono" panose="020B0509020102050004" pitchFamily="49" charset="0"/>
              </a:rPr>
              <a:t>os.rmdir</a:t>
            </a:r>
            <a:r>
              <a:rPr lang="en-US" sz="3600" dirty="0">
                <a:latin typeface="JetBrains Mono" panose="020B0509020102050004" pitchFamily="49" charset="0"/>
              </a:rPr>
              <a:t>() </a:t>
            </a:r>
          </a:p>
          <a:p>
            <a:pPr>
              <a:lnSpc>
                <a:spcPct val="150000"/>
              </a:lnSpc>
            </a:pPr>
            <a:r>
              <a:rPr lang="en" sz="3600" dirty="0" err="1">
                <a:latin typeface="JetBrains Mono" panose="020B0509020102050004" pitchFamily="49" charset="0"/>
              </a:rPr>
              <a:t>pathlib.Path.rmdir</a:t>
            </a:r>
            <a:r>
              <a:rPr lang="en" sz="3600" dirty="0">
                <a:latin typeface="JetBrains Mono" panose="020B0509020102050004" pitchFamily="49" charset="0"/>
              </a:rPr>
              <a:t>()</a:t>
            </a:r>
          </a:p>
          <a:p>
            <a:pPr>
              <a:lnSpc>
                <a:spcPct val="150000"/>
              </a:lnSpc>
            </a:pPr>
            <a:r>
              <a:rPr lang="en" sz="3600" dirty="0" err="1">
                <a:latin typeface="JetBrains Mono" panose="020B0509020102050004" pitchFamily="49" charset="0"/>
              </a:rPr>
              <a:t>shutil.rmtree</a:t>
            </a:r>
            <a:r>
              <a:rPr lang="en" sz="3600" dirty="0">
                <a:latin typeface="JetBrains Mono" panose="020B0509020102050004" pitchFamily="49" charset="0"/>
              </a:rPr>
              <a:t>()</a:t>
            </a:r>
          </a:p>
          <a:p>
            <a:pPr>
              <a:lnSpc>
                <a:spcPct val="150000"/>
              </a:lnSpc>
            </a:pPr>
            <a:endParaRPr lang="en-US" sz="3600" dirty="0">
              <a:latin typeface="JetBrains Mono" panose="020B0509020102050004" pitchFamily="49" charset="0"/>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Tree>
    <p:extLst>
      <p:ext uri="{BB962C8B-B14F-4D97-AF65-F5344CB8AC3E}">
        <p14:creationId xmlns:p14="http://schemas.microsoft.com/office/powerpoint/2010/main" val="3987842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marL="0" lvl="0" indent="0" algn="ctr" rtl="0">
              <a:lnSpc>
                <a:spcPct val="90000"/>
              </a:lnSpc>
              <a:spcBef>
                <a:spcPts val="0"/>
              </a:spcBef>
              <a:spcAft>
                <a:spcPts val="0"/>
              </a:spcAft>
              <a:buClr>
                <a:schemeClr val="dk1"/>
              </a:buClr>
              <a:buSzPts val="4200"/>
              <a:buFont typeface="Arial"/>
              <a:buNone/>
            </a:pPr>
            <a:r>
              <a:rPr lang="ru-RU" sz="3600" dirty="0">
                <a:latin typeface="GT Eesti Pro Display" pitchFamily="2" charset="0"/>
              </a:rPr>
              <a:t>Простейшая утилита</a:t>
            </a:r>
            <a:endParaRPr sz="3600" dirty="0">
              <a:latin typeface="GT Eesti Pro Display"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33</a:t>
            </a:fld>
            <a:endParaRPr/>
          </a:p>
        </p:txBody>
      </p:sp>
      <p:sp>
        <p:nvSpPr>
          <p:cNvPr id="4" name="TextBox 3">
            <a:extLst>
              <a:ext uri="{FF2B5EF4-FFF2-40B4-BE49-F238E27FC236}">
                <a16:creationId xmlns:a16="http://schemas.microsoft.com/office/drawing/2014/main" id="{46F59484-ED9D-BC4F-8384-4CA31796B860}"/>
              </a:ext>
            </a:extLst>
          </p:cNvPr>
          <p:cNvSpPr txBox="1"/>
          <p:nvPr/>
        </p:nvSpPr>
        <p:spPr>
          <a:xfrm>
            <a:off x="1381231" y="1395350"/>
            <a:ext cx="13503308" cy="4154984"/>
          </a:xfrm>
          <a:prstGeom prst="rect">
            <a:avLst/>
          </a:prstGeom>
          <a:noFill/>
        </p:spPr>
        <p:txBody>
          <a:bodyPr wrap="square" rtlCol="0">
            <a:spAutoFit/>
          </a:bodyPr>
          <a:lstStyle/>
          <a:p>
            <a:r>
              <a:rPr lang="ru-RU" sz="4400" dirty="0">
                <a:latin typeface="GT Eesti Pro Display Light" pitchFamily="2" charset="0"/>
              </a:rPr>
              <a:t>Пора написать небольшую утилиту, которая может создавать и удалять папки, если они могут быть нужны. Несмотря на кажущуюся бесполезность, она может быть  использована для упрощения взаимодействия, к примеру, с операционной системой </a:t>
            </a:r>
            <a:r>
              <a:rPr lang="en-US" sz="4400" dirty="0">
                <a:latin typeface="GT Eesti Pro Display Light" pitchFamily="2" charset="0"/>
              </a:rPr>
              <a:t>Linux:</a:t>
            </a: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Tree>
    <p:extLst>
      <p:ext uri="{BB962C8B-B14F-4D97-AF65-F5344CB8AC3E}">
        <p14:creationId xmlns:p14="http://schemas.microsoft.com/office/powerpoint/2010/main" val="1424625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marL="0" lvl="0" indent="0" algn="ctr" rtl="0">
              <a:lnSpc>
                <a:spcPct val="90000"/>
              </a:lnSpc>
              <a:spcBef>
                <a:spcPts val="0"/>
              </a:spcBef>
              <a:spcAft>
                <a:spcPts val="0"/>
              </a:spcAft>
              <a:buClr>
                <a:schemeClr val="dk1"/>
              </a:buClr>
              <a:buSzPts val="4200"/>
              <a:buFont typeface="Arial"/>
              <a:buNone/>
            </a:pPr>
            <a:r>
              <a:rPr lang="ru-RU" sz="3600" dirty="0">
                <a:latin typeface="GT Eesti Pro Display" pitchFamily="2" charset="0"/>
              </a:rPr>
              <a:t>Простейшая утилита</a:t>
            </a:r>
            <a:endParaRPr sz="3600" dirty="0">
              <a:latin typeface="GT Eesti Pro Display"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34</a:t>
            </a:fld>
            <a:endParaRPr/>
          </a:p>
        </p:txBody>
      </p:sp>
      <p:sp>
        <p:nvSpPr>
          <p:cNvPr id="2" name="TextBox 1">
            <a:extLst>
              <a:ext uri="{FF2B5EF4-FFF2-40B4-BE49-F238E27FC236}">
                <a16:creationId xmlns:a16="http://schemas.microsoft.com/office/drawing/2014/main" id="{5371F121-346D-8144-970E-B2B0CD0FB3D7}"/>
              </a:ext>
            </a:extLst>
          </p:cNvPr>
          <p:cNvSpPr txBox="1"/>
          <p:nvPr/>
        </p:nvSpPr>
        <p:spPr>
          <a:xfrm>
            <a:off x="867691" y="1198826"/>
            <a:ext cx="16256794" cy="8898205"/>
          </a:xfrm>
          <a:prstGeom prst="rect">
            <a:avLst/>
          </a:prstGeom>
          <a:noFill/>
        </p:spPr>
        <p:txBody>
          <a:bodyPr wrap="square" rtlCol="0">
            <a:spAutoFit/>
          </a:bodyPr>
          <a:lstStyle/>
          <a:p>
            <a:pPr>
              <a:lnSpc>
                <a:spcPct val="150000"/>
              </a:lnSpc>
            </a:pPr>
            <a:r>
              <a:rPr lang="en" sz="2400" dirty="0">
                <a:latin typeface="JetBrains Mono" panose="020B0509020102050004" pitchFamily="49" charset="0"/>
              </a:rPr>
              <a:t>import </a:t>
            </a:r>
            <a:r>
              <a:rPr lang="en" sz="2400" dirty="0" err="1">
                <a:latin typeface="JetBrains Mono" panose="020B0509020102050004" pitchFamily="49" charset="0"/>
              </a:rPr>
              <a:t>os</a:t>
            </a:r>
            <a:br>
              <a:rPr lang="en" sz="2400" dirty="0">
                <a:latin typeface="JetBrains Mono" panose="020B0509020102050004" pitchFamily="49" charset="0"/>
              </a:rPr>
            </a:br>
            <a:br>
              <a:rPr lang="en" sz="2400" dirty="0">
                <a:latin typeface="JetBrains Mono" panose="020B0509020102050004" pitchFamily="49" charset="0"/>
              </a:rPr>
            </a:br>
            <a:r>
              <a:rPr lang="en" sz="2400" dirty="0">
                <a:latin typeface="JetBrains Mono" panose="020B0509020102050004" pitchFamily="49" charset="0"/>
              </a:rPr>
              <a:t>while True:</a:t>
            </a:r>
            <a:br>
              <a:rPr lang="en" sz="2400" dirty="0">
                <a:latin typeface="JetBrains Mono" panose="020B0509020102050004" pitchFamily="49" charset="0"/>
              </a:rPr>
            </a:br>
            <a:r>
              <a:rPr lang="en" sz="2400" dirty="0">
                <a:latin typeface="JetBrains Mono" panose="020B0509020102050004" pitchFamily="49" charset="0"/>
              </a:rPr>
              <a:t>    move = input("</a:t>
            </a:r>
            <a:r>
              <a:rPr lang="ru-RU" sz="2400" dirty="0">
                <a:latin typeface="JetBrains Mono" panose="020B0509020102050004" pitchFamily="49" charset="0"/>
              </a:rPr>
              <a:t>Что вы собираетесь сделать, создать или удалить папку? </a:t>
            </a:r>
            <a:r>
              <a:rPr lang="en" sz="2400" dirty="0">
                <a:latin typeface="JetBrains Mono" panose="020B0509020102050004" pitchFamily="49" charset="0"/>
              </a:rPr>
              <a:t>Y - </a:t>
            </a:r>
            <a:r>
              <a:rPr lang="ru-RU" sz="2400" dirty="0">
                <a:latin typeface="JetBrains Mono" panose="020B0509020102050004" pitchFamily="49" charset="0"/>
              </a:rPr>
              <a:t>создать, </a:t>
            </a:r>
            <a:r>
              <a:rPr lang="en" sz="2400" dirty="0">
                <a:latin typeface="JetBrains Mono" panose="020B0509020102050004" pitchFamily="49" charset="0"/>
              </a:rPr>
              <a:t>N - </a:t>
            </a:r>
            <a:r>
              <a:rPr lang="ru-RU" sz="2400" dirty="0">
                <a:latin typeface="JetBrains Mono" panose="020B0509020102050004" pitchFamily="49" charset="0"/>
              </a:rPr>
              <a:t>удалить,  </a:t>
            </a:r>
            <a:r>
              <a:rPr lang="en" sz="2400" dirty="0">
                <a:latin typeface="JetBrains Mono" panose="020B0509020102050004" pitchFamily="49" charset="0"/>
              </a:rPr>
              <a:t>q - </a:t>
            </a:r>
            <a:r>
              <a:rPr lang="ru-RU" sz="2400" dirty="0">
                <a:latin typeface="JetBrains Mono" panose="020B0509020102050004" pitchFamily="49" charset="0"/>
              </a:rPr>
              <a:t>прекратить: ")</a:t>
            </a:r>
            <a:br>
              <a:rPr lang="ru-RU" sz="2400" dirty="0">
                <a:latin typeface="JetBrains Mono" panose="020B0509020102050004" pitchFamily="49" charset="0"/>
              </a:rPr>
            </a:br>
            <a:r>
              <a:rPr lang="ru-RU" sz="2400" dirty="0">
                <a:latin typeface="JetBrains Mono" panose="020B0509020102050004" pitchFamily="49" charset="0"/>
              </a:rPr>
              <a:t>    </a:t>
            </a:r>
            <a:r>
              <a:rPr lang="en" sz="2400" dirty="0">
                <a:latin typeface="JetBrains Mono" panose="020B0509020102050004" pitchFamily="49" charset="0"/>
              </a:rPr>
              <a:t>if move == 'Y':</a:t>
            </a:r>
            <a:br>
              <a:rPr lang="en" sz="2400" dirty="0">
                <a:latin typeface="JetBrains Mono" panose="020B0509020102050004" pitchFamily="49" charset="0"/>
              </a:rPr>
            </a:br>
            <a:r>
              <a:rPr lang="en" sz="2400" dirty="0">
                <a:latin typeface="JetBrains Mono" panose="020B0509020102050004" pitchFamily="49" charset="0"/>
              </a:rPr>
              <a:t>        </a:t>
            </a:r>
            <a:r>
              <a:rPr lang="en" sz="2400" dirty="0" err="1">
                <a:latin typeface="JetBrains Mono" panose="020B0509020102050004" pitchFamily="49" charset="0"/>
              </a:rPr>
              <a:t>make_dir</a:t>
            </a:r>
            <a:r>
              <a:rPr lang="en" sz="2400" dirty="0">
                <a:latin typeface="JetBrains Mono" panose="020B0509020102050004" pitchFamily="49" charset="0"/>
              </a:rPr>
              <a:t> = input("</a:t>
            </a:r>
            <a:r>
              <a:rPr lang="ru-RU" sz="2400" dirty="0">
                <a:latin typeface="JetBrains Mono" panose="020B0509020102050004" pitchFamily="49" charset="0"/>
              </a:rPr>
              <a:t>Введите название папки: ")</a:t>
            </a:r>
            <a:br>
              <a:rPr lang="ru-RU" sz="2400" dirty="0">
                <a:latin typeface="JetBrains Mono" panose="020B0509020102050004" pitchFamily="49" charset="0"/>
              </a:rPr>
            </a:br>
            <a:r>
              <a:rPr lang="ru-RU" sz="2400" dirty="0">
                <a:latin typeface="JetBrains Mono" panose="020B0509020102050004" pitchFamily="49" charset="0"/>
              </a:rPr>
              <a:t>        </a:t>
            </a:r>
            <a:r>
              <a:rPr lang="en" sz="2400" dirty="0" err="1">
                <a:latin typeface="JetBrains Mono" panose="020B0509020102050004" pitchFamily="49" charset="0"/>
              </a:rPr>
              <a:t>os.mkdir</a:t>
            </a:r>
            <a:r>
              <a:rPr lang="en" sz="2400" dirty="0">
                <a:latin typeface="JetBrains Mono" panose="020B0509020102050004" pitchFamily="49" charset="0"/>
              </a:rPr>
              <a:t>(</a:t>
            </a:r>
            <a:r>
              <a:rPr lang="en" sz="2400" dirty="0" err="1">
                <a:latin typeface="JetBrains Mono" panose="020B0509020102050004" pitchFamily="49" charset="0"/>
              </a:rPr>
              <a:t>make_dir</a:t>
            </a:r>
            <a:r>
              <a:rPr lang="en" sz="2400" dirty="0">
                <a:latin typeface="JetBrains Mono" panose="020B0509020102050004" pitchFamily="49" charset="0"/>
              </a:rPr>
              <a:t>)</a:t>
            </a:r>
            <a:br>
              <a:rPr lang="en" sz="2400" dirty="0">
                <a:latin typeface="JetBrains Mono" panose="020B0509020102050004" pitchFamily="49" charset="0"/>
              </a:rPr>
            </a:br>
            <a:r>
              <a:rPr lang="en" sz="2400" dirty="0">
                <a:latin typeface="JetBrains Mono" panose="020B0509020102050004" pitchFamily="49" charset="0"/>
              </a:rPr>
              <a:t>    </a:t>
            </a:r>
            <a:r>
              <a:rPr lang="en" sz="2400" dirty="0" err="1">
                <a:latin typeface="JetBrains Mono" panose="020B0509020102050004" pitchFamily="49" charset="0"/>
              </a:rPr>
              <a:t>elif</a:t>
            </a:r>
            <a:r>
              <a:rPr lang="en" sz="2400" dirty="0">
                <a:latin typeface="JetBrains Mono" panose="020B0509020102050004" pitchFamily="49" charset="0"/>
              </a:rPr>
              <a:t> move == 'N':</a:t>
            </a:r>
            <a:br>
              <a:rPr lang="en" sz="2400" dirty="0">
                <a:latin typeface="JetBrains Mono" panose="020B0509020102050004" pitchFamily="49" charset="0"/>
              </a:rPr>
            </a:br>
            <a:r>
              <a:rPr lang="en" sz="2400" dirty="0">
                <a:latin typeface="JetBrains Mono" panose="020B0509020102050004" pitchFamily="49" charset="0"/>
              </a:rPr>
              <a:t>        </a:t>
            </a:r>
            <a:r>
              <a:rPr lang="en" sz="2400" dirty="0" err="1">
                <a:latin typeface="JetBrains Mono" panose="020B0509020102050004" pitchFamily="49" charset="0"/>
              </a:rPr>
              <a:t>del_dir</a:t>
            </a:r>
            <a:r>
              <a:rPr lang="en" sz="2400" dirty="0">
                <a:latin typeface="JetBrains Mono" panose="020B0509020102050004" pitchFamily="49" charset="0"/>
              </a:rPr>
              <a:t> = input("</a:t>
            </a:r>
            <a:r>
              <a:rPr lang="ru-RU" sz="2400" dirty="0">
                <a:latin typeface="JetBrains Mono" panose="020B0509020102050004" pitchFamily="49" charset="0"/>
              </a:rPr>
              <a:t>Введите название папки: ")</a:t>
            </a:r>
            <a:br>
              <a:rPr lang="ru-RU" sz="2400" dirty="0">
                <a:latin typeface="JetBrains Mono" panose="020B0509020102050004" pitchFamily="49" charset="0"/>
              </a:rPr>
            </a:br>
            <a:r>
              <a:rPr lang="ru-RU" sz="2400" dirty="0">
                <a:latin typeface="JetBrains Mono" panose="020B0509020102050004" pitchFamily="49" charset="0"/>
              </a:rPr>
              <a:t>        </a:t>
            </a:r>
            <a:r>
              <a:rPr lang="en" sz="2400" dirty="0" err="1">
                <a:latin typeface="JetBrains Mono" panose="020B0509020102050004" pitchFamily="49" charset="0"/>
              </a:rPr>
              <a:t>os.rmdir</a:t>
            </a:r>
            <a:r>
              <a:rPr lang="en" sz="2400" dirty="0">
                <a:latin typeface="JetBrains Mono" panose="020B0509020102050004" pitchFamily="49" charset="0"/>
              </a:rPr>
              <a:t>(</a:t>
            </a:r>
            <a:r>
              <a:rPr lang="en" sz="2400" dirty="0" err="1">
                <a:latin typeface="JetBrains Mono" panose="020B0509020102050004" pitchFamily="49" charset="0"/>
              </a:rPr>
              <a:t>del_dir</a:t>
            </a:r>
            <a:r>
              <a:rPr lang="en" sz="2400" dirty="0">
                <a:latin typeface="JetBrains Mono" panose="020B0509020102050004" pitchFamily="49" charset="0"/>
              </a:rPr>
              <a:t>)</a:t>
            </a:r>
            <a:br>
              <a:rPr lang="en" sz="2400" dirty="0">
                <a:latin typeface="JetBrains Mono" panose="020B0509020102050004" pitchFamily="49" charset="0"/>
              </a:rPr>
            </a:br>
            <a:r>
              <a:rPr lang="en" sz="2400" dirty="0">
                <a:latin typeface="JetBrains Mono" panose="020B0509020102050004" pitchFamily="49" charset="0"/>
              </a:rPr>
              <a:t>    </a:t>
            </a:r>
            <a:r>
              <a:rPr lang="en" sz="2400" dirty="0" err="1">
                <a:latin typeface="JetBrains Mono" panose="020B0509020102050004" pitchFamily="49" charset="0"/>
              </a:rPr>
              <a:t>elif</a:t>
            </a:r>
            <a:r>
              <a:rPr lang="en" sz="2400" dirty="0">
                <a:latin typeface="JetBrains Mono" panose="020B0509020102050004" pitchFamily="49" charset="0"/>
              </a:rPr>
              <a:t> move == 'q':</a:t>
            </a:r>
            <a:br>
              <a:rPr lang="en" sz="2400" dirty="0">
                <a:latin typeface="JetBrains Mono" panose="020B0509020102050004" pitchFamily="49" charset="0"/>
              </a:rPr>
            </a:br>
            <a:r>
              <a:rPr lang="en" sz="2400" dirty="0">
                <a:latin typeface="JetBrains Mono" panose="020B0509020102050004" pitchFamily="49" charset="0"/>
              </a:rPr>
              <a:t>        exit()</a:t>
            </a:r>
            <a:br>
              <a:rPr lang="en" sz="2400" dirty="0">
                <a:latin typeface="JetBrains Mono" panose="020B0509020102050004" pitchFamily="49" charset="0"/>
              </a:rPr>
            </a:br>
            <a:br>
              <a:rPr lang="en" sz="2400" dirty="0">
                <a:latin typeface="JetBrains Mono" panose="020B0509020102050004" pitchFamily="49" charset="0"/>
              </a:rPr>
            </a:br>
            <a:br>
              <a:rPr lang="en" sz="2400" dirty="0">
                <a:latin typeface="JetBrains Mono" panose="020B0509020102050004" pitchFamily="49" charset="0"/>
              </a:rPr>
            </a:br>
            <a:endParaRPr lang="en-US" sz="2400" dirty="0">
              <a:latin typeface="JetBrains Mono" panose="020B0509020102050004" pitchFamily="49" charset="0"/>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Tree>
    <p:extLst>
      <p:ext uri="{BB962C8B-B14F-4D97-AF65-F5344CB8AC3E}">
        <p14:creationId xmlns:p14="http://schemas.microsoft.com/office/powerpoint/2010/main" val="895167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marL="0" lvl="0" indent="0" algn="ctr" rtl="0">
              <a:lnSpc>
                <a:spcPct val="90000"/>
              </a:lnSpc>
              <a:spcBef>
                <a:spcPts val="0"/>
              </a:spcBef>
              <a:spcAft>
                <a:spcPts val="0"/>
              </a:spcAft>
              <a:buClr>
                <a:schemeClr val="dk1"/>
              </a:buClr>
              <a:buSzPts val="4200"/>
              <a:buFont typeface="Arial"/>
              <a:buNone/>
            </a:pPr>
            <a:r>
              <a:rPr lang="ru-RU" sz="3600" dirty="0">
                <a:latin typeface="GT Eesti Pro Display" pitchFamily="2" charset="0"/>
              </a:rPr>
              <a:t>Простейшая утилита</a:t>
            </a:r>
            <a:endParaRPr sz="3600" dirty="0">
              <a:latin typeface="GT Eesti Pro Display"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35</a:t>
            </a:fld>
            <a:endParaRPr/>
          </a:p>
        </p:txBody>
      </p:sp>
      <p:sp>
        <p:nvSpPr>
          <p:cNvPr id="4" name="TextBox 3">
            <a:extLst>
              <a:ext uri="{FF2B5EF4-FFF2-40B4-BE49-F238E27FC236}">
                <a16:creationId xmlns:a16="http://schemas.microsoft.com/office/drawing/2014/main" id="{46F59484-ED9D-BC4F-8384-4CA31796B860}"/>
              </a:ext>
            </a:extLst>
          </p:cNvPr>
          <p:cNvSpPr txBox="1"/>
          <p:nvPr/>
        </p:nvSpPr>
        <p:spPr>
          <a:xfrm>
            <a:off x="1381230" y="1395350"/>
            <a:ext cx="14677919" cy="3477875"/>
          </a:xfrm>
          <a:prstGeom prst="rect">
            <a:avLst/>
          </a:prstGeom>
          <a:noFill/>
        </p:spPr>
        <p:txBody>
          <a:bodyPr wrap="square" rtlCol="0">
            <a:spAutoFit/>
          </a:bodyPr>
          <a:lstStyle/>
          <a:p>
            <a:r>
              <a:rPr lang="ru-RU" sz="4400" dirty="0">
                <a:latin typeface="GT Eesti Pro Display Light" pitchFamily="2" charset="0"/>
              </a:rPr>
              <a:t>Однако если вы попробуете удалять папки, в которых находятся какие-то файлы, </a:t>
            </a:r>
            <a:r>
              <a:rPr lang="en-US" sz="4400" dirty="0">
                <a:latin typeface="GT Eesti Pro Display Light" pitchFamily="2" charset="0"/>
              </a:rPr>
              <a:t>Python </a:t>
            </a:r>
            <a:r>
              <a:rPr lang="ru-RU" sz="4400" dirty="0">
                <a:latin typeface="GT Eesti Pro Display Light" pitchFamily="2" charset="0"/>
              </a:rPr>
              <a:t>не разрешит вам этого делать. Для этого нужно воспользоваться модулем </a:t>
            </a:r>
            <a:r>
              <a:rPr lang="en-US" sz="4400" dirty="0" err="1">
                <a:latin typeface="GT Eesti Pro Display Light" pitchFamily="2" charset="0"/>
              </a:rPr>
              <a:t>shutil</a:t>
            </a:r>
            <a:r>
              <a:rPr lang="ru-RU" sz="4400" dirty="0">
                <a:latin typeface="GT Eesti Pro Display Light" pitchFamily="2" charset="0"/>
              </a:rPr>
              <a:t>, который дает возможность удалять файлы рекурсивно вместе с папками:</a:t>
            </a:r>
            <a:endParaRPr lang="en-US" sz="4400" dirty="0">
              <a:latin typeface="GT Eesti Pro Display Light" pitchFamily="2" charset="0"/>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Tree>
    <p:extLst>
      <p:ext uri="{BB962C8B-B14F-4D97-AF65-F5344CB8AC3E}">
        <p14:creationId xmlns:p14="http://schemas.microsoft.com/office/powerpoint/2010/main" val="3463881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marL="0" lvl="0" indent="0" algn="ctr" rtl="0">
              <a:lnSpc>
                <a:spcPct val="90000"/>
              </a:lnSpc>
              <a:spcBef>
                <a:spcPts val="0"/>
              </a:spcBef>
              <a:spcAft>
                <a:spcPts val="0"/>
              </a:spcAft>
              <a:buClr>
                <a:schemeClr val="dk1"/>
              </a:buClr>
              <a:buSzPts val="4200"/>
              <a:buFont typeface="Arial"/>
              <a:buNone/>
            </a:pPr>
            <a:r>
              <a:rPr lang="ru-RU" sz="3600" dirty="0">
                <a:latin typeface="GT Eesti Pro Display" pitchFamily="2" charset="0"/>
              </a:rPr>
              <a:t>Простейшая утилита с небольшим усовершенствованием</a:t>
            </a:r>
            <a:endParaRPr sz="3600" dirty="0">
              <a:latin typeface="GT Eesti Pro Display"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36</a:t>
            </a:fld>
            <a:endParaRPr/>
          </a:p>
        </p:txBody>
      </p:sp>
      <p:sp>
        <p:nvSpPr>
          <p:cNvPr id="2" name="TextBox 1">
            <a:extLst>
              <a:ext uri="{FF2B5EF4-FFF2-40B4-BE49-F238E27FC236}">
                <a16:creationId xmlns:a16="http://schemas.microsoft.com/office/drawing/2014/main" id="{5371F121-346D-8144-970E-B2B0CD0FB3D7}"/>
              </a:ext>
            </a:extLst>
          </p:cNvPr>
          <p:cNvSpPr txBox="1"/>
          <p:nvPr/>
        </p:nvSpPr>
        <p:spPr>
          <a:xfrm>
            <a:off x="540146" y="1030204"/>
            <a:ext cx="16256794" cy="9452203"/>
          </a:xfrm>
          <a:prstGeom prst="rect">
            <a:avLst/>
          </a:prstGeom>
          <a:noFill/>
        </p:spPr>
        <p:txBody>
          <a:bodyPr wrap="square" rtlCol="0">
            <a:spAutoFit/>
          </a:bodyPr>
          <a:lstStyle/>
          <a:p>
            <a:pPr>
              <a:lnSpc>
                <a:spcPct val="150000"/>
              </a:lnSpc>
            </a:pPr>
            <a:r>
              <a:rPr lang="en" sz="2400" dirty="0">
                <a:latin typeface="JetBrains Mono" panose="020B0509020102050004" pitchFamily="49" charset="0"/>
              </a:rPr>
              <a:t>import </a:t>
            </a:r>
            <a:r>
              <a:rPr lang="en" sz="2400" dirty="0" err="1">
                <a:latin typeface="JetBrains Mono" panose="020B0509020102050004" pitchFamily="49" charset="0"/>
              </a:rPr>
              <a:t>os</a:t>
            </a:r>
            <a:br>
              <a:rPr lang="en" sz="2400" dirty="0">
                <a:latin typeface="JetBrains Mono" panose="020B0509020102050004" pitchFamily="49" charset="0"/>
              </a:rPr>
            </a:br>
            <a:r>
              <a:rPr lang="en" sz="2400" dirty="0">
                <a:latin typeface="JetBrains Mono" panose="020B0509020102050004" pitchFamily="49" charset="0"/>
              </a:rPr>
              <a:t>import </a:t>
            </a:r>
            <a:r>
              <a:rPr lang="en" sz="2400" dirty="0" err="1">
                <a:latin typeface="JetBrains Mono" panose="020B0509020102050004" pitchFamily="49" charset="0"/>
              </a:rPr>
              <a:t>shutil</a:t>
            </a:r>
            <a:br>
              <a:rPr lang="en" sz="2400" dirty="0">
                <a:latin typeface="JetBrains Mono" panose="020B0509020102050004" pitchFamily="49" charset="0"/>
              </a:rPr>
            </a:br>
            <a:br>
              <a:rPr lang="en" sz="2400" dirty="0">
                <a:latin typeface="JetBrains Mono" panose="020B0509020102050004" pitchFamily="49" charset="0"/>
              </a:rPr>
            </a:br>
            <a:r>
              <a:rPr lang="en" sz="2400" dirty="0">
                <a:latin typeface="JetBrains Mono" panose="020B0509020102050004" pitchFamily="49" charset="0"/>
              </a:rPr>
              <a:t>while True:</a:t>
            </a:r>
            <a:br>
              <a:rPr lang="en" sz="2400" dirty="0">
                <a:latin typeface="JetBrains Mono" panose="020B0509020102050004" pitchFamily="49" charset="0"/>
              </a:rPr>
            </a:br>
            <a:r>
              <a:rPr lang="en" sz="2400" dirty="0">
                <a:latin typeface="JetBrains Mono" panose="020B0509020102050004" pitchFamily="49" charset="0"/>
              </a:rPr>
              <a:t>    move = input("</a:t>
            </a:r>
            <a:r>
              <a:rPr lang="ru-RU" sz="2400" dirty="0">
                <a:latin typeface="JetBrains Mono" panose="020B0509020102050004" pitchFamily="49" charset="0"/>
              </a:rPr>
              <a:t>Что вы собираетесь сделать, создать или удалить папку? </a:t>
            </a:r>
            <a:r>
              <a:rPr lang="en" sz="2400" dirty="0">
                <a:latin typeface="JetBrains Mono" panose="020B0509020102050004" pitchFamily="49" charset="0"/>
              </a:rPr>
              <a:t>Y - </a:t>
            </a:r>
            <a:r>
              <a:rPr lang="ru-RU" sz="2400" dirty="0">
                <a:latin typeface="JetBrains Mono" panose="020B0509020102050004" pitchFamily="49" charset="0"/>
              </a:rPr>
              <a:t>создать, </a:t>
            </a:r>
            <a:r>
              <a:rPr lang="en" sz="2400" dirty="0">
                <a:latin typeface="JetBrains Mono" panose="020B0509020102050004" pitchFamily="49" charset="0"/>
              </a:rPr>
              <a:t>N - </a:t>
            </a:r>
            <a:r>
              <a:rPr lang="ru-RU" sz="2400" dirty="0">
                <a:latin typeface="JetBrains Mono" panose="020B0509020102050004" pitchFamily="49" charset="0"/>
              </a:rPr>
              <a:t>удалить,  </a:t>
            </a:r>
            <a:r>
              <a:rPr lang="en" sz="2400" dirty="0">
                <a:latin typeface="JetBrains Mono" panose="020B0509020102050004" pitchFamily="49" charset="0"/>
              </a:rPr>
              <a:t>q - </a:t>
            </a:r>
            <a:r>
              <a:rPr lang="ru-RU" sz="2400" dirty="0">
                <a:latin typeface="JetBrains Mono" panose="020B0509020102050004" pitchFamily="49" charset="0"/>
              </a:rPr>
              <a:t>прекратить: ")</a:t>
            </a:r>
            <a:br>
              <a:rPr lang="ru-RU" sz="2400" dirty="0">
                <a:latin typeface="JetBrains Mono" panose="020B0509020102050004" pitchFamily="49" charset="0"/>
              </a:rPr>
            </a:br>
            <a:r>
              <a:rPr lang="ru-RU" sz="2400" dirty="0">
                <a:latin typeface="JetBrains Mono" panose="020B0509020102050004" pitchFamily="49" charset="0"/>
              </a:rPr>
              <a:t>    </a:t>
            </a:r>
            <a:r>
              <a:rPr lang="en" sz="2400" dirty="0">
                <a:latin typeface="JetBrains Mono" panose="020B0509020102050004" pitchFamily="49" charset="0"/>
              </a:rPr>
              <a:t>if move == 'Y':</a:t>
            </a:r>
            <a:br>
              <a:rPr lang="en" sz="2400" dirty="0">
                <a:latin typeface="JetBrains Mono" panose="020B0509020102050004" pitchFamily="49" charset="0"/>
              </a:rPr>
            </a:br>
            <a:r>
              <a:rPr lang="en" sz="2400" dirty="0">
                <a:latin typeface="JetBrains Mono" panose="020B0509020102050004" pitchFamily="49" charset="0"/>
              </a:rPr>
              <a:t>        </a:t>
            </a:r>
            <a:r>
              <a:rPr lang="en" sz="2400" dirty="0" err="1">
                <a:latin typeface="JetBrains Mono" panose="020B0509020102050004" pitchFamily="49" charset="0"/>
              </a:rPr>
              <a:t>make_dir</a:t>
            </a:r>
            <a:r>
              <a:rPr lang="en" sz="2400" dirty="0">
                <a:latin typeface="JetBrains Mono" panose="020B0509020102050004" pitchFamily="49" charset="0"/>
              </a:rPr>
              <a:t> = input("</a:t>
            </a:r>
            <a:r>
              <a:rPr lang="ru-RU" sz="2400" dirty="0">
                <a:latin typeface="JetBrains Mono" panose="020B0509020102050004" pitchFamily="49" charset="0"/>
              </a:rPr>
              <a:t>Введите название папки: ")</a:t>
            </a:r>
            <a:br>
              <a:rPr lang="ru-RU" sz="2400" dirty="0">
                <a:latin typeface="JetBrains Mono" panose="020B0509020102050004" pitchFamily="49" charset="0"/>
              </a:rPr>
            </a:br>
            <a:r>
              <a:rPr lang="ru-RU" sz="2400" dirty="0">
                <a:latin typeface="JetBrains Mono" panose="020B0509020102050004" pitchFamily="49" charset="0"/>
              </a:rPr>
              <a:t>        </a:t>
            </a:r>
            <a:r>
              <a:rPr lang="en" sz="2400" dirty="0" err="1">
                <a:latin typeface="JetBrains Mono" panose="020B0509020102050004" pitchFamily="49" charset="0"/>
              </a:rPr>
              <a:t>os.mkdir</a:t>
            </a:r>
            <a:r>
              <a:rPr lang="en" sz="2400" dirty="0">
                <a:latin typeface="JetBrains Mono" panose="020B0509020102050004" pitchFamily="49" charset="0"/>
              </a:rPr>
              <a:t>(</a:t>
            </a:r>
            <a:r>
              <a:rPr lang="en" sz="2400" dirty="0" err="1">
                <a:latin typeface="JetBrains Mono" panose="020B0509020102050004" pitchFamily="49" charset="0"/>
              </a:rPr>
              <a:t>make_dir</a:t>
            </a:r>
            <a:r>
              <a:rPr lang="en" sz="2400" dirty="0">
                <a:latin typeface="JetBrains Mono" panose="020B0509020102050004" pitchFamily="49" charset="0"/>
              </a:rPr>
              <a:t>)</a:t>
            </a:r>
            <a:br>
              <a:rPr lang="en" sz="2400" dirty="0">
                <a:latin typeface="JetBrains Mono" panose="020B0509020102050004" pitchFamily="49" charset="0"/>
              </a:rPr>
            </a:br>
            <a:r>
              <a:rPr lang="en" sz="2400" dirty="0">
                <a:latin typeface="JetBrains Mono" panose="020B0509020102050004" pitchFamily="49" charset="0"/>
              </a:rPr>
              <a:t>    </a:t>
            </a:r>
            <a:r>
              <a:rPr lang="en" sz="2400" dirty="0" err="1">
                <a:latin typeface="JetBrains Mono" panose="020B0509020102050004" pitchFamily="49" charset="0"/>
              </a:rPr>
              <a:t>elif</a:t>
            </a:r>
            <a:r>
              <a:rPr lang="en" sz="2400" dirty="0">
                <a:latin typeface="JetBrains Mono" panose="020B0509020102050004" pitchFamily="49" charset="0"/>
              </a:rPr>
              <a:t> move == 'N':</a:t>
            </a:r>
            <a:br>
              <a:rPr lang="en" sz="2400" dirty="0">
                <a:latin typeface="JetBrains Mono" panose="020B0509020102050004" pitchFamily="49" charset="0"/>
              </a:rPr>
            </a:br>
            <a:r>
              <a:rPr lang="en" sz="2400" dirty="0">
                <a:latin typeface="JetBrains Mono" panose="020B0509020102050004" pitchFamily="49" charset="0"/>
              </a:rPr>
              <a:t>        </a:t>
            </a:r>
            <a:r>
              <a:rPr lang="en" sz="2400" dirty="0" err="1">
                <a:latin typeface="JetBrains Mono" panose="020B0509020102050004" pitchFamily="49" charset="0"/>
              </a:rPr>
              <a:t>del_dir</a:t>
            </a:r>
            <a:r>
              <a:rPr lang="en" sz="2400" dirty="0">
                <a:latin typeface="JetBrains Mono" panose="020B0509020102050004" pitchFamily="49" charset="0"/>
              </a:rPr>
              <a:t> = input("</a:t>
            </a:r>
            <a:r>
              <a:rPr lang="ru-RU" sz="2400" dirty="0">
                <a:latin typeface="JetBrains Mono" panose="020B0509020102050004" pitchFamily="49" charset="0"/>
              </a:rPr>
              <a:t>Введите название папки: ")</a:t>
            </a:r>
            <a:br>
              <a:rPr lang="ru-RU" sz="2400" dirty="0">
                <a:latin typeface="JetBrains Mono" panose="020B0509020102050004" pitchFamily="49" charset="0"/>
              </a:rPr>
            </a:br>
            <a:r>
              <a:rPr lang="ru-RU" sz="2400" dirty="0">
                <a:latin typeface="JetBrains Mono" panose="020B0509020102050004" pitchFamily="49" charset="0"/>
              </a:rPr>
              <a:t>        </a:t>
            </a:r>
            <a:r>
              <a:rPr lang="en" sz="2400" dirty="0" err="1">
                <a:latin typeface="JetBrains Mono" panose="020B0509020102050004" pitchFamily="49" charset="0"/>
              </a:rPr>
              <a:t>shutil.rmtree</a:t>
            </a:r>
            <a:r>
              <a:rPr lang="en" sz="2400" dirty="0">
                <a:latin typeface="JetBrains Mono" panose="020B0509020102050004" pitchFamily="49" charset="0"/>
              </a:rPr>
              <a:t>(</a:t>
            </a:r>
            <a:r>
              <a:rPr lang="en" sz="2400" dirty="0" err="1">
                <a:latin typeface="JetBrains Mono" panose="020B0509020102050004" pitchFamily="49" charset="0"/>
              </a:rPr>
              <a:t>del_dir</a:t>
            </a:r>
            <a:r>
              <a:rPr lang="en" sz="2400" dirty="0">
                <a:latin typeface="JetBrains Mono" panose="020B0509020102050004" pitchFamily="49" charset="0"/>
              </a:rPr>
              <a:t>)</a:t>
            </a:r>
            <a:br>
              <a:rPr lang="en" sz="2400" dirty="0">
                <a:latin typeface="JetBrains Mono" panose="020B0509020102050004" pitchFamily="49" charset="0"/>
              </a:rPr>
            </a:br>
            <a:r>
              <a:rPr lang="en" sz="2400" dirty="0">
                <a:latin typeface="JetBrains Mono" panose="020B0509020102050004" pitchFamily="49" charset="0"/>
              </a:rPr>
              <a:t>    </a:t>
            </a:r>
            <a:r>
              <a:rPr lang="en" sz="2400" dirty="0" err="1">
                <a:latin typeface="JetBrains Mono" panose="020B0509020102050004" pitchFamily="49" charset="0"/>
              </a:rPr>
              <a:t>elif</a:t>
            </a:r>
            <a:r>
              <a:rPr lang="en" sz="2400" dirty="0">
                <a:latin typeface="JetBrains Mono" panose="020B0509020102050004" pitchFamily="49" charset="0"/>
              </a:rPr>
              <a:t> move == 'q':</a:t>
            </a:r>
            <a:br>
              <a:rPr lang="en" sz="2400" dirty="0">
                <a:latin typeface="JetBrains Mono" panose="020B0509020102050004" pitchFamily="49" charset="0"/>
              </a:rPr>
            </a:br>
            <a:r>
              <a:rPr lang="en" sz="2400" dirty="0">
                <a:latin typeface="JetBrains Mono" panose="020B0509020102050004" pitchFamily="49" charset="0"/>
              </a:rPr>
              <a:t>        exit()</a:t>
            </a:r>
            <a:br>
              <a:rPr lang="en" sz="2400" dirty="0">
                <a:latin typeface="JetBrains Mono" panose="020B0509020102050004" pitchFamily="49" charset="0"/>
              </a:rPr>
            </a:br>
            <a:br>
              <a:rPr lang="en" sz="2400" dirty="0">
                <a:latin typeface="JetBrains Mono" panose="020B0509020102050004" pitchFamily="49" charset="0"/>
              </a:rPr>
            </a:br>
            <a:br>
              <a:rPr lang="en" sz="2400" dirty="0">
                <a:latin typeface="JetBrains Mono" panose="020B0509020102050004" pitchFamily="49" charset="0"/>
              </a:rPr>
            </a:br>
            <a:endParaRPr lang="en-US" sz="2400" dirty="0">
              <a:latin typeface="JetBrains Mono" panose="020B0509020102050004" pitchFamily="49" charset="0"/>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Tree>
    <p:extLst>
      <p:ext uri="{BB962C8B-B14F-4D97-AF65-F5344CB8AC3E}">
        <p14:creationId xmlns:p14="http://schemas.microsoft.com/office/powerpoint/2010/main" val="1662710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marL="0" lvl="0" indent="0" algn="ctr" rtl="0">
              <a:lnSpc>
                <a:spcPct val="90000"/>
              </a:lnSpc>
              <a:spcBef>
                <a:spcPts val="0"/>
              </a:spcBef>
              <a:spcAft>
                <a:spcPts val="0"/>
              </a:spcAft>
              <a:buClr>
                <a:schemeClr val="dk1"/>
              </a:buClr>
              <a:buSzPts val="4200"/>
              <a:buFont typeface="Arial"/>
              <a:buNone/>
            </a:pPr>
            <a:r>
              <a:rPr lang="ru-RU" sz="3600" dirty="0">
                <a:latin typeface="GT Eesti Pro Display" pitchFamily="2" charset="0"/>
              </a:rPr>
              <a:t>Копирование файлов</a:t>
            </a:r>
            <a:endParaRPr sz="3600" dirty="0">
              <a:latin typeface="GT Eesti Pro Display"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37</a:t>
            </a:fld>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
        <p:nvSpPr>
          <p:cNvPr id="3" name="TextBox 2">
            <a:extLst>
              <a:ext uri="{FF2B5EF4-FFF2-40B4-BE49-F238E27FC236}">
                <a16:creationId xmlns:a16="http://schemas.microsoft.com/office/drawing/2014/main" id="{13E397C3-B120-D644-9CB1-E66574252187}"/>
              </a:ext>
            </a:extLst>
          </p:cNvPr>
          <p:cNvSpPr txBox="1"/>
          <p:nvPr/>
        </p:nvSpPr>
        <p:spPr>
          <a:xfrm>
            <a:off x="1080294" y="1314450"/>
            <a:ext cx="15183331" cy="1384995"/>
          </a:xfrm>
          <a:prstGeom prst="rect">
            <a:avLst/>
          </a:prstGeom>
          <a:noFill/>
        </p:spPr>
        <p:txBody>
          <a:bodyPr wrap="square" rtlCol="0">
            <a:spAutoFit/>
          </a:bodyPr>
          <a:lstStyle/>
          <a:p>
            <a:r>
              <a:rPr lang="ru-RU" sz="2800" dirty="0">
                <a:latin typeface="GT Eesti Pro Display Light" pitchFamily="2" charset="0"/>
              </a:rPr>
              <a:t>Также можно копировать файлы из одной папки в другую. Здесь больше всего может быть полезен модуль </a:t>
            </a:r>
            <a:r>
              <a:rPr lang="en-US" sz="2800" dirty="0" err="1">
                <a:latin typeface="GT Eesti Pro Display Light" pitchFamily="2" charset="0"/>
              </a:rPr>
              <a:t>shutil</a:t>
            </a:r>
            <a:r>
              <a:rPr lang="ru-RU" sz="2800" dirty="0">
                <a:latin typeface="GT Eesti Pro Display Light" pitchFamily="2" charset="0"/>
              </a:rPr>
              <a:t>.</a:t>
            </a:r>
            <a:r>
              <a:rPr lang="en-US" sz="2800" dirty="0">
                <a:latin typeface="GT Eesti Pro Display Light" pitchFamily="2" charset="0"/>
              </a:rPr>
              <a:t> </a:t>
            </a:r>
            <a:r>
              <a:rPr lang="ru-RU" sz="2800" dirty="0">
                <a:latin typeface="GT Eesti Pro Display Light" pitchFamily="2" charset="0"/>
              </a:rPr>
              <a:t>Допустим, перед нами стоит задача дублирования одного файла из папки </a:t>
            </a:r>
            <a:r>
              <a:rPr lang="en-US" sz="2800" dirty="0">
                <a:latin typeface="GT Eesti Pro Display Light" pitchFamily="2" charset="0"/>
              </a:rPr>
              <a:t>first </a:t>
            </a:r>
            <a:r>
              <a:rPr lang="ru-RU" sz="2800" dirty="0">
                <a:latin typeface="GT Eesti Pro Display Light" pitchFamily="2" charset="0"/>
              </a:rPr>
              <a:t>в другую папку, название которой мы можем задать </a:t>
            </a:r>
            <a:r>
              <a:rPr lang="ru-RU" sz="2800" dirty="0" err="1">
                <a:latin typeface="GT Eesti Pro Display Light" pitchFamily="2" charset="0"/>
              </a:rPr>
              <a:t>программно</a:t>
            </a:r>
            <a:r>
              <a:rPr lang="en-US" sz="2800" dirty="0">
                <a:latin typeface="GT Eesti Pro Display Light" pitchFamily="2" charset="0"/>
              </a:rPr>
              <a:t>:</a:t>
            </a:r>
            <a:r>
              <a:rPr lang="ru-RU" sz="2800" dirty="0">
                <a:latin typeface="GT Eesti Pro Display Light" pitchFamily="2" charset="0"/>
              </a:rPr>
              <a:t> </a:t>
            </a:r>
          </a:p>
        </p:txBody>
      </p:sp>
      <p:sp>
        <p:nvSpPr>
          <p:cNvPr id="4" name="TextBox 3">
            <a:extLst>
              <a:ext uri="{FF2B5EF4-FFF2-40B4-BE49-F238E27FC236}">
                <a16:creationId xmlns:a16="http://schemas.microsoft.com/office/drawing/2014/main" id="{34CCB413-74AD-1F45-B3F4-2EEB7934D849}"/>
              </a:ext>
            </a:extLst>
          </p:cNvPr>
          <p:cNvSpPr txBox="1"/>
          <p:nvPr/>
        </p:nvSpPr>
        <p:spPr>
          <a:xfrm>
            <a:off x="1333500" y="3313113"/>
            <a:ext cx="12744450" cy="4524315"/>
          </a:xfrm>
          <a:prstGeom prst="rect">
            <a:avLst/>
          </a:prstGeom>
          <a:noFill/>
        </p:spPr>
        <p:txBody>
          <a:bodyPr wrap="square" rtlCol="0">
            <a:spAutoFit/>
          </a:bodyPr>
          <a:lstStyle/>
          <a:p>
            <a:r>
              <a:rPr lang="en" sz="3200" dirty="0">
                <a:latin typeface="JetBrains Mono" panose="020B0509020102050004" pitchFamily="49" charset="0"/>
              </a:rPr>
              <a:t>import </a:t>
            </a:r>
            <a:r>
              <a:rPr lang="en" sz="3200" dirty="0" err="1">
                <a:latin typeface="JetBrains Mono" panose="020B0509020102050004" pitchFamily="49" charset="0"/>
              </a:rPr>
              <a:t>shutil</a:t>
            </a:r>
            <a:br>
              <a:rPr lang="en" sz="3200" dirty="0">
                <a:latin typeface="JetBrains Mono" panose="020B0509020102050004" pitchFamily="49" charset="0"/>
              </a:rPr>
            </a:br>
            <a:r>
              <a:rPr lang="en" sz="3200" dirty="0">
                <a:latin typeface="JetBrains Mono" panose="020B0509020102050004" pitchFamily="49" charset="0"/>
              </a:rPr>
              <a:t>import </a:t>
            </a:r>
            <a:r>
              <a:rPr lang="en" sz="3200" dirty="0" err="1">
                <a:latin typeface="JetBrains Mono" panose="020B0509020102050004" pitchFamily="49" charset="0"/>
              </a:rPr>
              <a:t>os</a:t>
            </a:r>
            <a:br>
              <a:rPr lang="en" sz="3200" dirty="0">
                <a:latin typeface="JetBrains Mono" panose="020B0509020102050004" pitchFamily="49" charset="0"/>
              </a:rPr>
            </a:br>
            <a:r>
              <a:rPr lang="en" sz="3200" dirty="0">
                <a:latin typeface="JetBrains Mono" panose="020B0509020102050004" pitchFamily="49" charset="0"/>
              </a:rPr>
              <a:t>print("</a:t>
            </a:r>
            <a:r>
              <a:rPr lang="ru-RU" sz="3200" dirty="0">
                <a:latin typeface="JetBrains Mono" panose="020B0509020102050004" pitchFamily="49" charset="0"/>
              </a:rPr>
              <a:t>Запущена программа </a:t>
            </a:r>
            <a:r>
              <a:rPr lang="ru-RU" sz="3200" dirty="0" err="1">
                <a:latin typeface="JetBrains Mono" panose="020B0509020102050004" pitchFamily="49" charset="0"/>
              </a:rPr>
              <a:t>бекапа</a:t>
            </a:r>
            <a:r>
              <a:rPr lang="ru-RU" sz="3200" dirty="0">
                <a:latin typeface="JetBrains Mono" panose="020B0509020102050004" pitchFamily="49" charset="0"/>
              </a:rPr>
              <a:t>")</a:t>
            </a:r>
            <a:br>
              <a:rPr lang="ru-RU" sz="3200" dirty="0">
                <a:latin typeface="JetBrains Mono" panose="020B0509020102050004" pitchFamily="49" charset="0"/>
              </a:rPr>
            </a:br>
            <a:r>
              <a:rPr lang="en" sz="3200" dirty="0">
                <a:latin typeface="JetBrains Mono" panose="020B0509020102050004" pitchFamily="49" charset="0"/>
              </a:rPr>
              <a:t>second = input("</a:t>
            </a:r>
            <a:r>
              <a:rPr lang="ru-RU" sz="3200" dirty="0">
                <a:latin typeface="JetBrains Mono" panose="020B0509020102050004" pitchFamily="49" charset="0"/>
              </a:rPr>
              <a:t>Введите название папки для </a:t>
            </a:r>
            <a:r>
              <a:rPr lang="ru-RU" sz="3200" dirty="0" err="1">
                <a:latin typeface="JetBrains Mono" panose="020B0509020102050004" pitchFamily="49" charset="0"/>
              </a:rPr>
              <a:t>бекапа</a:t>
            </a:r>
            <a:r>
              <a:rPr lang="ru-RU" sz="3200" dirty="0">
                <a:latin typeface="JetBrains Mono" panose="020B0509020102050004" pitchFamily="49" charset="0"/>
              </a:rPr>
              <a:t>")</a:t>
            </a:r>
            <a:br>
              <a:rPr lang="ru-RU" sz="3200" dirty="0">
                <a:latin typeface="JetBrains Mono" panose="020B0509020102050004" pitchFamily="49" charset="0"/>
              </a:rPr>
            </a:br>
            <a:r>
              <a:rPr lang="en" sz="3200" dirty="0">
                <a:latin typeface="JetBrains Mono" panose="020B0509020102050004" pitchFamily="49" charset="0"/>
              </a:rPr>
              <a:t>file = input("</a:t>
            </a:r>
            <a:r>
              <a:rPr lang="ru-RU" sz="3200" dirty="0">
                <a:latin typeface="JetBrains Mono" panose="020B0509020102050004" pitchFamily="49" charset="0"/>
              </a:rPr>
              <a:t>Введите название файла")</a:t>
            </a:r>
            <a:br>
              <a:rPr lang="ru-RU" sz="3200" dirty="0">
                <a:latin typeface="JetBrains Mono" panose="020B0509020102050004" pitchFamily="49" charset="0"/>
              </a:rPr>
            </a:br>
            <a:r>
              <a:rPr lang="en" sz="3200" dirty="0" err="1">
                <a:latin typeface="JetBrains Mono" panose="020B0509020102050004" pitchFamily="49" charset="0"/>
              </a:rPr>
              <a:t>os.mkdir</a:t>
            </a:r>
            <a:r>
              <a:rPr lang="en" sz="3200" dirty="0">
                <a:latin typeface="JetBrains Mono" panose="020B0509020102050004" pitchFamily="49" charset="0"/>
              </a:rPr>
              <a:t>(second)</a:t>
            </a:r>
            <a:br>
              <a:rPr lang="en" sz="3200" dirty="0">
                <a:latin typeface="JetBrains Mono" panose="020B0509020102050004" pitchFamily="49" charset="0"/>
              </a:rPr>
            </a:br>
            <a:r>
              <a:rPr lang="en" sz="3200" dirty="0" err="1">
                <a:latin typeface="JetBrains Mono" panose="020B0509020102050004" pitchFamily="49" charset="0"/>
              </a:rPr>
              <a:t>src</a:t>
            </a:r>
            <a:r>
              <a:rPr lang="en" sz="3200" dirty="0">
                <a:latin typeface="JetBrains Mono" panose="020B0509020102050004" pitchFamily="49" charset="0"/>
              </a:rPr>
              <a:t> = 'first/' + file</a:t>
            </a:r>
            <a:br>
              <a:rPr lang="en" sz="3200" dirty="0">
                <a:latin typeface="JetBrains Mono" panose="020B0509020102050004" pitchFamily="49" charset="0"/>
              </a:rPr>
            </a:br>
            <a:r>
              <a:rPr lang="en" sz="3200" dirty="0" err="1">
                <a:latin typeface="JetBrains Mono" panose="020B0509020102050004" pitchFamily="49" charset="0"/>
              </a:rPr>
              <a:t>dist</a:t>
            </a:r>
            <a:r>
              <a:rPr lang="en" sz="3200" dirty="0">
                <a:latin typeface="JetBrains Mono" panose="020B0509020102050004" pitchFamily="49" charset="0"/>
              </a:rPr>
              <a:t> = second</a:t>
            </a:r>
            <a:br>
              <a:rPr lang="en" sz="3200" dirty="0">
                <a:latin typeface="JetBrains Mono" panose="020B0509020102050004" pitchFamily="49" charset="0"/>
              </a:rPr>
            </a:br>
            <a:r>
              <a:rPr lang="en" sz="3200" dirty="0" err="1">
                <a:latin typeface="JetBrains Mono" panose="020B0509020102050004" pitchFamily="49" charset="0"/>
              </a:rPr>
              <a:t>shutil.copytree</a:t>
            </a:r>
            <a:r>
              <a:rPr lang="en" sz="3200" dirty="0">
                <a:latin typeface="JetBrains Mono" panose="020B0509020102050004" pitchFamily="49" charset="0"/>
              </a:rPr>
              <a:t>(</a:t>
            </a:r>
            <a:r>
              <a:rPr lang="en" sz="3200" dirty="0" err="1">
                <a:latin typeface="JetBrains Mono" panose="020B0509020102050004" pitchFamily="49" charset="0"/>
              </a:rPr>
              <a:t>src</a:t>
            </a:r>
            <a:r>
              <a:rPr lang="en" sz="3200" dirty="0">
                <a:latin typeface="JetBrains Mono" panose="020B0509020102050004" pitchFamily="49" charset="0"/>
              </a:rPr>
              <a:t>, </a:t>
            </a:r>
            <a:r>
              <a:rPr lang="en" sz="3200" dirty="0" err="1">
                <a:latin typeface="JetBrains Mono" panose="020B0509020102050004" pitchFamily="49" charset="0"/>
              </a:rPr>
              <a:t>dist</a:t>
            </a:r>
            <a:r>
              <a:rPr lang="en" sz="3200" dirty="0">
                <a:latin typeface="JetBrains Mono" panose="020B0509020102050004" pitchFamily="49" charset="0"/>
              </a:rPr>
              <a:t>)</a:t>
            </a:r>
            <a:endParaRPr lang="ru-RU" sz="3200" dirty="0">
              <a:latin typeface="JetBrains Mono" panose="020B0509020102050004" pitchFamily="49" charset="0"/>
            </a:endParaRPr>
          </a:p>
        </p:txBody>
      </p:sp>
    </p:spTree>
    <p:extLst>
      <p:ext uri="{BB962C8B-B14F-4D97-AF65-F5344CB8AC3E}">
        <p14:creationId xmlns:p14="http://schemas.microsoft.com/office/powerpoint/2010/main" val="23933797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marL="0" lvl="0" indent="0" algn="ctr" rtl="0">
              <a:lnSpc>
                <a:spcPct val="90000"/>
              </a:lnSpc>
              <a:spcBef>
                <a:spcPts val="0"/>
              </a:spcBef>
              <a:spcAft>
                <a:spcPts val="0"/>
              </a:spcAft>
              <a:buClr>
                <a:schemeClr val="dk1"/>
              </a:buClr>
              <a:buSzPts val="4200"/>
              <a:buFont typeface="Arial"/>
              <a:buNone/>
            </a:pPr>
            <a:r>
              <a:rPr lang="ru-RU" sz="3600" dirty="0">
                <a:latin typeface="GT Eesti Pro Display" pitchFamily="2" charset="0"/>
              </a:rPr>
              <a:t>Блокнот для бедных</a:t>
            </a:r>
            <a:endParaRPr sz="3600" dirty="0">
              <a:latin typeface="GT Eesti Pro Display"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38</a:t>
            </a:fld>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
        <p:nvSpPr>
          <p:cNvPr id="3" name="TextBox 2">
            <a:extLst>
              <a:ext uri="{FF2B5EF4-FFF2-40B4-BE49-F238E27FC236}">
                <a16:creationId xmlns:a16="http://schemas.microsoft.com/office/drawing/2014/main" id="{13E397C3-B120-D644-9CB1-E66574252187}"/>
              </a:ext>
            </a:extLst>
          </p:cNvPr>
          <p:cNvSpPr txBox="1"/>
          <p:nvPr/>
        </p:nvSpPr>
        <p:spPr>
          <a:xfrm>
            <a:off x="1080294" y="1314450"/>
            <a:ext cx="15183331" cy="6247864"/>
          </a:xfrm>
          <a:prstGeom prst="rect">
            <a:avLst/>
          </a:prstGeom>
          <a:noFill/>
        </p:spPr>
        <p:txBody>
          <a:bodyPr wrap="square" rtlCol="0">
            <a:spAutoFit/>
          </a:bodyPr>
          <a:lstStyle/>
          <a:p>
            <a:r>
              <a:rPr lang="ru-RU" sz="4000" dirty="0">
                <a:latin typeface="GT Eesti Pro Display Light" pitchFamily="2" charset="0"/>
              </a:rPr>
              <a:t>Допустим, мы оказались в ситуации, когда мы в совершенно   «операционной» системе, однако всего равно хотим создать относительно нормально работающий блокнот, в котором можно сохранять, к примеру, какое-то дело с заголовком. Для нормальной работы такой программы нам понадобится модуль </a:t>
            </a:r>
            <a:r>
              <a:rPr lang="en-US" sz="4000" dirty="0">
                <a:latin typeface="GT Eesti Pro Display Light" pitchFamily="2" charset="0"/>
              </a:rPr>
              <a:t>‘pickle’</a:t>
            </a:r>
            <a:r>
              <a:rPr lang="ru-RU" sz="4000" dirty="0">
                <a:latin typeface="GT Eesti Pro Display Light" pitchFamily="2" charset="0"/>
              </a:rPr>
              <a:t>, который у нас может сохранять содержимое файла в объект. Мы будем использовать два метода модуля </a:t>
            </a:r>
            <a:r>
              <a:rPr lang="en-US" sz="4000" dirty="0">
                <a:latin typeface="GT Eesti Pro Display Light" pitchFamily="2" charset="0"/>
              </a:rPr>
              <a:t>pickle – </a:t>
            </a:r>
            <a:r>
              <a:rPr lang="ru-RU" sz="4000" dirty="0">
                <a:latin typeface="GT Eesti Pro Display Light" pitchFamily="2" charset="0"/>
              </a:rPr>
              <a:t>метод </a:t>
            </a:r>
            <a:r>
              <a:rPr lang="en-US" sz="4000" dirty="0">
                <a:latin typeface="GT Eesti Pro Display Light" pitchFamily="2" charset="0"/>
              </a:rPr>
              <a:t>dump()</a:t>
            </a:r>
            <a:r>
              <a:rPr lang="ru-RU" sz="4000" dirty="0">
                <a:latin typeface="GT Eesti Pro Display Light" pitchFamily="2" charset="0"/>
              </a:rPr>
              <a:t>, который может использоваться для того, что сохранить файл в объект, и метод </a:t>
            </a:r>
            <a:r>
              <a:rPr lang="en-US" sz="4000" dirty="0">
                <a:latin typeface="GT Eesti Pro Display Light" pitchFamily="2" charset="0"/>
              </a:rPr>
              <a:t>load()</a:t>
            </a:r>
            <a:r>
              <a:rPr lang="ru-RU" sz="4000" dirty="0">
                <a:latin typeface="GT Eesti Pro Display Light" pitchFamily="2" charset="0"/>
              </a:rPr>
              <a:t>, который используется для последующего восстановления объекта из файл</a:t>
            </a:r>
          </a:p>
        </p:txBody>
      </p:sp>
    </p:spTree>
    <p:extLst>
      <p:ext uri="{BB962C8B-B14F-4D97-AF65-F5344CB8AC3E}">
        <p14:creationId xmlns:p14="http://schemas.microsoft.com/office/powerpoint/2010/main" val="32303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marL="0" lvl="0" indent="0" algn="ctr" rtl="0">
              <a:lnSpc>
                <a:spcPct val="90000"/>
              </a:lnSpc>
              <a:spcBef>
                <a:spcPts val="0"/>
              </a:spcBef>
              <a:spcAft>
                <a:spcPts val="0"/>
              </a:spcAft>
              <a:buClr>
                <a:schemeClr val="dk1"/>
              </a:buClr>
              <a:buSzPts val="4200"/>
              <a:buFont typeface="Arial"/>
              <a:buNone/>
            </a:pPr>
            <a:r>
              <a:rPr lang="ru-RU" sz="3600" dirty="0">
                <a:latin typeface="GT Eesti Pro Display" pitchFamily="2" charset="0"/>
              </a:rPr>
              <a:t>Блокнот для бедных</a:t>
            </a:r>
            <a:endParaRPr sz="3600" dirty="0">
              <a:latin typeface="GT Eesti Pro Display"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39</a:t>
            </a:fld>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
        <p:nvSpPr>
          <p:cNvPr id="3" name="TextBox 2">
            <a:extLst>
              <a:ext uri="{FF2B5EF4-FFF2-40B4-BE49-F238E27FC236}">
                <a16:creationId xmlns:a16="http://schemas.microsoft.com/office/drawing/2014/main" id="{13E397C3-B120-D644-9CB1-E66574252187}"/>
              </a:ext>
            </a:extLst>
          </p:cNvPr>
          <p:cNvSpPr txBox="1"/>
          <p:nvPr/>
        </p:nvSpPr>
        <p:spPr>
          <a:xfrm>
            <a:off x="1080294" y="1314450"/>
            <a:ext cx="15183331" cy="6370975"/>
          </a:xfrm>
          <a:prstGeom prst="rect">
            <a:avLst/>
          </a:prstGeom>
          <a:noFill/>
        </p:spPr>
        <p:txBody>
          <a:bodyPr wrap="square" rtlCol="0">
            <a:spAutoFit/>
          </a:bodyPr>
          <a:lstStyle/>
          <a:p>
            <a:r>
              <a:rPr lang="ru-RU" sz="2400" i="1" dirty="0">
                <a:latin typeface="JetBrains Mono" panose="020B0509020102050004" pitchFamily="49" charset="0"/>
              </a:rPr>
              <a:t># для того, чтобы данные могли оставаться неизменяемыми, мы возьмем модуль </a:t>
            </a:r>
            <a:r>
              <a:rPr lang="en" sz="2400" i="1" dirty="0">
                <a:latin typeface="JetBrains Mono" panose="020B0509020102050004" pitchFamily="49" charset="0"/>
              </a:rPr>
              <a:t>pickle</a:t>
            </a:r>
            <a:br>
              <a:rPr lang="en" sz="2400" i="1" dirty="0">
                <a:latin typeface="JetBrains Mono" panose="020B0509020102050004" pitchFamily="49" charset="0"/>
              </a:rPr>
            </a:br>
            <a:r>
              <a:rPr lang="en" sz="2400" i="1" dirty="0">
                <a:latin typeface="JetBrains Mono" panose="020B0509020102050004" pitchFamily="49" charset="0"/>
              </a:rPr>
              <a:t>import </a:t>
            </a:r>
            <a:r>
              <a:rPr lang="en" sz="2400" dirty="0" err="1">
                <a:latin typeface="JetBrains Mono" panose="020B0509020102050004" pitchFamily="49" charset="0"/>
              </a:rPr>
              <a:t>os</a:t>
            </a:r>
            <a:r>
              <a:rPr lang="en" sz="2400" dirty="0">
                <a:latin typeface="JetBrains Mono" panose="020B0509020102050004" pitchFamily="49" charset="0"/>
              </a:rPr>
              <a:t>, pickle</a:t>
            </a:r>
            <a:br>
              <a:rPr lang="en" sz="2400" dirty="0">
                <a:latin typeface="JetBrains Mono" panose="020B0509020102050004" pitchFamily="49" charset="0"/>
              </a:rPr>
            </a:br>
            <a:br>
              <a:rPr lang="en" sz="2400" dirty="0">
                <a:latin typeface="JetBrains Mono" panose="020B0509020102050004" pitchFamily="49" charset="0"/>
              </a:rPr>
            </a:br>
            <a:r>
              <a:rPr lang="en" sz="2400" i="1" dirty="0">
                <a:latin typeface="JetBrains Mono" panose="020B0509020102050004" pitchFamily="49" charset="0"/>
              </a:rPr>
              <a:t>if not </a:t>
            </a:r>
            <a:r>
              <a:rPr lang="en" sz="2400" dirty="0" err="1">
                <a:latin typeface="JetBrains Mono" panose="020B0509020102050004" pitchFamily="49" charset="0"/>
              </a:rPr>
              <a:t>os.path.isfile</a:t>
            </a:r>
            <a:r>
              <a:rPr lang="en" sz="2400" dirty="0">
                <a:latin typeface="JetBrains Mono" panose="020B0509020102050004" pitchFamily="49" charset="0"/>
              </a:rPr>
              <a:t>('</a:t>
            </a:r>
            <a:r>
              <a:rPr lang="en" sz="2400" dirty="0" err="1">
                <a:latin typeface="JetBrains Mono" panose="020B0509020102050004" pitchFamily="49" charset="0"/>
              </a:rPr>
              <a:t>diary.dat</a:t>
            </a:r>
            <a:r>
              <a:rPr lang="en" sz="2400" dirty="0">
                <a:latin typeface="JetBrains Mono" panose="020B0509020102050004" pitchFamily="49" charset="0"/>
              </a:rPr>
              <a:t>'):</a:t>
            </a:r>
            <a:br>
              <a:rPr lang="en" sz="2400" dirty="0">
                <a:latin typeface="JetBrains Mono" panose="020B0509020102050004" pitchFamily="49" charset="0"/>
              </a:rPr>
            </a:br>
            <a:r>
              <a:rPr lang="en" sz="2400" dirty="0">
                <a:latin typeface="JetBrains Mono" panose="020B0509020102050004" pitchFamily="49" charset="0"/>
              </a:rPr>
              <a:t>    data = [0, 1]</a:t>
            </a:r>
            <a:br>
              <a:rPr lang="en" sz="2400" dirty="0">
                <a:latin typeface="JetBrains Mono" panose="020B0509020102050004" pitchFamily="49" charset="0"/>
              </a:rPr>
            </a:br>
            <a:r>
              <a:rPr lang="en" sz="2400" dirty="0">
                <a:latin typeface="JetBrains Mono" panose="020B0509020102050004" pitchFamily="49" charset="0"/>
              </a:rPr>
              <a:t>    data[0] = </a:t>
            </a:r>
            <a:r>
              <a:rPr lang="en" sz="2400" i="1" dirty="0">
                <a:latin typeface="JetBrains Mono" panose="020B0509020102050004" pitchFamily="49" charset="0"/>
              </a:rPr>
              <a:t>input</a:t>
            </a:r>
            <a:r>
              <a:rPr lang="en" sz="2400" dirty="0">
                <a:latin typeface="JetBrains Mono" panose="020B0509020102050004" pitchFamily="49" charset="0"/>
              </a:rPr>
              <a:t>("</a:t>
            </a:r>
            <a:r>
              <a:rPr lang="ru-RU" sz="2400" dirty="0">
                <a:latin typeface="JetBrains Mono" panose="020B0509020102050004" pitchFamily="49" charset="0"/>
              </a:rPr>
              <a:t>Введите тему: ")</a:t>
            </a:r>
            <a:br>
              <a:rPr lang="ru-RU" sz="2400" dirty="0">
                <a:latin typeface="JetBrains Mono" panose="020B0509020102050004" pitchFamily="49" charset="0"/>
              </a:rPr>
            </a:br>
            <a:r>
              <a:rPr lang="ru-RU" sz="2400" dirty="0">
                <a:latin typeface="JetBrains Mono" panose="020B0509020102050004" pitchFamily="49" charset="0"/>
              </a:rPr>
              <a:t>    </a:t>
            </a:r>
            <a:r>
              <a:rPr lang="en" sz="2400" dirty="0">
                <a:latin typeface="JetBrains Mono" panose="020B0509020102050004" pitchFamily="49" charset="0"/>
              </a:rPr>
              <a:t>data[1] = </a:t>
            </a:r>
            <a:r>
              <a:rPr lang="en" sz="2400" i="1" dirty="0">
                <a:latin typeface="JetBrains Mono" panose="020B0509020102050004" pitchFamily="49" charset="0"/>
              </a:rPr>
              <a:t>input</a:t>
            </a:r>
            <a:r>
              <a:rPr lang="en" sz="2400" dirty="0">
                <a:latin typeface="JetBrains Mono" panose="020B0509020102050004" pitchFamily="49" charset="0"/>
              </a:rPr>
              <a:t>("</a:t>
            </a:r>
            <a:r>
              <a:rPr lang="ru-RU" sz="2400" dirty="0">
                <a:latin typeface="JetBrains Mono" panose="020B0509020102050004" pitchFamily="49" charset="0"/>
              </a:rPr>
              <a:t>Введите описание вашего дела: ")</a:t>
            </a:r>
            <a:br>
              <a:rPr lang="ru-RU" sz="2400" dirty="0">
                <a:latin typeface="JetBrains Mono" panose="020B0509020102050004" pitchFamily="49" charset="0"/>
              </a:rPr>
            </a:br>
            <a:r>
              <a:rPr lang="ru-RU" sz="2400" dirty="0">
                <a:latin typeface="JetBrains Mono" panose="020B0509020102050004" pitchFamily="49" charset="0"/>
              </a:rPr>
              <a:t>    </a:t>
            </a:r>
            <a:r>
              <a:rPr lang="ru-RU" sz="2400" i="1" dirty="0">
                <a:latin typeface="JetBrains Mono" panose="020B0509020102050004" pitchFamily="49" charset="0"/>
              </a:rPr>
              <a:t># теперь мы может открыть наш файл</a:t>
            </a:r>
            <a:br>
              <a:rPr lang="ru-RU" sz="2400" i="1" dirty="0">
                <a:latin typeface="JetBrains Mono" panose="020B0509020102050004" pitchFamily="49" charset="0"/>
              </a:rPr>
            </a:br>
            <a:r>
              <a:rPr lang="ru-RU" sz="2400" i="1" dirty="0">
                <a:latin typeface="JetBrains Mono" panose="020B0509020102050004" pitchFamily="49" charset="0"/>
              </a:rPr>
              <a:t>    </a:t>
            </a:r>
            <a:r>
              <a:rPr lang="en" sz="2400" dirty="0">
                <a:latin typeface="JetBrains Mono" panose="020B0509020102050004" pitchFamily="49" charset="0"/>
              </a:rPr>
              <a:t>file = </a:t>
            </a:r>
            <a:r>
              <a:rPr lang="en" sz="2400" i="1" dirty="0">
                <a:latin typeface="JetBrains Mono" panose="020B0509020102050004" pitchFamily="49" charset="0"/>
              </a:rPr>
              <a:t>open</a:t>
            </a:r>
            <a:r>
              <a:rPr lang="en" sz="2400" dirty="0">
                <a:latin typeface="JetBrains Mono" panose="020B0509020102050004" pitchFamily="49" charset="0"/>
              </a:rPr>
              <a:t>('</a:t>
            </a:r>
            <a:r>
              <a:rPr lang="en" sz="2400" dirty="0" err="1">
                <a:latin typeface="JetBrains Mono" panose="020B0509020102050004" pitchFamily="49" charset="0"/>
              </a:rPr>
              <a:t>diary.dat</a:t>
            </a:r>
            <a:r>
              <a:rPr lang="en" sz="2400" dirty="0">
                <a:latin typeface="JetBrains Mono" panose="020B0509020102050004" pitchFamily="49" charset="0"/>
              </a:rPr>
              <a:t>', '</a:t>
            </a:r>
            <a:r>
              <a:rPr lang="en" sz="2400" dirty="0" err="1">
                <a:latin typeface="JetBrains Mono" panose="020B0509020102050004" pitchFamily="49" charset="0"/>
              </a:rPr>
              <a:t>wb</a:t>
            </a:r>
            <a:r>
              <a:rPr lang="en" sz="2400" dirty="0">
                <a:latin typeface="JetBrains Mono" panose="020B0509020102050004" pitchFamily="49" charset="0"/>
              </a:rPr>
              <a:t>')</a:t>
            </a:r>
            <a:br>
              <a:rPr lang="en" sz="2400" dirty="0">
                <a:latin typeface="JetBrains Mono" panose="020B0509020102050004" pitchFamily="49" charset="0"/>
              </a:rPr>
            </a:br>
            <a:r>
              <a:rPr lang="en" sz="2400" dirty="0">
                <a:latin typeface="JetBrains Mono" panose="020B0509020102050004" pitchFamily="49" charset="0"/>
              </a:rPr>
              <a:t>    </a:t>
            </a:r>
            <a:r>
              <a:rPr lang="en" sz="2400" dirty="0" err="1">
                <a:latin typeface="JetBrains Mono" panose="020B0509020102050004" pitchFamily="49" charset="0"/>
              </a:rPr>
              <a:t>pickle.dump</a:t>
            </a:r>
            <a:r>
              <a:rPr lang="en" sz="2400" dirty="0">
                <a:latin typeface="JetBrains Mono" panose="020B0509020102050004" pitchFamily="49" charset="0"/>
              </a:rPr>
              <a:t>(data, file)</a:t>
            </a:r>
            <a:br>
              <a:rPr lang="en" sz="2400" dirty="0">
                <a:latin typeface="JetBrains Mono" panose="020B0509020102050004" pitchFamily="49" charset="0"/>
              </a:rPr>
            </a:br>
            <a:r>
              <a:rPr lang="en" sz="2400" dirty="0">
                <a:latin typeface="JetBrains Mono" panose="020B0509020102050004" pitchFamily="49" charset="0"/>
              </a:rPr>
              <a:t>    </a:t>
            </a:r>
            <a:r>
              <a:rPr lang="en" sz="2400" dirty="0" err="1">
                <a:latin typeface="JetBrains Mono" panose="020B0509020102050004" pitchFamily="49" charset="0"/>
              </a:rPr>
              <a:t>file.close</a:t>
            </a:r>
            <a:r>
              <a:rPr lang="en" sz="2400" dirty="0">
                <a:latin typeface="JetBrains Mono" panose="020B0509020102050004" pitchFamily="49" charset="0"/>
              </a:rPr>
              <a:t>()</a:t>
            </a:r>
            <a:br>
              <a:rPr lang="en" sz="2400" dirty="0">
                <a:latin typeface="JetBrains Mono" panose="020B0509020102050004" pitchFamily="49" charset="0"/>
              </a:rPr>
            </a:br>
            <a:r>
              <a:rPr lang="en" sz="2400" i="1" dirty="0">
                <a:latin typeface="JetBrains Mono" panose="020B0509020102050004" pitchFamily="49" charset="0"/>
              </a:rPr>
              <a:t>else</a:t>
            </a:r>
            <a:r>
              <a:rPr lang="en" sz="2400" dirty="0">
                <a:latin typeface="JetBrains Mono" panose="020B0509020102050004" pitchFamily="49" charset="0"/>
              </a:rPr>
              <a:t>:</a:t>
            </a:r>
            <a:br>
              <a:rPr lang="en" sz="2400" dirty="0">
                <a:latin typeface="JetBrains Mono" panose="020B0509020102050004" pitchFamily="49" charset="0"/>
              </a:rPr>
            </a:br>
            <a:r>
              <a:rPr lang="en" sz="2400" dirty="0">
                <a:latin typeface="JetBrains Mono" panose="020B0509020102050004" pitchFamily="49" charset="0"/>
              </a:rPr>
              <a:t>    file = </a:t>
            </a:r>
            <a:r>
              <a:rPr lang="en" sz="2400" i="1" dirty="0">
                <a:latin typeface="JetBrains Mono" panose="020B0509020102050004" pitchFamily="49" charset="0"/>
              </a:rPr>
              <a:t>open</a:t>
            </a:r>
            <a:r>
              <a:rPr lang="en" sz="2400" dirty="0">
                <a:latin typeface="JetBrains Mono" panose="020B0509020102050004" pitchFamily="49" charset="0"/>
              </a:rPr>
              <a:t>("</a:t>
            </a:r>
            <a:r>
              <a:rPr lang="en" sz="2400" dirty="0" err="1">
                <a:latin typeface="JetBrains Mono" panose="020B0509020102050004" pitchFamily="49" charset="0"/>
              </a:rPr>
              <a:t>diary.dat</a:t>
            </a:r>
            <a:r>
              <a:rPr lang="en" sz="2400" dirty="0">
                <a:latin typeface="JetBrains Mono" panose="020B0509020102050004" pitchFamily="49" charset="0"/>
              </a:rPr>
              <a:t>", '</a:t>
            </a:r>
            <a:r>
              <a:rPr lang="en" sz="2400" dirty="0" err="1">
                <a:latin typeface="JetBrains Mono" panose="020B0509020102050004" pitchFamily="49" charset="0"/>
              </a:rPr>
              <a:t>rb</a:t>
            </a:r>
            <a:r>
              <a:rPr lang="en" sz="2400" dirty="0">
                <a:latin typeface="JetBrains Mono" panose="020B0509020102050004" pitchFamily="49" charset="0"/>
              </a:rPr>
              <a:t>')</a:t>
            </a:r>
            <a:br>
              <a:rPr lang="en" sz="2400" dirty="0">
                <a:latin typeface="JetBrains Mono" panose="020B0509020102050004" pitchFamily="49" charset="0"/>
              </a:rPr>
            </a:br>
            <a:r>
              <a:rPr lang="en" sz="2400" dirty="0">
                <a:latin typeface="JetBrains Mono" panose="020B0509020102050004" pitchFamily="49" charset="0"/>
              </a:rPr>
              <a:t>    data = </a:t>
            </a:r>
            <a:r>
              <a:rPr lang="en" sz="2400" dirty="0" err="1">
                <a:latin typeface="JetBrains Mono" panose="020B0509020102050004" pitchFamily="49" charset="0"/>
              </a:rPr>
              <a:t>pickle.load</a:t>
            </a:r>
            <a:r>
              <a:rPr lang="en" sz="2400" dirty="0">
                <a:latin typeface="JetBrains Mono" panose="020B0509020102050004" pitchFamily="49" charset="0"/>
              </a:rPr>
              <a:t>(file)</a:t>
            </a:r>
            <a:br>
              <a:rPr lang="en" sz="2400" dirty="0">
                <a:latin typeface="JetBrains Mono" panose="020B0509020102050004" pitchFamily="49" charset="0"/>
              </a:rPr>
            </a:br>
            <a:r>
              <a:rPr lang="en" sz="2400" dirty="0">
                <a:latin typeface="JetBrains Mono" panose="020B0509020102050004" pitchFamily="49" charset="0"/>
              </a:rPr>
              <a:t>    </a:t>
            </a:r>
            <a:r>
              <a:rPr lang="en" sz="2400" dirty="0" err="1">
                <a:latin typeface="JetBrains Mono" panose="020B0509020102050004" pitchFamily="49" charset="0"/>
              </a:rPr>
              <a:t>file.close</a:t>
            </a:r>
            <a:r>
              <a:rPr lang="en" sz="2400" dirty="0">
                <a:latin typeface="JetBrains Mono" panose="020B0509020102050004" pitchFamily="49" charset="0"/>
              </a:rPr>
              <a:t>()</a:t>
            </a:r>
            <a:br>
              <a:rPr lang="en" sz="2400" dirty="0">
                <a:latin typeface="JetBrains Mono" panose="020B0509020102050004" pitchFamily="49" charset="0"/>
              </a:rPr>
            </a:br>
            <a:r>
              <a:rPr lang="en" sz="2400" i="1" dirty="0">
                <a:latin typeface="JetBrains Mono" panose="020B0509020102050004" pitchFamily="49" charset="0"/>
              </a:rPr>
              <a:t>print</a:t>
            </a:r>
            <a:r>
              <a:rPr lang="en" sz="2400" dirty="0">
                <a:latin typeface="JetBrains Mono" panose="020B0509020102050004" pitchFamily="49" charset="0"/>
              </a:rPr>
              <a:t>('</a:t>
            </a:r>
            <a:r>
              <a:rPr lang="ru-RU" sz="2400" dirty="0">
                <a:latin typeface="JetBrains Mono" panose="020B0509020102050004" pitchFamily="49" charset="0"/>
              </a:rPr>
              <a:t>Список ваших дел: ' + </a:t>
            </a:r>
            <a:r>
              <a:rPr lang="en" sz="2400" dirty="0">
                <a:latin typeface="JetBrains Mono" panose="020B0509020102050004" pitchFamily="49" charset="0"/>
              </a:rPr>
              <a:t>data[0] + ", " + data[1])</a:t>
            </a:r>
            <a:br>
              <a:rPr lang="en" sz="2400" dirty="0">
                <a:latin typeface="JetBrains Mono" panose="020B0509020102050004" pitchFamily="49" charset="0"/>
              </a:rPr>
            </a:br>
            <a:endParaRPr lang="ru-RU" sz="2400" dirty="0">
              <a:latin typeface="JetBrains Mono" panose="020B0509020102050004" pitchFamily="49" charset="0"/>
            </a:endParaRPr>
          </a:p>
        </p:txBody>
      </p:sp>
    </p:spTree>
    <p:extLst>
      <p:ext uri="{BB962C8B-B14F-4D97-AF65-F5344CB8AC3E}">
        <p14:creationId xmlns:p14="http://schemas.microsoft.com/office/powerpoint/2010/main" val="3911316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marL="0" lvl="0" indent="0" algn="ctr" rtl="0">
              <a:lnSpc>
                <a:spcPct val="90000"/>
              </a:lnSpc>
              <a:spcBef>
                <a:spcPts val="0"/>
              </a:spcBef>
              <a:spcAft>
                <a:spcPts val="0"/>
              </a:spcAft>
              <a:buClr>
                <a:schemeClr val="dk1"/>
              </a:buClr>
              <a:buSzPts val="4200"/>
              <a:buFont typeface="Arial"/>
              <a:buNone/>
            </a:pPr>
            <a:r>
              <a:rPr lang="ru-RU" sz="3600" dirty="0">
                <a:latin typeface="GT Eesti Pro Display" pitchFamily="2" charset="0"/>
              </a:rPr>
              <a:t>Немного истории</a:t>
            </a:r>
            <a:endParaRPr sz="3600" dirty="0">
              <a:latin typeface="GT Eesti Pro Display"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4</a:t>
            </a:fld>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pic>
        <p:nvPicPr>
          <p:cNvPr id="2" name="Рисунок 1">
            <a:extLst>
              <a:ext uri="{FF2B5EF4-FFF2-40B4-BE49-F238E27FC236}">
                <a16:creationId xmlns:a16="http://schemas.microsoft.com/office/drawing/2014/main" id="{F1CBC7C5-BB1F-EA47-B6F2-8208A190A438}"/>
              </a:ext>
            </a:extLst>
          </p:cNvPr>
          <p:cNvPicPr>
            <a:picLocks noChangeAspect="1"/>
          </p:cNvPicPr>
          <p:nvPr/>
        </p:nvPicPr>
        <p:blipFill>
          <a:blip r:embed="rId4"/>
          <a:stretch>
            <a:fillRect/>
          </a:stretch>
        </p:blipFill>
        <p:spPr>
          <a:xfrm>
            <a:off x="3185118" y="1374574"/>
            <a:ext cx="10966850" cy="5483425"/>
          </a:xfrm>
          <a:prstGeom prst="rect">
            <a:avLst/>
          </a:prstGeom>
        </p:spPr>
      </p:pic>
    </p:spTree>
    <p:extLst>
      <p:ext uri="{BB962C8B-B14F-4D97-AF65-F5344CB8AC3E}">
        <p14:creationId xmlns:p14="http://schemas.microsoft.com/office/powerpoint/2010/main" val="4166257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marL="0" lvl="0" indent="0" algn="ctr" rtl="0">
              <a:lnSpc>
                <a:spcPct val="90000"/>
              </a:lnSpc>
              <a:spcBef>
                <a:spcPts val="0"/>
              </a:spcBef>
              <a:spcAft>
                <a:spcPts val="0"/>
              </a:spcAft>
              <a:buClr>
                <a:schemeClr val="dk1"/>
              </a:buClr>
              <a:buSzPts val="4200"/>
              <a:buFont typeface="Arial"/>
              <a:buNone/>
            </a:pPr>
            <a:r>
              <a:rPr lang="ru-RU" sz="3600" dirty="0">
                <a:latin typeface="GT Eesti Pro Display" pitchFamily="2" charset="0"/>
              </a:rPr>
              <a:t>Довольно дорогой баг</a:t>
            </a:r>
            <a:endParaRPr sz="3600" dirty="0">
              <a:latin typeface="GT Eesti Pro Display"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5</a:t>
            </a:fld>
            <a:endParaRPr/>
          </a:p>
        </p:txBody>
      </p:sp>
      <p:sp>
        <p:nvSpPr>
          <p:cNvPr id="4" name="TextBox 3">
            <a:extLst>
              <a:ext uri="{FF2B5EF4-FFF2-40B4-BE49-F238E27FC236}">
                <a16:creationId xmlns:a16="http://schemas.microsoft.com/office/drawing/2014/main" id="{46F59484-ED9D-BC4F-8384-4CA31796B860}"/>
              </a:ext>
            </a:extLst>
          </p:cNvPr>
          <p:cNvSpPr txBox="1"/>
          <p:nvPr/>
        </p:nvSpPr>
        <p:spPr>
          <a:xfrm>
            <a:off x="1547447" y="1505852"/>
            <a:ext cx="13503308" cy="6740307"/>
          </a:xfrm>
          <a:prstGeom prst="rect">
            <a:avLst/>
          </a:prstGeom>
          <a:noFill/>
        </p:spPr>
        <p:txBody>
          <a:bodyPr wrap="square" rtlCol="0">
            <a:spAutoFit/>
          </a:bodyPr>
          <a:lstStyle/>
          <a:p>
            <a:r>
              <a:rPr lang="ru-RU" sz="3600" dirty="0">
                <a:latin typeface="GT Eesti Pro Display Light" pitchFamily="2" charset="0"/>
              </a:rPr>
              <a:t>В 1962 году ракета с космическим зондом </a:t>
            </a:r>
            <a:r>
              <a:rPr lang="en" sz="3600" dirty="0">
                <a:latin typeface="GT Eesti Pro Display Light" pitchFamily="2" charset="0"/>
              </a:rPr>
              <a:t>Mariner-1, </a:t>
            </a:r>
            <a:r>
              <a:rPr lang="ru-RU" sz="3600" dirty="0">
                <a:latin typeface="GT Eesti Pro Display Light" pitchFamily="2" charset="0"/>
              </a:rPr>
              <a:t>который должен был отправиться к Венере, вскоре после запуска отклонилась от намеченной траектории полета. Через 293 секунды был отдан приказ уничтожить ракету над Атлантическим океаном. Никто не погиб, однако экономические потери составили 18.3 миллиона долларов. Программист сделал ошибку, когда переводил рукописные математические формулы в код. Символ логического отрицания он принял за минус, и это привело к тому, что ракета воспринимала нормальные скорости как критические и из-за этого сбилась с курса. На будущее совет: внимательно переписывайте рукописный текст.</a:t>
            </a:r>
            <a:endParaRPr lang="en-US" sz="3600" dirty="0">
              <a:latin typeface="GT Eesti Pro Display Light" pitchFamily="2" charset="0"/>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Tree>
    <p:extLst>
      <p:ext uri="{BB962C8B-B14F-4D97-AF65-F5344CB8AC3E}">
        <p14:creationId xmlns:p14="http://schemas.microsoft.com/office/powerpoint/2010/main" val="3719242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marL="0" lvl="0" indent="0" algn="ctr" rtl="0">
              <a:lnSpc>
                <a:spcPct val="90000"/>
              </a:lnSpc>
              <a:spcBef>
                <a:spcPts val="0"/>
              </a:spcBef>
              <a:spcAft>
                <a:spcPts val="0"/>
              </a:spcAft>
              <a:buClr>
                <a:schemeClr val="dk1"/>
              </a:buClr>
              <a:buSzPts val="4200"/>
              <a:buFont typeface="Arial"/>
              <a:buNone/>
            </a:pPr>
            <a:r>
              <a:rPr lang="ru-RU" sz="3600" dirty="0">
                <a:latin typeface="GT Eesti Pro Display" pitchFamily="2" charset="0"/>
              </a:rPr>
              <a:t>Исключение</a:t>
            </a:r>
            <a:endParaRPr sz="3600" dirty="0">
              <a:latin typeface="GT Eesti Pro Display"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6</a:t>
            </a:fld>
            <a:endParaRPr/>
          </a:p>
        </p:txBody>
      </p:sp>
      <p:sp>
        <p:nvSpPr>
          <p:cNvPr id="4" name="TextBox 3">
            <a:extLst>
              <a:ext uri="{FF2B5EF4-FFF2-40B4-BE49-F238E27FC236}">
                <a16:creationId xmlns:a16="http://schemas.microsoft.com/office/drawing/2014/main" id="{46F59484-ED9D-BC4F-8384-4CA31796B860}"/>
              </a:ext>
            </a:extLst>
          </p:cNvPr>
          <p:cNvSpPr txBox="1"/>
          <p:nvPr/>
        </p:nvSpPr>
        <p:spPr>
          <a:xfrm>
            <a:off x="1547447" y="1588687"/>
            <a:ext cx="13503308" cy="6247864"/>
          </a:xfrm>
          <a:prstGeom prst="rect">
            <a:avLst/>
          </a:prstGeom>
          <a:noFill/>
        </p:spPr>
        <p:txBody>
          <a:bodyPr wrap="square" rtlCol="0">
            <a:spAutoFit/>
          </a:bodyPr>
          <a:lstStyle/>
          <a:p>
            <a:r>
              <a:rPr lang="ru-RU" sz="4000" dirty="0">
                <a:latin typeface="GT Eesti Pro Display Light" pitchFamily="2" charset="0"/>
              </a:rPr>
              <a:t>Для управления ошибками, которые возникают в ходе выполнения программ, в </a:t>
            </a:r>
            <a:r>
              <a:rPr lang="en-US" sz="4000" dirty="0">
                <a:latin typeface="GT Eesti Pro Display Light" pitchFamily="2" charset="0"/>
              </a:rPr>
              <a:t>Python </a:t>
            </a:r>
            <a:r>
              <a:rPr lang="ru-RU" sz="4000" dirty="0">
                <a:latin typeface="GT Eesti Pro Display Light" pitchFamily="2" charset="0"/>
              </a:rPr>
              <a:t>используются специальные объекты, которые называются исключениями. Если при выполнении кода </a:t>
            </a:r>
            <a:r>
              <a:rPr lang="en-US" sz="4000" dirty="0">
                <a:latin typeface="GT Eesti Pro Display Light" pitchFamily="2" charset="0"/>
              </a:rPr>
              <a:t>Python </a:t>
            </a:r>
            <a:r>
              <a:rPr lang="ru-RU" sz="4000" dirty="0">
                <a:latin typeface="GT Eesti Pro Display Light" pitchFamily="2" charset="0"/>
              </a:rPr>
              <a:t>не знает, что ему нужно делать дальше, создается объект исключения. Если в программу был включен код обработки исключения, то выполнение программы продолжится, а если нет – выполнение скрипта остановится. Посмотрим на распространённые исключения</a:t>
            </a:r>
            <a:endParaRPr lang="en-US" sz="4000" dirty="0">
              <a:latin typeface="GT Eesti Pro Display Light" pitchFamily="2" charset="0"/>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Tree>
    <p:extLst>
      <p:ext uri="{BB962C8B-B14F-4D97-AF65-F5344CB8AC3E}">
        <p14:creationId xmlns:p14="http://schemas.microsoft.com/office/powerpoint/2010/main" val="1469259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marL="0" lvl="0" indent="0" algn="ctr" rtl="0">
              <a:lnSpc>
                <a:spcPct val="90000"/>
              </a:lnSpc>
              <a:spcBef>
                <a:spcPts val="0"/>
              </a:spcBef>
              <a:spcAft>
                <a:spcPts val="0"/>
              </a:spcAft>
              <a:buClr>
                <a:schemeClr val="dk1"/>
              </a:buClr>
              <a:buSzPts val="4200"/>
              <a:buFont typeface="Arial"/>
              <a:buNone/>
            </a:pPr>
            <a:r>
              <a:rPr lang="ru-RU" sz="3600" dirty="0">
                <a:latin typeface="GT Eesti Pro Display" pitchFamily="2" charset="0"/>
              </a:rPr>
              <a:t>  </a:t>
            </a:r>
            <a:r>
              <a:rPr lang="en-US" sz="3600" dirty="0">
                <a:latin typeface="GT Eesti Pro Display" pitchFamily="2" charset="0"/>
              </a:rPr>
              <a:t>Zero division </a:t>
            </a:r>
            <a:endParaRPr sz="3600" dirty="0">
              <a:latin typeface="GT Eesti Pro Display"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7</a:t>
            </a:fld>
            <a:endParaRPr/>
          </a:p>
        </p:txBody>
      </p:sp>
      <p:sp>
        <p:nvSpPr>
          <p:cNvPr id="4" name="TextBox 3">
            <a:extLst>
              <a:ext uri="{FF2B5EF4-FFF2-40B4-BE49-F238E27FC236}">
                <a16:creationId xmlns:a16="http://schemas.microsoft.com/office/drawing/2014/main" id="{46F59484-ED9D-BC4F-8384-4CA31796B860}"/>
              </a:ext>
            </a:extLst>
          </p:cNvPr>
          <p:cNvSpPr txBox="1"/>
          <p:nvPr/>
        </p:nvSpPr>
        <p:spPr>
          <a:xfrm>
            <a:off x="1547447" y="1448007"/>
            <a:ext cx="13503308" cy="2554545"/>
          </a:xfrm>
          <a:prstGeom prst="rect">
            <a:avLst/>
          </a:prstGeom>
          <a:noFill/>
        </p:spPr>
        <p:txBody>
          <a:bodyPr wrap="square" rtlCol="0">
            <a:spAutoFit/>
          </a:bodyPr>
          <a:lstStyle/>
          <a:p>
            <a:r>
              <a:rPr lang="ru-RU" sz="4000" dirty="0">
                <a:latin typeface="GT Eesti Pro Display Light" pitchFamily="2" charset="0"/>
              </a:rPr>
              <a:t>Рассмотрим операцию, при которой </a:t>
            </a:r>
            <a:r>
              <a:rPr lang="en-US" sz="4000" dirty="0">
                <a:latin typeface="GT Eesti Pro Display Light" pitchFamily="2" charset="0"/>
              </a:rPr>
              <a:t>Python </a:t>
            </a:r>
            <a:r>
              <a:rPr lang="ru-RU" sz="4000" dirty="0">
                <a:latin typeface="GT Eesti Pro Display Light" pitchFamily="2" charset="0"/>
              </a:rPr>
              <a:t>будет генерировать исключение. Как вы знаете, делить на 0 нельзя, но все равно можно попросить </a:t>
            </a:r>
            <a:r>
              <a:rPr lang="en-US" sz="4000" dirty="0">
                <a:latin typeface="GT Eesti Pro Display Light" pitchFamily="2" charset="0"/>
              </a:rPr>
              <a:t>Python </a:t>
            </a:r>
            <a:r>
              <a:rPr lang="ru-RU" sz="4000" dirty="0">
                <a:latin typeface="GT Eesti Pro Display Light" pitchFamily="2" charset="0"/>
              </a:rPr>
              <a:t>выполнить эту операцию </a:t>
            </a:r>
            <a:endParaRPr lang="en-US" sz="4000" dirty="0">
              <a:latin typeface="GT Eesti Pro Display Light" pitchFamily="2" charset="0"/>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
        <p:nvSpPr>
          <p:cNvPr id="2" name="TextBox 1">
            <a:extLst>
              <a:ext uri="{FF2B5EF4-FFF2-40B4-BE49-F238E27FC236}">
                <a16:creationId xmlns:a16="http://schemas.microsoft.com/office/drawing/2014/main" id="{44FAF83D-64FB-1E49-B3A4-B0A0524044DD}"/>
              </a:ext>
            </a:extLst>
          </p:cNvPr>
          <p:cNvSpPr txBox="1"/>
          <p:nvPr/>
        </p:nvSpPr>
        <p:spPr>
          <a:xfrm>
            <a:off x="1547447" y="4202607"/>
            <a:ext cx="11871324" cy="1077218"/>
          </a:xfrm>
          <a:prstGeom prst="rect">
            <a:avLst/>
          </a:prstGeom>
          <a:noFill/>
        </p:spPr>
        <p:txBody>
          <a:bodyPr wrap="square" rtlCol="0">
            <a:spAutoFit/>
          </a:bodyPr>
          <a:lstStyle/>
          <a:p>
            <a:r>
              <a:rPr lang="ru-RU" sz="3200" dirty="0">
                <a:latin typeface="JetBrains Mono" panose="020B0509020102050004" pitchFamily="49" charset="0"/>
              </a:rPr>
              <a:t>#попробуем просто разделить на ноль</a:t>
            </a:r>
            <a:br>
              <a:rPr lang="ru-RU" sz="3200" dirty="0">
                <a:latin typeface="JetBrains Mono" panose="020B0509020102050004" pitchFamily="49" charset="0"/>
              </a:rPr>
            </a:br>
            <a:r>
              <a:rPr lang="en" sz="3200" dirty="0">
                <a:latin typeface="JetBrains Mono" panose="020B0509020102050004" pitchFamily="49" charset="0"/>
              </a:rPr>
              <a:t>print(5/0)</a:t>
            </a:r>
            <a:endParaRPr lang="ru-RU" sz="3200" dirty="0">
              <a:latin typeface="JetBrains Mono" panose="020B0509020102050004" pitchFamily="49" charset="0"/>
            </a:endParaRPr>
          </a:p>
        </p:txBody>
      </p:sp>
      <p:sp>
        <p:nvSpPr>
          <p:cNvPr id="6" name="Прямоугольник 5">
            <a:extLst>
              <a:ext uri="{FF2B5EF4-FFF2-40B4-BE49-F238E27FC236}">
                <a16:creationId xmlns:a16="http://schemas.microsoft.com/office/drawing/2014/main" id="{FA65CEBE-FE26-9B4A-83C8-6138C43A487D}"/>
              </a:ext>
            </a:extLst>
          </p:cNvPr>
          <p:cNvSpPr/>
          <p:nvPr/>
        </p:nvSpPr>
        <p:spPr>
          <a:xfrm>
            <a:off x="1547447" y="5706143"/>
            <a:ext cx="12580936" cy="2308324"/>
          </a:xfrm>
          <a:prstGeom prst="rect">
            <a:avLst/>
          </a:prstGeom>
        </p:spPr>
        <p:txBody>
          <a:bodyPr wrap="square">
            <a:spAutoFit/>
          </a:bodyPr>
          <a:lstStyle/>
          <a:p>
            <a:r>
              <a:rPr lang="ru-RU" sz="2400" dirty="0" err="1">
                <a:solidFill>
                  <a:srgbClr val="FF0000"/>
                </a:solidFill>
                <a:latin typeface="JetBrains Mono" panose="020B0509020102050004" pitchFamily="49" charset="0"/>
              </a:rPr>
              <a:t>Traceback</a:t>
            </a:r>
            <a:r>
              <a:rPr lang="ru-RU" sz="2400" dirty="0">
                <a:solidFill>
                  <a:srgbClr val="FF0000"/>
                </a:solidFill>
                <a:latin typeface="JetBrains Mono" panose="020B0509020102050004" pitchFamily="49" charset="0"/>
              </a:rPr>
              <a:t> (</a:t>
            </a:r>
            <a:r>
              <a:rPr lang="ru-RU" sz="2400" dirty="0" err="1">
                <a:solidFill>
                  <a:srgbClr val="FF0000"/>
                </a:solidFill>
                <a:latin typeface="JetBrains Mono" panose="020B0509020102050004" pitchFamily="49" charset="0"/>
              </a:rPr>
              <a:t>most</a:t>
            </a:r>
            <a:r>
              <a:rPr lang="ru-RU" sz="2400" dirty="0">
                <a:solidFill>
                  <a:srgbClr val="FF0000"/>
                </a:solidFill>
                <a:latin typeface="JetBrains Mono" panose="020B0509020102050004" pitchFamily="49" charset="0"/>
              </a:rPr>
              <a:t> </a:t>
            </a:r>
            <a:r>
              <a:rPr lang="ru-RU" sz="2400" dirty="0" err="1">
                <a:solidFill>
                  <a:srgbClr val="FF0000"/>
                </a:solidFill>
                <a:latin typeface="JetBrains Mono" panose="020B0509020102050004" pitchFamily="49" charset="0"/>
              </a:rPr>
              <a:t>recent</a:t>
            </a:r>
            <a:r>
              <a:rPr lang="ru-RU" sz="2400" dirty="0">
                <a:solidFill>
                  <a:srgbClr val="FF0000"/>
                </a:solidFill>
                <a:latin typeface="JetBrains Mono" panose="020B0509020102050004" pitchFamily="49" charset="0"/>
              </a:rPr>
              <a:t> </a:t>
            </a:r>
            <a:r>
              <a:rPr lang="ru-RU" sz="2400" dirty="0" err="1">
                <a:solidFill>
                  <a:srgbClr val="FF0000"/>
                </a:solidFill>
                <a:latin typeface="JetBrains Mono" panose="020B0509020102050004" pitchFamily="49" charset="0"/>
              </a:rPr>
              <a:t>call</a:t>
            </a:r>
            <a:r>
              <a:rPr lang="ru-RU" sz="2400" dirty="0">
                <a:solidFill>
                  <a:srgbClr val="FF0000"/>
                </a:solidFill>
                <a:latin typeface="JetBrains Mono" panose="020B0509020102050004" pitchFamily="49" charset="0"/>
              </a:rPr>
              <a:t> </a:t>
            </a:r>
            <a:r>
              <a:rPr lang="ru-RU" sz="2400" dirty="0" err="1">
                <a:solidFill>
                  <a:srgbClr val="FF0000"/>
                </a:solidFill>
                <a:latin typeface="JetBrains Mono" panose="020B0509020102050004" pitchFamily="49" charset="0"/>
              </a:rPr>
              <a:t>last</a:t>
            </a:r>
            <a:r>
              <a:rPr lang="ru-RU" sz="2400" dirty="0">
                <a:solidFill>
                  <a:srgbClr val="FF0000"/>
                </a:solidFill>
                <a:latin typeface="JetBrains Mono" panose="020B0509020102050004" pitchFamily="49" charset="0"/>
              </a:rPr>
              <a:t>):</a:t>
            </a:r>
          </a:p>
          <a:p>
            <a:r>
              <a:rPr lang="ru-RU" sz="2400" dirty="0">
                <a:solidFill>
                  <a:srgbClr val="FF0000"/>
                </a:solidFill>
                <a:latin typeface="JetBrains Mono" panose="020B0509020102050004" pitchFamily="49" charset="0"/>
              </a:rPr>
              <a:t>  </a:t>
            </a:r>
            <a:r>
              <a:rPr lang="ru-RU" sz="2400" dirty="0" err="1">
                <a:solidFill>
                  <a:srgbClr val="FF0000"/>
                </a:solidFill>
                <a:latin typeface="JetBrains Mono" panose="020B0509020102050004" pitchFamily="49" charset="0"/>
              </a:rPr>
              <a:t>File</a:t>
            </a:r>
            <a:r>
              <a:rPr lang="ru-RU" sz="2400" dirty="0">
                <a:solidFill>
                  <a:srgbClr val="FF0000"/>
                </a:solidFill>
                <a:latin typeface="JetBrains Mono" panose="020B0509020102050004" pitchFamily="49" charset="0"/>
              </a:rPr>
              <a:t> "/</a:t>
            </a:r>
            <a:r>
              <a:rPr lang="ru-RU" sz="2400" dirty="0" err="1">
                <a:solidFill>
                  <a:srgbClr val="FF0000"/>
                </a:solidFill>
                <a:latin typeface="JetBrains Mono" panose="020B0509020102050004" pitchFamily="49" charset="0"/>
              </a:rPr>
              <a:t>Users</a:t>
            </a:r>
            <a:r>
              <a:rPr lang="ru-RU" sz="2400" dirty="0">
                <a:solidFill>
                  <a:srgbClr val="FF0000"/>
                </a:solidFill>
                <a:latin typeface="JetBrains Mono" panose="020B0509020102050004" pitchFamily="49" charset="0"/>
              </a:rPr>
              <a:t>/isakura313/</a:t>
            </a:r>
            <a:r>
              <a:rPr lang="ru-RU" sz="2400" dirty="0" err="1">
                <a:solidFill>
                  <a:srgbClr val="FF0000"/>
                </a:solidFill>
                <a:latin typeface="JetBrains Mono" panose="020B0509020102050004" pitchFamily="49" charset="0"/>
              </a:rPr>
              <a:t>Desktop</a:t>
            </a:r>
            <a:r>
              <a:rPr lang="ru-RU" sz="2400" dirty="0">
                <a:solidFill>
                  <a:srgbClr val="FF0000"/>
                </a:solidFill>
                <a:latin typeface="JetBrains Mono" panose="020B0509020102050004" pitchFamily="49" charset="0"/>
              </a:rPr>
              <a:t>/</a:t>
            </a:r>
            <a:r>
              <a:rPr lang="ru-RU" sz="2400" dirty="0" err="1">
                <a:solidFill>
                  <a:srgbClr val="FF0000"/>
                </a:solidFill>
                <a:latin typeface="JetBrains Mono" panose="020B0509020102050004" pitchFamily="49" charset="0"/>
              </a:rPr>
              <a:t>ozon_materials</a:t>
            </a:r>
            <a:r>
              <a:rPr lang="ru-RU" sz="2400" dirty="0">
                <a:solidFill>
                  <a:srgbClr val="FF0000"/>
                </a:solidFill>
                <a:latin typeface="JetBrains Mono" panose="020B0509020102050004" pitchFamily="49" charset="0"/>
              </a:rPr>
              <a:t>/7/</a:t>
            </a:r>
            <a:r>
              <a:rPr lang="ru-RU" sz="2400" dirty="0" err="1">
                <a:solidFill>
                  <a:srgbClr val="FF0000"/>
                </a:solidFill>
                <a:latin typeface="JetBrains Mono" panose="020B0509020102050004" pitchFamily="49" charset="0"/>
              </a:rPr>
              <a:t>code</a:t>
            </a:r>
            <a:r>
              <a:rPr lang="ru-RU" sz="2400" dirty="0">
                <a:solidFill>
                  <a:srgbClr val="FF0000"/>
                </a:solidFill>
                <a:latin typeface="JetBrains Mono" panose="020B0509020102050004" pitchFamily="49" charset="0"/>
              </a:rPr>
              <a:t>/исключения/</a:t>
            </a:r>
            <a:r>
              <a:rPr lang="ru-RU" sz="2400" dirty="0" err="1">
                <a:solidFill>
                  <a:srgbClr val="FF0000"/>
                </a:solidFill>
                <a:latin typeface="JetBrains Mono" panose="020B0509020102050004" pitchFamily="49" charset="0"/>
              </a:rPr>
              <a:t>zero_division.py</a:t>
            </a:r>
            <a:r>
              <a:rPr lang="ru-RU" sz="2400" dirty="0">
                <a:solidFill>
                  <a:srgbClr val="FF0000"/>
                </a:solidFill>
                <a:latin typeface="JetBrains Mono" panose="020B0509020102050004" pitchFamily="49" charset="0"/>
              </a:rPr>
              <a:t>", </a:t>
            </a:r>
            <a:r>
              <a:rPr lang="ru-RU" sz="2400" dirty="0" err="1">
                <a:solidFill>
                  <a:srgbClr val="FF0000"/>
                </a:solidFill>
                <a:latin typeface="JetBrains Mono" panose="020B0509020102050004" pitchFamily="49" charset="0"/>
              </a:rPr>
              <a:t>line</a:t>
            </a:r>
            <a:r>
              <a:rPr lang="ru-RU" sz="2400" dirty="0">
                <a:solidFill>
                  <a:srgbClr val="FF0000"/>
                </a:solidFill>
                <a:latin typeface="JetBrains Mono" panose="020B0509020102050004" pitchFamily="49" charset="0"/>
              </a:rPr>
              <a:t> 2, </a:t>
            </a:r>
            <a:r>
              <a:rPr lang="ru-RU" sz="2400" dirty="0" err="1">
                <a:solidFill>
                  <a:srgbClr val="FF0000"/>
                </a:solidFill>
                <a:latin typeface="JetBrains Mono" panose="020B0509020102050004" pitchFamily="49" charset="0"/>
              </a:rPr>
              <a:t>in</a:t>
            </a:r>
            <a:r>
              <a:rPr lang="ru-RU" sz="2400" dirty="0">
                <a:solidFill>
                  <a:srgbClr val="FF0000"/>
                </a:solidFill>
                <a:latin typeface="JetBrains Mono" panose="020B0509020102050004" pitchFamily="49" charset="0"/>
              </a:rPr>
              <a:t> &lt;</a:t>
            </a:r>
            <a:r>
              <a:rPr lang="ru-RU" sz="2400" dirty="0" err="1">
                <a:solidFill>
                  <a:srgbClr val="FF0000"/>
                </a:solidFill>
                <a:latin typeface="JetBrains Mono" panose="020B0509020102050004" pitchFamily="49" charset="0"/>
              </a:rPr>
              <a:t>module</a:t>
            </a:r>
            <a:r>
              <a:rPr lang="ru-RU" sz="2400" dirty="0">
                <a:solidFill>
                  <a:srgbClr val="FF0000"/>
                </a:solidFill>
                <a:latin typeface="JetBrains Mono" panose="020B0509020102050004" pitchFamily="49" charset="0"/>
              </a:rPr>
              <a:t>&gt;</a:t>
            </a:r>
          </a:p>
          <a:p>
            <a:r>
              <a:rPr lang="ru-RU" sz="2400" dirty="0">
                <a:solidFill>
                  <a:srgbClr val="FF0000"/>
                </a:solidFill>
                <a:latin typeface="JetBrains Mono" panose="020B0509020102050004" pitchFamily="49" charset="0"/>
              </a:rPr>
              <a:t>    </a:t>
            </a:r>
            <a:r>
              <a:rPr lang="ru-RU" sz="2400" dirty="0" err="1">
                <a:solidFill>
                  <a:srgbClr val="FF0000"/>
                </a:solidFill>
                <a:latin typeface="JetBrains Mono" panose="020B0509020102050004" pitchFamily="49" charset="0"/>
              </a:rPr>
              <a:t>print</a:t>
            </a:r>
            <a:r>
              <a:rPr lang="ru-RU" sz="2400" dirty="0">
                <a:solidFill>
                  <a:srgbClr val="FF0000"/>
                </a:solidFill>
                <a:latin typeface="JetBrains Mono" panose="020B0509020102050004" pitchFamily="49" charset="0"/>
              </a:rPr>
              <a:t>(5/0)</a:t>
            </a:r>
          </a:p>
          <a:p>
            <a:r>
              <a:rPr lang="ru-RU" sz="2400" dirty="0" err="1">
                <a:solidFill>
                  <a:srgbClr val="FF0000"/>
                </a:solidFill>
                <a:latin typeface="JetBrains Mono" panose="020B0509020102050004" pitchFamily="49" charset="0"/>
              </a:rPr>
              <a:t>ZeroDivisionError</a:t>
            </a:r>
            <a:r>
              <a:rPr lang="ru-RU" sz="2400" dirty="0">
                <a:solidFill>
                  <a:srgbClr val="FF0000"/>
                </a:solidFill>
                <a:latin typeface="JetBrains Mono" panose="020B0509020102050004" pitchFamily="49" charset="0"/>
              </a:rPr>
              <a:t>: </a:t>
            </a:r>
            <a:r>
              <a:rPr lang="ru-RU" sz="2400" dirty="0" err="1">
                <a:solidFill>
                  <a:srgbClr val="FF0000"/>
                </a:solidFill>
                <a:latin typeface="JetBrains Mono" panose="020B0509020102050004" pitchFamily="49" charset="0"/>
              </a:rPr>
              <a:t>division</a:t>
            </a:r>
            <a:r>
              <a:rPr lang="ru-RU" sz="2400" dirty="0">
                <a:solidFill>
                  <a:srgbClr val="FF0000"/>
                </a:solidFill>
                <a:latin typeface="JetBrains Mono" panose="020B0509020102050004" pitchFamily="49" charset="0"/>
              </a:rPr>
              <a:t> </a:t>
            </a:r>
            <a:r>
              <a:rPr lang="ru-RU" sz="2400" dirty="0" err="1">
                <a:solidFill>
                  <a:srgbClr val="FF0000"/>
                </a:solidFill>
                <a:latin typeface="JetBrains Mono" panose="020B0509020102050004" pitchFamily="49" charset="0"/>
              </a:rPr>
              <a:t>by</a:t>
            </a:r>
            <a:r>
              <a:rPr lang="ru-RU" sz="2400" dirty="0">
                <a:solidFill>
                  <a:srgbClr val="FF0000"/>
                </a:solidFill>
                <a:latin typeface="JetBrains Mono" panose="020B0509020102050004" pitchFamily="49" charset="0"/>
              </a:rPr>
              <a:t> </a:t>
            </a:r>
            <a:r>
              <a:rPr lang="ru-RU" sz="2400" dirty="0" err="1">
                <a:solidFill>
                  <a:srgbClr val="FF0000"/>
                </a:solidFill>
                <a:latin typeface="JetBrains Mono" panose="020B0509020102050004" pitchFamily="49" charset="0"/>
              </a:rPr>
              <a:t>zero</a:t>
            </a:r>
            <a:endParaRPr lang="ru-RU" sz="2400" dirty="0">
              <a:solidFill>
                <a:srgbClr val="FF0000"/>
              </a:solidFill>
              <a:latin typeface="JetBrains Mono" panose="020B0509020102050004" pitchFamily="49" charset="0"/>
            </a:endParaRPr>
          </a:p>
        </p:txBody>
      </p:sp>
    </p:spTree>
    <p:extLst>
      <p:ext uri="{BB962C8B-B14F-4D97-AF65-F5344CB8AC3E}">
        <p14:creationId xmlns:p14="http://schemas.microsoft.com/office/powerpoint/2010/main" val="117602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marL="0" lvl="0" indent="0" algn="ctr" rtl="0">
              <a:lnSpc>
                <a:spcPct val="90000"/>
              </a:lnSpc>
              <a:spcBef>
                <a:spcPts val="0"/>
              </a:spcBef>
              <a:spcAft>
                <a:spcPts val="0"/>
              </a:spcAft>
              <a:buClr>
                <a:schemeClr val="dk1"/>
              </a:buClr>
              <a:buSzPts val="4200"/>
              <a:buFont typeface="Arial"/>
              <a:buNone/>
            </a:pPr>
            <a:r>
              <a:rPr lang="ru-RU" sz="3600" dirty="0">
                <a:latin typeface="GT Eesti Pro Display" pitchFamily="2" charset="0"/>
              </a:rPr>
              <a:t>  </a:t>
            </a:r>
            <a:r>
              <a:rPr lang="en-US" sz="3600" dirty="0">
                <a:latin typeface="GT Eesti Pro Display" pitchFamily="2" charset="0"/>
              </a:rPr>
              <a:t>Zero division </a:t>
            </a:r>
            <a:endParaRPr sz="3600" dirty="0">
              <a:latin typeface="GT Eesti Pro Display"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8</a:t>
            </a:fld>
            <a:endParaRPr/>
          </a:p>
        </p:txBody>
      </p:sp>
      <p:sp>
        <p:nvSpPr>
          <p:cNvPr id="4" name="TextBox 3">
            <a:extLst>
              <a:ext uri="{FF2B5EF4-FFF2-40B4-BE49-F238E27FC236}">
                <a16:creationId xmlns:a16="http://schemas.microsoft.com/office/drawing/2014/main" id="{46F59484-ED9D-BC4F-8384-4CA31796B860}"/>
              </a:ext>
            </a:extLst>
          </p:cNvPr>
          <p:cNvSpPr txBox="1"/>
          <p:nvPr/>
        </p:nvSpPr>
        <p:spPr>
          <a:xfrm>
            <a:off x="1547447" y="1219366"/>
            <a:ext cx="13503308" cy="2554545"/>
          </a:xfrm>
          <a:prstGeom prst="rect">
            <a:avLst/>
          </a:prstGeom>
          <a:noFill/>
        </p:spPr>
        <p:txBody>
          <a:bodyPr wrap="square" rtlCol="0">
            <a:spAutoFit/>
          </a:bodyPr>
          <a:lstStyle/>
          <a:p>
            <a:r>
              <a:rPr lang="ru-RU" sz="4000" dirty="0">
                <a:latin typeface="GT Eesti Pro Display Light" pitchFamily="2" charset="0"/>
              </a:rPr>
              <a:t>Теперь мы обернем нашу попытку в конструкции </a:t>
            </a:r>
            <a:r>
              <a:rPr lang="en-US" sz="4000" dirty="0">
                <a:latin typeface="GT Eesti Pro Display Light" pitchFamily="2" charset="0"/>
              </a:rPr>
              <a:t>try/except</a:t>
            </a:r>
            <a:r>
              <a:rPr lang="ru-RU" sz="4000" dirty="0">
                <a:latin typeface="GT Eesti Pro Display Light" pitchFamily="2" charset="0"/>
              </a:rPr>
              <a:t>. Иными словами, мы «попробуем» исполнить какой-то код, если не получится – тогда покажем пользователю исключение</a:t>
            </a:r>
            <a:endParaRPr lang="en-US" sz="4000" dirty="0">
              <a:latin typeface="GT Eesti Pro Display Light" pitchFamily="2" charset="0"/>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
        <p:nvSpPr>
          <p:cNvPr id="2" name="TextBox 1">
            <a:extLst>
              <a:ext uri="{FF2B5EF4-FFF2-40B4-BE49-F238E27FC236}">
                <a16:creationId xmlns:a16="http://schemas.microsoft.com/office/drawing/2014/main" id="{44FAF83D-64FB-1E49-B3A4-B0A0524044DD}"/>
              </a:ext>
            </a:extLst>
          </p:cNvPr>
          <p:cNvSpPr txBox="1"/>
          <p:nvPr/>
        </p:nvSpPr>
        <p:spPr>
          <a:xfrm>
            <a:off x="1547447" y="4193320"/>
            <a:ext cx="11871324" cy="4031873"/>
          </a:xfrm>
          <a:prstGeom prst="rect">
            <a:avLst/>
          </a:prstGeom>
          <a:noFill/>
        </p:spPr>
        <p:txBody>
          <a:bodyPr wrap="square" rtlCol="0">
            <a:spAutoFit/>
          </a:bodyPr>
          <a:lstStyle/>
          <a:p>
            <a:r>
              <a:rPr lang="ru-RU" sz="3200" dirty="0">
                <a:latin typeface="JetBrains Mono" panose="020B0509020102050004" pitchFamily="49" charset="0"/>
              </a:rPr>
              <a:t>#попробуем теперь обернуть это в конструкцию </a:t>
            </a:r>
            <a:r>
              <a:rPr lang="en" sz="3200" dirty="0">
                <a:latin typeface="JetBrains Mono" panose="020B0509020102050004" pitchFamily="49" charset="0"/>
              </a:rPr>
              <a:t>try/except</a:t>
            </a:r>
            <a:br>
              <a:rPr lang="en" sz="3200" dirty="0">
                <a:latin typeface="JetBrains Mono" panose="020B0509020102050004" pitchFamily="49" charset="0"/>
              </a:rPr>
            </a:br>
            <a:br>
              <a:rPr lang="en" sz="3200" dirty="0">
                <a:latin typeface="JetBrains Mono" panose="020B0509020102050004" pitchFamily="49" charset="0"/>
              </a:rPr>
            </a:br>
            <a:r>
              <a:rPr lang="en" sz="3200" dirty="0">
                <a:latin typeface="JetBrains Mono" panose="020B0509020102050004" pitchFamily="49" charset="0"/>
              </a:rPr>
              <a:t>try:</a:t>
            </a:r>
            <a:br>
              <a:rPr lang="en" sz="3200" dirty="0">
                <a:latin typeface="JetBrains Mono" panose="020B0509020102050004" pitchFamily="49" charset="0"/>
              </a:rPr>
            </a:br>
            <a:r>
              <a:rPr lang="en" sz="3200" dirty="0">
                <a:latin typeface="JetBrains Mono" panose="020B0509020102050004" pitchFamily="49" charset="0"/>
              </a:rPr>
              <a:t>    print(5/0)</a:t>
            </a:r>
            <a:br>
              <a:rPr lang="en" sz="3200" dirty="0">
                <a:latin typeface="JetBrains Mono" panose="020B0509020102050004" pitchFamily="49" charset="0"/>
              </a:rPr>
            </a:br>
            <a:r>
              <a:rPr lang="en" sz="3200" dirty="0">
                <a:latin typeface="JetBrains Mono" panose="020B0509020102050004" pitchFamily="49" charset="0"/>
              </a:rPr>
              <a:t>except </a:t>
            </a:r>
            <a:r>
              <a:rPr lang="en" sz="3200" dirty="0" err="1">
                <a:latin typeface="JetBrains Mono" panose="020B0509020102050004" pitchFamily="49" charset="0"/>
              </a:rPr>
              <a:t>ZeroDivisionError</a:t>
            </a:r>
            <a:r>
              <a:rPr lang="en" sz="3200" dirty="0">
                <a:latin typeface="JetBrains Mono" panose="020B0509020102050004" pitchFamily="49" charset="0"/>
              </a:rPr>
              <a:t>:</a:t>
            </a:r>
            <a:br>
              <a:rPr lang="en" sz="3200" dirty="0">
                <a:latin typeface="JetBrains Mono" panose="020B0509020102050004" pitchFamily="49" charset="0"/>
              </a:rPr>
            </a:br>
            <a:r>
              <a:rPr lang="en" sz="3200" dirty="0">
                <a:latin typeface="JetBrains Mono" panose="020B0509020102050004" pitchFamily="49" charset="0"/>
              </a:rPr>
              <a:t>    print("</a:t>
            </a:r>
            <a:r>
              <a:rPr lang="ru-RU" sz="3200" dirty="0">
                <a:latin typeface="JetBrains Mono" panose="020B0509020102050004" pitchFamily="49" charset="0"/>
              </a:rPr>
              <a:t>вы отдаете себе отчет в своих математических операциях? ")</a:t>
            </a:r>
          </a:p>
        </p:txBody>
      </p:sp>
    </p:spTree>
    <p:extLst>
      <p:ext uri="{BB962C8B-B14F-4D97-AF65-F5344CB8AC3E}">
        <p14:creationId xmlns:p14="http://schemas.microsoft.com/office/powerpoint/2010/main" val="2753867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1080294" y="471722"/>
            <a:ext cx="15176499" cy="1116965"/>
          </a:xfrm>
          <a:prstGeom prst="rect">
            <a:avLst/>
          </a:prstGeom>
          <a:noFill/>
          <a:ln>
            <a:noFill/>
          </a:ln>
        </p:spPr>
        <p:txBody>
          <a:bodyPr spcFirstLastPara="1" wrap="square" lIns="0" tIns="108000" rIns="0" bIns="0" anchor="t" anchorCtr="0">
            <a:noAutofit/>
          </a:bodyPr>
          <a:lstStyle/>
          <a:p>
            <a:pPr marL="0" lvl="0" indent="0" algn="ctr" rtl="0">
              <a:lnSpc>
                <a:spcPct val="90000"/>
              </a:lnSpc>
              <a:spcBef>
                <a:spcPts val="0"/>
              </a:spcBef>
              <a:spcAft>
                <a:spcPts val="0"/>
              </a:spcAft>
              <a:buClr>
                <a:schemeClr val="dk1"/>
              </a:buClr>
              <a:buSzPts val="4200"/>
              <a:buFont typeface="Arial"/>
              <a:buNone/>
            </a:pPr>
            <a:r>
              <a:rPr lang="ru-RU" sz="3600" dirty="0">
                <a:latin typeface="GT Eesti Pro Display" pitchFamily="2" charset="0"/>
              </a:rPr>
              <a:t>Использование исключений для предотвращения аварийного завершения программы</a:t>
            </a:r>
            <a:endParaRPr sz="3600" dirty="0">
              <a:latin typeface="GT Eesti Pro Display" pitchFamily="2" charset="0"/>
            </a:endParaRPr>
          </a:p>
        </p:txBody>
      </p:sp>
      <p:sp>
        <p:nvSpPr>
          <p:cNvPr id="194" name="Google Shape;194;p3"/>
          <p:cNvSpPr txBox="1">
            <a:spLocks noGrp="1"/>
          </p:cNvSpPr>
          <p:nvPr>
            <p:ph type="ftr" idx="11"/>
          </p:nvPr>
        </p:nvSpPr>
        <p:spPr>
          <a:xfrm>
            <a:off x="1081088" y="8981463"/>
            <a:ext cx="12580936" cy="323850"/>
          </a:xfrm>
          <a:prstGeom prst="rect">
            <a:avLst/>
          </a:prstGeom>
          <a:noFill/>
          <a:ln>
            <a:noFill/>
          </a:ln>
        </p:spPr>
        <p:txBody>
          <a:bodyPr spcFirstLastPara="1" wrap="square" lIns="0" tIns="0" rIns="0" bIns="61200" anchor="b" anchorCtr="0">
            <a:noAutofit/>
          </a:bodyPr>
          <a:lstStyle/>
          <a:p>
            <a:pPr marL="0" lvl="0" indent="0" algn="l" rtl="0">
              <a:lnSpc>
                <a:spcPct val="100000"/>
              </a:lnSpc>
              <a:spcBef>
                <a:spcPts val="0"/>
              </a:spcBef>
              <a:spcAft>
                <a:spcPts val="0"/>
              </a:spcAft>
              <a:buNone/>
            </a:pPr>
            <a:r>
              <a:rPr lang="ru-RU"/>
              <a:t>Python 18+</a:t>
            </a:r>
            <a:endParaRPr/>
          </a:p>
        </p:txBody>
      </p:sp>
      <p:sp>
        <p:nvSpPr>
          <p:cNvPr id="195" name="Google Shape;195;p3"/>
          <p:cNvSpPr txBox="1">
            <a:spLocks noGrp="1"/>
          </p:cNvSpPr>
          <p:nvPr>
            <p:ph type="sldNum" idx="12"/>
          </p:nvPr>
        </p:nvSpPr>
        <p:spPr>
          <a:xfrm>
            <a:off x="15349225" y="8970963"/>
            <a:ext cx="914400" cy="334350"/>
          </a:xfrm>
          <a:prstGeom prst="rect">
            <a:avLst/>
          </a:prstGeom>
          <a:noFill/>
          <a:ln>
            <a:noFill/>
          </a:ln>
        </p:spPr>
        <p:txBody>
          <a:bodyPr spcFirstLastPara="1" wrap="square" lIns="36000" tIns="0" rIns="36000" bIns="54000" anchor="b" anchorCtr="0">
            <a:noAutofit/>
          </a:bodyPr>
          <a:lstStyle/>
          <a:p>
            <a:pPr marL="0" lvl="0" indent="0" algn="r" rtl="0">
              <a:lnSpc>
                <a:spcPct val="100000"/>
              </a:lnSpc>
              <a:spcBef>
                <a:spcPts val="0"/>
              </a:spcBef>
              <a:spcAft>
                <a:spcPts val="0"/>
              </a:spcAft>
              <a:buNone/>
            </a:pPr>
            <a:fld id="{00000000-1234-1234-1234-123412341234}" type="slidenum">
              <a:rPr lang="ru-RU"/>
              <a:t>9</a:t>
            </a:fld>
            <a:endParaRPr/>
          </a:p>
        </p:txBody>
      </p:sp>
      <p:sp>
        <p:nvSpPr>
          <p:cNvPr id="4" name="TextBox 3">
            <a:extLst>
              <a:ext uri="{FF2B5EF4-FFF2-40B4-BE49-F238E27FC236}">
                <a16:creationId xmlns:a16="http://schemas.microsoft.com/office/drawing/2014/main" id="{46F59484-ED9D-BC4F-8384-4CA31796B860}"/>
              </a:ext>
            </a:extLst>
          </p:cNvPr>
          <p:cNvSpPr txBox="1"/>
          <p:nvPr/>
        </p:nvSpPr>
        <p:spPr>
          <a:xfrm>
            <a:off x="1547447" y="2293537"/>
            <a:ext cx="13503308" cy="2769476"/>
          </a:xfrm>
          <a:prstGeom prst="rect">
            <a:avLst/>
          </a:prstGeom>
          <a:noFill/>
        </p:spPr>
        <p:txBody>
          <a:bodyPr wrap="square" rtlCol="0">
            <a:spAutoFit/>
          </a:bodyPr>
          <a:lstStyle/>
          <a:p>
            <a:pPr>
              <a:lnSpc>
                <a:spcPct val="150000"/>
              </a:lnSpc>
            </a:pPr>
            <a:r>
              <a:rPr lang="ru-RU" sz="4000" dirty="0">
                <a:latin typeface="GT Eesti Pro Display Light" pitchFamily="2" charset="0"/>
              </a:rPr>
              <a:t>Мы можем использовать конструкцию</a:t>
            </a:r>
            <a:r>
              <a:rPr lang="en-US" sz="4000" dirty="0">
                <a:latin typeface="GT Eesti Pro Display Light" pitchFamily="2" charset="0"/>
              </a:rPr>
              <a:t> try/except</a:t>
            </a:r>
            <a:r>
              <a:rPr lang="ru-RU" sz="4000" dirty="0">
                <a:latin typeface="GT Eesti Pro Display Light" pitchFamily="2" charset="0"/>
              </a:rPr>
              <a:t> к примеру для того, чтобы в нашем калькуляторе обезопасить себя от возможных глупостей пользователя.</a:t>
            </a:r>
            <a:endParaRPr lang="en-US" sz="4000" dirty="0">
              <a:latin typeface="GT Eesti Pro Display Light" pitchFamily="2" charset="0"/>
            </a:endParaRPr>
          </a:p>
        </p:txBody>
      </p:sp>
      <p:pic>
        <p:nvPicPr>
          <p:cNvPr id="8" name="Рисунок 7">
            <a:extLst>
              <a:ext uri="{FF2B5EF4-FFF2-40B4-BE49-F238E27FC236}">
                <a16:creationId xmlns:a16="http://schemas.microsoft.com/office/drawing/2014/main" id="{619C50E8-F5FA-6746-83B8-108B6D4609C4}"/>
              </a:ext>
            </a:extLst>
          </p:cNvPr>
          <p:cNvPicPr>
            <a:picLocks noChangeAspect="1"/>
          </p:cNvPicPr>
          <p:nvPr/>
        </p:nvPicPr>
        <p:blipFill>
          <a:blip r:embed="rId3"/>
          <a:stretch>
            <a:fillRect/>
          </a:stretch>
        </p:blipFill>
        <p:spPr>
          <a:xfrm>
            <a:off x="15562385" y="7542213"/>
            <a:ext cx="1428750" cy="1428750"/>
          </a:xfrm>
          <a:prstGeom prst="rect">
            <a:avLst/>
          </a:prstGeom>
        </p:spPr>
      </p:pic>
    </p:spTree>
    <p:extLst>
      <p:ext uri="{BB962C8B-B14F-4D97-AF65-F5344CB8AC3E}">
        <p14:creationId xmlns:p14="http://schemas.microsoft.com/office/powerpoint/2010/main" val="1720581957"/>
      </p:ext>
    </p:extLst>
  </p:cSld>
  <p:clrMapOvr>
    <a:masterClrMapping/>
  </p:clrMapOvr>
</p:sld>
</file>

<file path=ppt/theme/theme1.xml><?xml version="1.0" encoding="utf-8"?>
<a:theme xmlns:a="http://schemas.openxmlformats.org/drawingml/2006/main" name="Мэдисон">
  <a:themeElements>
    <a:clrScheme name="Colors_ OZON_v3">
      <a:dk1>
        <a:srgbClr val="000000"/>
      </a:dk1>
      <a:lt1>
        <a:srgbClr val="FFFFFF"/>
      </a:lt1>
      <a:dk2>
        <a:srgbClr val="005BFF"/>
      </a:dk2>
      <a:lt2>
        <a:srgbClr val="00A2FF"/>
      </a:lt2>
      <a:accent1>
        <a:srgbClr val="06CA99"/>
      </a:accent1>
      <a:accent2>
        <a:srgbClr val="FAE111"/>
      </a:accent2>
      <a:accent3>
        <a:srgbClr val="F91155"/>
      </a:accent3>
      <a:accent4>
        <a:srgbClr val="754CED"/>
      </a:accent4>
      <a:accent5>
        <a:srgbClr val="FFA83B"/>
      </a:accent5>
      <a:accent6>
        <a:srgbClr val="0000B7"/>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5307</TotalTime>
  <Words>2919</Words>
  <Application>Microsoft Macintosh PowerPoint</Application>
  <PresentationFormat>Произвольный</PresentationFormat>
  <Paragraphs>187</Paragraphs>
  <Slides>39</Slides>
  <Notes>37</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39</vt:i4>
      </vt:variant>
    </vt:vector>
  </HeadingPairs>
  <TitlesOfParts>
    <vt:vector size="46" baseType="lpstr">
      <vt:lpstr>GT Eesti Pro Display Light</vt:lpstr>
      <vt:lpstr>Calibri</vt:lpstr>
      <vt:lpstr>Arial</vt:lpstr>
      <vt:lpstr>JetBrains Mono Medium</vt:lpstr>
      <vt:lpstr>GT Eesti Pro Display</vt:lpstr>
      <vt:lpstr>JetBrains Mono</vt:lpstr>
      <vt:lpstr>Мэдисон</vt:lpstr>
      <vt:lpstr>Исключения, продолжение работы с файлами</vt:lpstr>
      <vt:lpstr>Исключения</vt:lpstr>
      <vt:lpstr>Ошибки в программе могут стоить дорого…</vt:lpstr>
      <vt:lpstr>Немного истории</vt:lpstr>
      <vt:lpstr>Довольно дорогой баг</vt:lpstr>
      <vt:lpstr>Исключение</vt:lpstr>
      <vt:lpstr>  Zero division </vt:lpstr>
      <vt:lpstr>  Zero division </vt:lpstr>
      <vt:lpstr>Использование исключений для предотвращения аварийного завершения программы</vt:lpstr>
      <vt:lpstr>Использование исключений для предотвращения аварийного завершения программы</vt:lpstr>
      <vt:lpstr>Улучшение конструкции с помощью try/except/else</vt:lpstr>
      <vt:lpstr>Улучшение конструкции с помощью try/except/else</vt:lpstr>
      <vt:lpstr>Обработка исключения FileNotFoundError </vt:lpstr>
      <vt:lpstr>Обработка исключения FileNotFoundError </vt:lpstr>
      <vt:lpstr>Обработка исключения FileNotFoundError </vt:lpstr>
      <vt:lpstr>Работа со множеством файлов в Python:</vt:lpstr>
      <vt:lpstr>Работа со множеством файлов в Python:</vt:lpstr>
      <vt:lpstr>Оператор pass</vt:lpstr>
      <vt:lpstr>Оператор pass</vt:lpstr>
      <vt:lpstr>Альтернативный синтаксис оператора pass</vt:lpstr>
      <vt:lpstr>Создание пользовательских типов исключений</vt:lpstr>
      <vt:lpstr>Создание пользовательских типов исключений</vt:lpstr>
      <vt:lpstr>Отладка с помощью инструкции assert</vt:lpstr>
      <vt:lpstr>Assert  и исключения</vt:lpstr>
      <vt:lpstr>Assert  и исключения</vt:lpstr>
      <vt:lpstr>Работа с модулем OS</vt:lpstr>
      <vt:lpstr>Модуль os</vt:lpstr>
      <vt:lpstr> Перебор всех файлов в папке</vt:lpstr>
      <vt:lpstr>Используем glob</vt:lpstr>
      <vt:lpstr>Удаление файлов</vt:lpstr>
      <vt:lpstr>Удаление файлов</vt:lpstr>
      <vt:lpstr>Удаление директорий</vt:lpstr>
      <vt:lpstr>Простейшая утилита</vt:lpstr>
      <vt:lpstr>Простейшая утилита</vt:lpstr>
      <vt:lpstr>Простейшая утилита</vt:lpstr>
      <vt:lpstr>Простейшая утилита с небольшим усовершенствованием</vt:lpstr>
      <vt:lpstr>Копирование файлов</vt:lpstr>
      <vt:lpstr>Блокнот для бедных</vt:lpstr>
      <vt:lpstr>Блокнот для бедных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Git, списки и циклы</dc:title>
  <dc:creator>пользователь Microsoft Office</dc:creator>
  <cp:lastModifiedBy>Microsoft Office User</cp:lastModifiedBy>
  <cp:revision>199</cp:revision>
  <dcterms:created xsi:type="dcterms:W3CDTF">2018-08-29T11:25:32Z</dcterms:created>
  <dcterms:modified xsi:type="dcterms:W3CDTF">2020-05-24T18:31:28Z</dcterms:modified>
</cp:coreProperties>
</file>