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0" y="192"/>
      </p:cViewPr>
      <p:guideLst/>
    </p:cSldViewPr>
  </p:slideViewPr>
  <p:notesTextViewPr>
    <p:cViewPr>
      <p:scale>
        <a:sx n="1" d="1"/>
        <a:sy n="1" d="1"/>
      </p:scale>
      <p:origin x="0" y="-7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CC211-8063-461C-A2E0-833577DEE2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79DCD79E-F773-4B6F-BDE2-C3B1387285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 the data “build up” inside the for loop</a:t>
          </a:r>
          <a:endParaRPr lang="en-US" dirty="0"/>
        </a:p>
      </dgm:t>
    </dgm:pt>
    <dgm:pt modelId="{5A410DC2-74C9-4EBD-B998-9E1034E5D3EF}" type="parTrans" cxnId="{62B09D4C-7960-4F4D-A83D-F942B1484D16}">
      <dgm:prSet/>
      <dgm:spPr/>
      <dgm:t>
        <a:bodyPr/>
        <a:lstStyle/>
        <a:p>
          <a:endParaRPr lang="en-US"/>
        </a:p>
      </dgm:t>
    </dgm:pt>
    <dgm:pt modelId="{CFAB73A0-B245-4911-82EE-AA9FE12292A6}" type="sibTrans" cxnId="{62B09D4C-7960-4F4D-A83D-F942B1484D16}">
      <dgm:prSet/>
      <dgm:spPr/>
      <dgm:t>
        <a:bodyPr/>
        <a:lstStyle/>
        <a:p>
          <a:endParaRPr lang="en-US"/>
        </a:p>
      </dgm:t>
    </dgm:pt>
    <dgm:pt modelId="{F7AF553A-1460-46FB-B862-B21F298F4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program finds the points of interest</a:t>
          </a:r>
          <a:endParaRPr lang="en-US" dirty="0"/>
        </a:p>
      </dgm:t>
    </dgm:pt>
    <dgm:pt modelId="{281B3723-A785-4E6F-9B2D-2640F59D488B}" type="parTrans" cxnId="{AA22DDEC-44BD-4FB8-9944-836248A1C1C1}">
      <dgm:prSet/>
      <dgm:spPr/>
      <dgm:t>
        <a:bodyPr/>
        <a:lstStyle/>
        <a:p>
          <a:endParaRPr lang="en-US"/>
        </a:p>
      </dgm:t>
    </dgm:pt>
    <dgm:pt modelId="{181B7264-DB3E-4FD0-A5A9-5A31E9EB5BD0}" type="sibTrans" cxnId="{AA22DDEC-44BD-4FB8-9944-836248A1C1C1}">
      <dgm:prSet/>
      <dgm:spPr/>
      <dgm:t>
        <a:bodyPr/>
        <a:lstStyle/>
        <a:p>
          <a:endParaRPr lang="en-US"/>
        </a:p>
      </dgm:t>
    </dgm:pt>
    <dgm:pt modelId="{0E059842-B157-415B-B748-1A09806021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Displays each element on one graph and individual indicators</a:t>
          </a:r>
          <a:endParaRPr lang="en-US" dirty="0"/>
        </a:p>
      </dgm:t>
    </dgm:pt>
    <dgm:pt modelId="{1DD7A6BE-E2C8-413E-993D-B27DF77CE6F6}" type="parTrans" cxnId="{80461F11-0C62-40F4-8A46-CE7FD6978A63}">
      <dgm:prSet/>
      <dgm:spPr/>
      <dgm:t>
        <a:bodyPr/>
        <a:lstStyle/>
        <a:p>
          <a:endParaRPr lang="en-US"/>
        </a:p>
      </dgm:t>
    </dgm:pt>
    <dgm:pt modelId="{ABD13FD8-8250-4A5A-B95E-940F843BEE57}" type="sibTrans" cxnId="{80461F11-0C62-40F4-8A46-CE7FD6978A63}">
      <dgm:prSet/>
      <dgm:spPr/>
      <dgm:t>
        <a:bodyPr/>
        <a:lstStyle/>
        <a:p>
          <a:endParaRPr lang="en-US"/>
        </a:p>
      </dgm:t>
    </dgm:pt>
    <dgm:pt modelId="{59F8B43D-C711-4D5E-833F-036FD4B95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the number of data points you want to record and press run</a:t>
          </a:r>
          <a:endParaRPr lang="en-US" dirty="0"/>
        </a:p>
      </dgm:t>
    </dgm:pt>
    <dgm:pt modelId="{D376EF00-9C1A-4C6A-B34E-8169021C3B6A}" type="parTrans" cxnId="{444F26D7-263D-403F-B312-30339DFE6DBA}">
      <dgm:prSet/>
      <dgm:spPr/>
      <dgm:t>
        <a:bodyPr/>
        <a:lstStyle/>
        <a:p>
          <a:endParaRPr lang="en-US"/>
        </a:p>
      </dgm:t>
    </dgm:pt>
    <dgm:pt modelId="{A2037ED9-C3B2-4813-9622-D73E791FA2DF}" type="sibTrans" cxnId="{444F26D7-263D-403F-B312-30339DFE6DBA}">
      <dgm:prSet/>
      <dgm:spPr/>
      <dgm:t>
        <a:bodyPr/>
        <a:lstStyle/>
        <a:p>
          <a:endParaRPr lang="en-US"/>
        </a:p>
      </dgm:t>
    </dgm:pt>
    <dgm:pt modelId="{818B7A31-2C91-477E-A928-7556A1A7E1D7}" type="pres">
      <dgm:prSet presAssocID="{034CC211-8063-461C-A2E0-833577DEE29D}" presName="root" presStyleCnt="0">
        <dgm:presLayoutVars>
          <dgm:dir/>
          <dgm:resizeHandles val="exact"/>
        </dgm:presLayoutVars>
      </dgm:prSet>
      <dgm:spPr/>
    </dgm:pt>
    <dgm:pt modelId="{BD77EF5B-0BC4-42C1-9190-121DE66F1CD3}" type="pres">
      <dgm:prSet presAssocID="{59F8B43D-C711-4D5E-833F-036FD4B950B5}" presName="compNode" presStyleCnt="0"/>
      <dgm:spPr/>
    </dgm:pt>
    <dgm:pt modelId="{94B9F487-8FCF-4227-ABB1-85B927005A97}" type="pres">
      <dgm:prSet presAssocID="{59F8B43D-C711-4D5E-833F-036FD4B95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4E17E7E7-8B53-4806-8719-FE4C7732DEA0}" type="pres">
      <dgm:prSet presAssocID="{59F8B43D-C711-4D5E-833F-036FD4B950B5}" presName="spaceRect" presStyleCnt="0"/>
      <dgm:spPr/>
    </dgm:pt>
    <dgm:pt modelId="{99D28908-8C48-48DC-B648-8AA7C585753E}" type="pres">
      <dgm:prSet presAssocID="{59F8B43D-C711-4D5E-833F-036FD4B950B5}" presName="textRect" presStyleLbl="revTx" presStyleIdx="0" presStyleCnt="4">
        <dgm:presLayoutVars>
          <dgm:chMax val="1"/>
          <dgm:chPref val="1"/>
        </dgm:presLayoutVars>
      </dgm:prSet>
      <dgm:spPr/>
    </dgm:pt>
    <dgm:pt modelId="{DFF94FEB-EE4E-462B-AF35-CA5B7290386E}" type="pres">
      <dgm:prSet presAssocID="{A2037ED9-C3B2-4813-9622-D73E791FA2DF}" presName="sibTrans" presStyleCnt="0"/>
      <dgm:spPr/>
    </dgm:pt>
    <dgm:pt modelId="{BEE81B91-96E1-4AAD-BB4A-5D22DA8D3F30}" type="pres">
      <dgm:prSet presAssocID="{79DCD79E-F773-4B6F-BDE2-C3B138728565}" presName="compNode" presStyleCnt="0"/>
      <dgm:spPr/>
    </dgm:pt>
    <dgm:pt modelId="{0564BF1B-DE4F-4E2C-930D-F5C7C0256E70}" type="pres">
      <dgm:prSet presAssocID="{79DCD79E-F773-4B6F-BDE2-C3B1387285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9BD1DC6-44D5-414D-B484-68FFC757EBE3}" type="pres">
      <dgm:prSet presAssocID="{79DCD79E-F773-4B6F-BDE2-C3B138728565}" presName="spaceRect" presStyleCnt="0"/>
      <dgm:spPr/>
    </dgm:pt>
    <dgm:pt modelId="{75B4A822-3165-488A-BFEF-724AE9642DB1}" type="pres">
      <dgm:prSet presAssocID="{79DCD79E-F773-4B6F-BDE2-C3B138728565}" presName="textRect" presStyleLbl="revTx" presStyleIdx="1" presStyleCnt="4">
        <dgm:presLayoutVars>
          <dgm:chMax val="1"/>
          <dgm:chPref val="1"/>
        </dgm:presLayoutVars>
      </dgm:prSet>
      <dgm:spPr/>
    </dgm:pt>
    <dgm:pt modelId="{A19192BB-0E59-48B5-8E57-BE2908ACF7C1}" type="pres">
      <dgm:prSet presAssocID="{CFAB73A0-B245-4911-82EE-AA9FE12292A6}" presName="sibTrans" presStyleCnt="0"/>
      <dgm:spPr/>
    </dgm:pt>
    <dgm:pt modelId="{ED17784D-A558-431F-9DEC-550C79044B3D}" type="pres">
      <dgm:prSet presAssocID="{F7AF553A-1460-46FB-B862-B21F298F439F}" presName="compNode" presStyleCnt="0"/>
      <dgm:spPr/>
    </dgm:pt>
    <dgm:pt modelId="{159A1304-0E66-4D67-B4AC-A9AD9C4F0632}" type="pres">
      <dgm:prSet presAssocID="{F7AF553A-1460-46FB-B862-B21F298F43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36C53E5-F7C2-44FE-9ED1-62E5909A3936}" type="pres">
      <dgm:prSet presAssocID="{F7AF553A-1460-46FB-B862-B21F298F439F}" presName="spaceRect" presStyleCnt="0"/>
      <dgm:spPr/>
    </dgm:pt>
    <dgm:pt modelId="{CFFFA3A7-ECB6-480F-8477-CBC5C22BA247}" type="pres">
      <dgm:prSet presAssocID="{F7AF553A-1460-46FB-B862-B21F298F439F}" presName="textRect" presStyleLbl="revTx" presStyleIdx="2" presStyleCnt="4">
        <dgm:presLayoutVars>
          <dgm:chMax val="1"/>
          <dgm:chPref val="1"/>
        </dgm:presLayoutVars>
      </dgm:prSet>
      <dgm:spPr/>
    </dgm:pt>
    <dgm:pt modelId="{F0656BC4-D7A9-48C6-8579-82E9AE3E9AEC}" type="pres">
      <dgm:prSet presAssocID="{181B7264-DB3E-4FD0-A5A9-5A31E9EB5BD0}" presName="sibTrans" presStyleCnt="0"/>
      <dgm:spPr/>
    </dgm:pt>
    <dgm:pt modelId="{77156459-10FF-4F47-B323-C671E09750CC}" type="pres">
      <dgm:prSet presAssocID="{0E059842-B157-415B-B748-1A09806021A9}" presName="compNode" presStyleCnt="0"/>
      <dgm:spPr/>
    </dgm:pt>
    <dgm:pt modelId="{5098C915-D85B-4527-880F-41884E9EEC00}" type="pres">
      <dgm:prSet presAssocID="{0E059842-B157-415B-B748-1A09806021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50EE4C-26AC-4393-BF08-BEB73A105659}" type="pres">
      <dgm:prSet presAssocID="{0E059842-B157-415B-B748-1A09806021A9}" presName="spaceRect" presStyleCnt="0"/>
      <dgm:spPr/>
    </dgm:pt>
    <dgm:pt modelId="{932D15EE-82F1-438D-9D09-D630E3920635}" type="pres">
      <dgm:prSet presAssocID="{0E059842-B157-415B-B748-1A09806021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461F11-0C62-40F4-8A46-CE7FD6978A63}" srcId="{034CC211-8063-461C-A2E0-833577DEE29D}" destId="{0E059842-B157-415B-B748-1A09806021A9}" srcOrd="3" destOrd="0" parTransId="{1DD7A6BE-E2C8-413E-993D-B27DF77CE6F6}" sibTransId="{ABD13FD8-8250-4A5A-B95E-940F843BEE57}"/>
    <dgm:cxn modelId="{62B09D4C-7960-4F4D-A83D-F942B1484D16}" srcId="{034CC211-8063-461C-A2E0-833577DEE29D}" destId="{79DCD79E-F773-4B6F-BDE2-C3B138728565}" srcOrd="1" destOrd="0" parTransId="{5A410DC2-74C9-4EBD-B998-9E1034E5D3EF}" sibTransId="{CFAB73A0-B245-4911-82EE-AA9FE12292A6}"/>
    <dgm:cxn modelId="{92F74282-62F3-4B46-8B23-B80196333CF2}" type="presOf" srcId="{59F8B43D-C711-4D5E-833F-036FD4B950B5}" destId="{99D28908-8C48-48DC-B648-8AA7C585753E}" srcOrd="0" destOrd="0" presId="urn:microsoft.com/office/officeart/2018/2/layout/IconLabelList"/>
    <dgm:cxn modelId="{D7FC5C98-236E-4C56-B03B-35313FADB15C}" type="presOf" srcId="{79DCD79E-F773-4B6F-BDE2-C3B138728565}" destId="{75B4A822-3165-488A-BFEF-724AE9642DB1}" srcOrd="0" destOrd="0" presId="urn:microsoft.com/office/officeart/2018/2/layout/IconLabelList"/>
    <dgm:cxn modelId="{94F7D6C2-3A83-4489-BF52-8D6FE2EDC8FA}" type="presOf" srcId="{034CC211-8063-461C-A2E0-833577DEE29D}" destId="{818B7A31-2C91-477E-A928-7556A1A7E1D7}" srcOrd="0" destOrd="0" presId="urn:microsoft.com/office/officeart/2018/2/layout/IconLabelList"/>
    <dgm:cxn modelId="{C79F6AC8-C705-4FF2-8CA3-94BD5B060E56}" type="presOf" srcId="{0E059842-B157-415B-B748-1A09806021A9}" destId="{932D15EE-82F1-438D-9D09-D630E3920635}" srcOrd="0" destOrd="0" presId="urn:microsoft.com/office/officeart/2018/2/layout/IconLabelList"/>
    <dgm:cxn modelId="{444F26D7-263D-403F-B312-30339DFE6DBA}" srcId="{034CC211-8063-461C-A2E0-833577DEE29D}" destId="{59F8B43D-C711-4D5E-833F-036FD4B950B5}" srcOrd="0" destOrd="0" parTransId="{D376EF00-9C1A-4C6A-B34E-8169021C3B6A}" sibTransId="{A2037ED9-C3B2-4813-9622-D73E791FA2DF}"/>
    <dgm:cxn modelId="{1B53C0DB-80EE-4FFA-9F21-1F2277D9F37A}" type="presOf" srcId="{F7AF553A-1460-46FB-B862-B21F298F439F}" destId="{CFFFA3A7-ECB6-480F-8477-CBC5C22BA247}" srcOrd="0" destOrd="0" presId="urn:microsoft.com/office/officeart/2018/2/layout/IconLabelList"/>
    <dgm:cxn modelId="{AA22DDEC-44BD-4FB8-9944-836248A1C1C1}" srcId="{034CC211-8063-461C-A2E0-833577DEE29D}" destId="{F7AF553A-1460-46FB-B862-B21F298F439F}" srcOrd="2" destOrd="0" parTransId="{281B3723-A785-4E6F-9B2D-2640F59D488B}" sibTransId="{181B7264-DB3E-4FD0-A5A9-5A31E9EB5BD0}"/>
    <dgm:cxn modelId="{5F4F3D34-6AD9-4B8D-B5ED-11A93BF56926}" type="presParOf" srcId="{818B7A31-2C91-477E-A928-7556A1A7E1D7}" destId="{BD77EF5B-0BC4-42C1-9190-121DE66F1CD3}" srcOrd="0" destOrd="0" presId="urn:microsoft.com/office/officeart/2018/2/layout/IconLabelList"/>
    <dgm:cxn modelId="{1C95EDA4-7CD6-4D0D-B0C8-3397398291C2}" type="presParOf" srcId="{BD77EF5B-0BC4-42C1-9190-121DE66F1CD3}" destId="{94B9F487-8FCF-4227-ABB1-85B927005A97}" srcOrd="0" destOrd="0" presId="urn:microsoft.com/office/officeart/2018/2/layout/IconLabelList"/>
    <dgm:cxn modelId="{1AB47F53-B06C-4170-BA22-88352DC4C26F}" type="presParOf" srcId="{BD77EF5B-0BC4-42C1-9190-121DE66F1CD3}" destId="{4E17E7E7-8B53-4806-8719-FE4C7732DEA0}" srcOrd="1" destOrd="0" presId="urn:microsoft.com/office/officeart/2018/2/layout/IconLabelList"/>
    <dgm:cxn modelId="{FCB20838-DF57-40E9-942F-50AF9540603E}" type="presParOf" srcId="{BD77EF5B-0BC4-42C1-9190-121DE66F1CD3}" destId="{99D28908-8C48-48DC-B648-8AA7C585753E}" srcOrd="2" destOrd="0" presId="urn:microsoft.com/office/officeart/2018/2/layout/IconLabelList"/>
    <dgm:cxn modelId="{2E361902-A62A-4913-8B72-C1EAD4F41081}" type="presParOf" srcId="{818B7A31-2C91-477E-A928-7556A1A7E1D7}" destId="{DFF94FEB-EE4E-462B-AF35-CA5B7290386E}" srcOrd="1" destOrd="0" presId="urn:microsoft.com/office/officeart/2018/2/layout/IconLabelList"/>
    <dgm:cxn modelId="{FFC66389-19D7-4965-B01E-4DCC5E430A85}" type="presParOf" srcId="{818B7A31-2C91-477E-A928-7556A1A7E1D7}" destId="{BEE81B91-96E1-4AAD-BB4A-5D22DA8D3F30}" srcOrd="2" destOrd="0" presId="urn:microsoft.com/office/officeart/2018/2/layout/IconLabelList"/>
    <dgm:cxn modelId="{5E0ACCE9-33DA-4213-9675-904BFA49CC95}" type="presParOf" srcId="{BEE81B91-96E1-4AAD-BB4A-5D22DA8D3F30}" destId="{0564BF1B-DE4F-4E2C-930D-F5C7C0256E70}" srcOrd="0" destOrd="0" presId="urn:microsoft.com/office/officeart/2018/2/layout/IconLabelList"/>
    <dgm:cxn modelId="{DB67CCE3-5AAA-45E1-A2BD-1928508ECDB5}" type="presParOf" srcId="{BEE81B91-96E1-4AAD-BB4A-5D22DA8D3F30}" destId="{19BD1DC6-44D5-414D-B484-68FFC757EBE3}" srcOrd="1" destOrd="0" presId="urn:microsoft.com/office/officeart/2018/2/layout/IconLabelList"/>
    <dgm:cxn modelId="{492D5BA6-6BDF-409D-A2E3-1235905DF287}" type="presParOf" srcId="{BEE81B91-96E1-4AAD-BB4A-5D22DA8D3F30}" destId="{75B4A822-3165-488A-BFEF-724AE9642DB1}" srcOrd="2" destOrd="0" presId="urn:microsoft.com/office/officeart/2018/2/layout/IconLabelList"/>
    <dgm:cxn modelId="{428CADFC-0239-42FF-9C5B-815769583B16}" type="presParOf" srcId="{818B7A31-2C91-477E-A928-7556A1A7E1D7}" destId="{A19192BB-0E59-48B5-8E57-BE2908ACF7C1}" srcOrd="3" destOrd="0" presId="urn:microsoft.com/office/officeart/2018/2/layout/IconLabelList"/>
    <dgm:cxn modelId="{E276ADA9-A034-4167-B08D-5EA2F045BDF3}" type="presParOf" srcId="{818B7A31-2C91-477E-A928-7556A1A7E1D7}" destId="{ED17784D-A558-431F-9DEC-550C79044B3D}" srcOrd="4" destOrd="0" presId="urn:microsoft.com/office/officeart/2018/2/layout/IconLabelList"/>
    <dgm:cxn modelId="{2605CFDE-86C9-4DC7-A0E3-225F4B7E6856}" type="presParOf" srcId="{ED17784D-A558-431F-9DEC-550C79044B3D}" destId="{159A1304-0E66-4D67-B4AC-A9AD9C4F0632}" srcOrd="0" destOrd="0" presId="urn:microsoft.com/office/officeart/2018/2/layout/IconLabelList"/>
    <dgm:cxn modelId="{CD2FA5D6-B302-48E2-B2A1-74DC48E415AD}" type="presParOf" srcId="{ED17784D-A558-431F-9DEC-550C79044B3D}" destId="{436C53E5-F7C2-44FE-9ED1-62E5909A3936}" srcOrd="1" destOrd="0" presId="urn:microsoft.com/office/officeart/2018/2/layout/IconLabelList"/>
    <dgm:cxn modelId="{60CC97C2-BE8C-4A59-B48D-7846248010B4}" type="presParOf" srcId="{ED17784D-A558-431F-9DEC-550C79044B3D}" destId="{CFFFA3A7-ECB6-480F-8477-CBC5C22BA247}" srcOrd="2" destOrd="0" presId="urn:microsoft.com/office/officeart/2018/2/layout/IconLabelList"/>
    <dgm:cxn modelId="{314563DB-4732-4A44-9FDB-D148A3473CB2}" type="presParOf" srcId="{818B7A31-2C91-477E-A928-7556A1A7E1D7}" destId="{F0656BC4-D7A9-48C6-8579-82E9AE3E9AEC}" srcOrd="5" destOrd="0" presId="urn:microsoft.com/office/officeart/2018/2/layout/IconLabelList"/>
    <dgm:cxn modelId="{E085A505-5D7A-4B31-82A5-CDFD72D897E4}" type="presParOf" srcId="{818B7A31-2C91-477E-A928-7556A1A7E1D7}" destId="{77156459-10FF-4F47-B323-C671E09750CC}" srcOrd="6" destOrd="0" presId="urn:microsoft.com/office/officeart/2018/2/layout/IconLabelList"/>
    <dgm:cxn modelId="{59A63A64-304B-43C6-B160-32F53F93D252}" type="presParOf" srcId="{77156459-10FF-4F47-B323-C671E09750CC}" destId="{5098C915-D85B-4527-880F-41884E9EEC00}" srcOrd="0" destOrd="0" presId="urn:microsoft.com/office/officeart/2018/2/layout/IconLabelList"/>
    <dgm:cxn modelId="{AA191205-77D9-46E9-B169-B90ED5977597}" type="presParOf" srcId="{77156459-10FF-4F47-B323-C671E09750CC}" destId="{C450EE4C-26AC-4393-BF08-BEB73A105659}" srcOrd="1" destOrd="0" presId="urn:microsoft.com/office/officeart/2018/2/layout/IconLabelList"/>
    <dgm:cxn modelId="{CBFF8A45-9DD4-4EF9-8957-1E52A94CEACE}" type="presParOf" srcId="{77156459-10FF-4F47-B323-C671E09750CC}" destId="{932D15EE-82F1-438D-9D09-D630E39206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F487-8FCF-4227-ABB1-85B927005A97}">
      <dsp:nvSpPr>
        <dsp:cNvPr id="0" name=""/>
        <dsp:cNvSpPr/>
      </dsp:nvSpPr>
      <dsp:spPr>
        <a:xfrm>
          <a:off x="879237" y="913053"/>
          <a:ext cx="1076200" cy="1076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28908-8C48-48DC-B648-8AA7C585753E}">
      <dsp:nvSpPr>
        <dsp:cNvPr id="0" name=""/>
        <dsp:cNvSpPr/>
      </dsp:nvSpPr>
      <dsp:spPr>
        <a:xfrm>
          <a:off x="221559" y="2306412"/>
          <a:ext cx="23915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Input the number of data points you want to record and press run</a:t>
          </a:r>
          <a:endParaRPr lang="en-US" sz="1500" kern="1200" dirty="0"/>
        </a:p>
      </dsp:txBody>
      <dsp:txXfrm>
        <a:off x="221559" y="2306412"/>
        <a:ext cx="2391557" cy="720000"/>
      </dsp:txXfrm>
    </dsp:sp>
    <dsp:sp modelId="{0564BF1B-DE4F-4E2C-930D-F5C7C0256E70}">
      <dsp:nvSpPr>
        <dsp:cNvPr id="0" name=""/>
        <dsp:cNvSpPr/>
      </dsp:nvSpPr>
      <dsp:spPr>
        <a:xfrm>
          <a:off x="3689316" y="913053"/>
          <a:ext cx="1076200" cy="1076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4A822-3165-488A-BFEF-724AE9642DB1}">
      <dsp:nvSpPr>
        <dsp:cNvPr id="0" name=""/>
        <dsp:cNvSpPr/>
      </dsp:nvSpPr>
      <dsp:spPr>
        <a:xfrm>
          <a:off x="3031638" y="2306412"/>
          <a:ext cx="23915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Let the data “build up” inside the for loop</a:t>
          </a:r>
          <a:endParaRPr lang="en-US" sz="1500" kern="1200" dirty="0"/>
        </a:p>
      </dsp:txBody>
      <dsp:txXfrm>
        <a:off x="3031638" y="2306412"/>
        <a:ext cx="2391557" cy="720000"/>
      </dsp:txXfrm>
    </dsp:sp>
    <dsp:sp modelId="{159A1304-0E66-4D67-B4AC-A9AD9C4F0632}">
      <dsp:nvSpPr>
        <dsp:cNvPr id="0" name=""/>
        <dsp:cNvSpPr/>
      </dsp:nvSpPr>
      <dsp:spPr>
        <a:xfrm>
          <a:off x="6499396" y="913053"/>
          <a:ext cx="1076200" cy="1076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FA3A7-ECB6-480F-8477-CBC5C22BA247}">
      <dsp:nvSpPr>
        <dsp:cNvPr id="0" name=""/>
        <dsp:cNvSpPr/>
      </dsp:nvSpPr>
      <dsp:spPr>
        <a:xfrm>
          <a:off x="5841718" y="2306412"/>
          <a:ext cx="23915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program finds the points of interest</a:t>
          </a:r>
          <a:endParaRPr lang="en-US" sz="1500" kern="1200" dirty="0"/>
        </a:p>
      </dsp:txBody>
      <dsp:txXfrm>
        <a:off x="5841718" y="2306412"/>
        <a:ext cx="2391557" cy="720000"/>
      </dsp:txXfrm>
    </dsp:sp>
    <dsp:sp modelId="{5098C915-D85B-4527-880F-41884E9EEC00}">
      <dsp:nvSpPr>
        <dsp:cNvPr id="0" name=""/>
        <dsp:cNvSpPr/>
      </dsp:nvSpPr>
      <dsp:spPr>
        <a:xfrm>
          <a:off x="9309476" y="913053"/>
          <a:ext cx="1076200" cy="10762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D15EE-82F1-438D-9D09-D630E3920635}">
      <dsp:nvSpPr>
        <dsp:cNvPr id="0" name=""/>
        <dsp:cNvSpPr/>
      </dsp:nvSpPr>
      <dsp:spPr>
        <a:xfrm>
          <a:off x="8651797" y="2306412"/>
          <a:ext cx="23915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Displays each element on one graph and individual indicators</a:t>
          </a:r>
          <a:endParaRPr lang="en-US" sz="1500" kern="1200" dirty="0"/>
        </a:p>
      </dsp:txBody>
      <dsp:txXfrm>
        <a:off x="8651797" y="2306412"/>
        <a:ext cx="239155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A044C-8690-4E52-AACD-0BDAEB96D98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CE82E-6E3D-4627-ADC0-12E2C090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CE82E-6E3D-4627-ADC0-12E2C0903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bulletin: Refer to picture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CE82E-6E3D-4627-ADC0-12E2C0903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6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 standing for “Version 1”. Working on V2.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CE82E-6E3D-4627-ADC0-12E2C09037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wasn’t able to get a picture of an actual test but the basic function of the program works as displayed here.</a:t>
            </a:r>
          </a:p>
          <a:p>
            <a:r>
              <a:rPr lang="en-US" dirty="0"/>
              <a:t>The function being that the raw and filtered data is displayed together. Those two yellow lines represent the minimum voltage value found; the long-dashed line is for the raw data and the smaller-dashed line is for the filtered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CE82E-6E3D-4627-ADC0-12E2C09037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9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flip back and forth between this slide and the next to see the corresponding controls and indicators that are highlighted.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CE82E-6E3D-4627-ADC0-12E2C0903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DPs = Data Points</a:t>
            </a:r>
          </a:p>
          <a:p>
            <a:pPr marL="228600" indent="-228600">
              <a:buAutoNum type="arabicPeriod"/>
            </a:pPr>
            <a:r>
              <a:rPr lang="en-US" dirty="0"/>
              <a:t>An indicator for both inside and outside the tab</a:t>
            </a:r>
          </a:p>
          <a:p>
            <a:pPr marL="228600" indent="-228600">
              <a:buAutoNum type="arabicPeriod"/>
            </a:pPr>
            <a:r>
              <a:rPr lang="en-US" dirty="0"/>
              <a:t>Side points specifies the number of data points to each side of </a:t>
            </a:r>
            <a:r>
              <a:rPr lang="en-US"/>
              <a:t>the current data point.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CE82E-6E3D-4627-ADC0-12E2C0903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CE82E-6E3D-4627-ADC0-12E2C0903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5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205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1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6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0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4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59E0A9-B34B-434B-AA3F-276343F8E2A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FE5040-6F28-4385-8F1D-B2C2E4A1D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2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2B7B-AD65-4120-BABC-3FC1DF111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/>
              <a:t>Tyrone Bracker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3E728-60C7-44DA-A9AD-DB05CF079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Automatize Plugging Test Program</a:t>
            </a:r>
          </a:p>
        </p:txBody>
      </p:sp>
    </p:spTree>
    <p:extLst>
      <p:ext uri="{BB962C8B-B14F-4D97-AF65-F5344CB8AC3E}">
        <p14:creationId xmlns:p14="http://schemas.microsoft.com/office/powerpoint/2010/main" val="288028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F8AB-C43A-480D-8560-3D25E69D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55" y="399473"/>
            <a:ext cx="3705269" cy="80125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The Goal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E33838D2-C3FE-4268-9814-21220438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25" y="588817"/>
            <a:ext cx="4754563" cy="54102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Run the raw data through a filter and compare the two data types visually on a chart.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Record the two data types and find about three points of interest: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minimum voltage value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correlating temperature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oxygen concentration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Have the program stop recording data when the flow “recovers” to steady-state or any percentage defined by the user.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F7A3A-461D-412F-977B-9549F9CF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20" y="1361208"/>
            <a:ext cx="6234776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95F2-69E1-42AE-8316-B1FC2D57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The process so far… in words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DB6857D-68DA-497F-8842-CF4668D6A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574592"/>
              </p:ext>
            </p:extLst>
          </p:nvPr>
        </p:nvGraphicFramePr>
        <p:xfrm>
          <a:off x="239698" y="685800"/>
          <a:ext cx="11264914" cy="39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32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B2D-40F1-4F3D-A2CD-D18FE30A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40278"/>
            <a:ext cx="8534400" cy="1317722"/>
          </a:xfrm>
        </p:spPr>
        <p:txBody>
          <a:bodyPr/>
          <a:lstStyle/>
          <a:p>
            <a:r>
              <a:rPr lang="en-US" dirty="0"/>
              <a:t>The process so far… visually (block diagram v1)</a:t>
            </a:r>
          </a:p>
        </p:txBody>
      </p:sp>
      <p:pic>
        <p:nvPicPr>
          <p:cNvPr id="15" name="Content Placeholder 1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57B792D-1A18-4717-8FE4-AB091FDEC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" y="83126"/>
            <a:ext cx="10532858" cy="5529981"/>
          </a:xfrm>
        </p:spPr>
      </p:pic>
    </p:spTree>
    <p:extLst>
      <p:ext uri="{BB962C8B-B14F-4D97-AF65-F5344CB8AC3E}">
        <p14:creationId xmlns:p14="http://schemas.microsoft.com/office/powerpoint/2010/main" val="16994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D224-A265-4039-8F87-3DAE8735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160" y="230909"/>
            <a:ext cx="2018997" cy="3198091"/>
          </a:xfrm>
        </p:spPr>
        <p:txBody>
          <a:bodyPr>
            <a:normAutofit/>
          </a:bodyPr>
          <a:lstStyle/>
          <a:p>
            <a:r>
              <a:rPr lang="en-US" dirty="0"/>
              <a:t>Front panel v1</a:t>
            </a:r>
          </a:p>
        </p:txBody>
      </p:sp>
      <p:pic>
        <p:nvPicPr>
          <p:cNvPr id="4" name="Picture 3" descr="A picture containing clock&#10;&#10;Description generated with high confidence">
            <a:extLst>
              <a:ext uri="{FF2B5EF4-FFF2-40B4-BE49-F238E27FC236}">
                <a16:creationId xmlns:a16="http://schemas.microsoft.com/office/drawing/2014/main" id="{4562928A-9DCF-41A7-ACB6-93858FD66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" y="92363"/>
            <a:ext cx="9291163" cy="59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6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6505-190A-42D8-8297-B12F9E8B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179"/>
            <a:ext cx="8534400" cy="1507067"/>
          </a:xfrm>
        </p:spPr>
        <p:txBody>
          <a:bodyPr/>
          <a:lstStyle/>
          <a:p>
            <a:r>
              <a:rPr lang="en-US"/>
              <a:t>Highlights (Block diagram)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A11DA5D-B7C7-4F1E-A5F5-D3429054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" y="722702"/>
            <a:ext cx="108394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3D8F-4714-4F56-99CE-D517A65C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980594"/>
          </a:xfrm>
        </p:spPr>
        <p:txBody>
          <a:bodyPr/>
          <a:lstStyle/>
          <a:p>
            <a:r>
              <a:rPr lang="en-US" dirty="0"/>
              <a:t>Highlights (front panel)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F1A52-1EF9-4168-9E29-10D9E56CAD77}"/>
              </a:ext>
            </a:extLst>
          </p:cNvPr>
          <p:cNvSpPr txBox="1"/>
          <p:nvPr/>
        </p:nvSpPr>
        <p:spPr>
          <a:xfrm>
            <a:off x="9323965" y="71322"/>
            <a:ext cx="24941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Setting the parameters of the test and begin</a:t>
            </a:r>
          </a:p>
          <a:p>
            <a:pPr marL="342900" indent="-342900">
              <a:buAutoNum type="arabicPeriod"/>
            </a:pPr>
            <a:r>
              <a:rPr lang="en-US" dirty="0"/>
              <a:t>Additional indicators for the user</a:t>
            </a:r>
          </a:p>
          <a:p>
            <a:pPr marL="342900" indent="-342900">
              <a:buAutoNum type="arabicPeriod"/>
            </a:pPr>
            <a:r>
              <a:rPr lang="en-US" dirty="0" err="1"/>
              <a:t>Savitzky-Golay</a:t>
            </a:r>
            <a:r>
              <a:rPr lang="en-US" dirty="0"/>
              <a:t> filter controls</a:t>
            </a:r>
          </a:p>
          <a:p>
            <a:pPr marL="342900" indent="-342900">
              <a:buAutoNum type="arabicPeriod"/>
            </a:pPr>
            <a:r>
              <a:rPr lang="en-US" dirty="0"/>
              <a:t>Estimated time value corresponding to “Num of DPs”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E069C-8AD9-4E1A-922F-AEFC280CA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3" y="849991"/>
            <a:ext cx="91344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0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CCA1-D2EE-4EC8-AD9C-C50C094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471" y="553159"/>
            <a:ext cx="4353569" cy="1507067"/>
          </a:xfrm>
        </p:spPr>
        <p:txBody>
          <a:bodyPr/>
          <a:lstStyle/>
          <a:p>
            <a:r>
              <a:rPr lang="en-US" dirty="0"/>
              <a:t>Tab information</a:t>
            </a:r>
          </a:p>
        </p:txBody>
      </p:sp>
      <p:pic>
        <p:nvPicPr>
          <p:cNvPr id="11" name="Content Placeholder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EE9E17-4373-4613-8476-0DE3E7234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" y="216081"/>
            <a:ext cx="1924050" cy="2181225"/>
          </a:xfr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B56CD4-00F1-47E3-8C1E-FE2DC2610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92" y="225606"/>
            <a:ext cx="1914525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6488AC-C368-43DA-8C1D-4A11FEFF6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74" y="187506"/>
            <a:ext cx="1924050" cy="2209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9D4C87-BF69-46F7-A1EC-45DFF66792A7}"/>
              </a:ext>
            </a:extLst>
          </p:cNvPr>
          <p:cNvSpPr txBox="1"/>
          <p:nvPr/>
        </p:nvSpPr>
        <p:spPr>
          <a:xfrm>
            <a:off x="702684" y="2465488"/>
            <a:ext cx="33243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u="sng" dirty="0"/>
              <a:t>Temp</a:t>
            </a:r>
            <a:r>
              <a:rPr lang="en-US" dirty="0"/>
              <a:t> is recorded, used for both raw and filtered data</a:t>
            </a:r>
          </a:p>
          <a:p>
            <a:pPr marL="342900" indent="-342900">
              <a:buAutoNum type="arabicPeriod"/>
            </a:pPr>
            <a:r>
              <a:rPr lang="en-US" u="sng" dirty="0"/>
              <a:t>Minimum value and index</a:t>
            </a:r>
            <a:r>
              <a:rPr lang="en-US" dirty="0"/>
              <a:t> is found within the data array(s)</a:t>
            </a:r>
          </a:p>
          <a:p>
            <a:pPr marL="342900" indent="-342900">
              <a:buAutoNum type="arabicPeriod"/>
            </a:pPr>
            <a:r>
              <a:rPr lang="en-US" dirty="0"/>
              <a:t>Index is used to find </a:t>
            </a:r>
            <a:r>
              <a:rPr lang="en-US" u="sng" dirty="0"/>
              <a:t>corresponding temp</a:t>
            </a:r>
          </a:p>
          <a:p>
            <a:pPr marL="342900" indent="-342900">
              <a:buAutoNum type="arabicPeriod"/>
            </a:pPr>
            <a:r>
              <a:rPr lang="en-US" dirty="0" err="1"/>
              <a:t>Noden</a:t>
            </a:r>
            <a:r>
              <a:rPr lang="en-US" dirty="0"/>
              <a:t> Correlation equation uses corresponding temp to find </a:t>
            </a:r>
            <a:r>
              <a:rPr lang="en-US" u="sng" dirty="0"/>
              <a:t>oxygen concentration</a:t>
            </a:r>
          </a:p>
          <a:p>
            <a:pPr marL="342900" indent="-342900">
              <a:buAutoNum type="arabicPeriod"/>
            </a:pPr>
            <a:r>
              <a:rPr lang="en-US" dirty="0"/>
              <a:t>Each data type receives a percent error</a:t>
            </a:r>
          </a:p>
        </p:txBody>
      </p:sp>
      <p:pic>
        <p:nvPicPr>
          <p:cNvPr id="44" name="Content Placeholder 1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17F667B-DF05-4901-A1E7-7B80588385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4" t="46827" r="17276" b="6487"/>
          <a:stretch/>
        </p:blipFill>
        <p:spPr>
          <a:xfrm>
            <a:off x="4872038" y="2857114"/>
            <a:ext cx="6411375" cy="37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2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549E-5CF2-4C1D-80AB-903E29C0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vi(s)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C32F-BCCC-4E31-A22F-7841519E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by point</a:t>
            </a:r>
          </a:p>
          <a:p>
            <a:pPr lvl="1"/>
            <a:r>
              <a:rPr lang="en-US" dirty="0"/>
              <a:t>Filters data in real-time</a:t>
            </a:r>
          </a:p>
          <a:p>
            <a:r>
              <a:rPr lang="en-US" dirty="0"/>
              <a:t>Normal</a:t>
            </a:r>
          </a:p>
          <a:p>
            <a:pPr lvl="1"/>
            <a:r>
              <a:rPr lang="en-US" dirty="0"/>
              <a:t>Filters data that’s already been generated</a:t>
            </a:r>
          </a:p>
          <a:p>
            <a:r>
              <a:rPr lang="en-US" dirty="0"/>
              <a:t>Coefficients</a:t>
            </a:r>
          </a:p>
          <a:p>
            <a:pPr lvl="1"/>
            <a:r>
              <a:rPr lang="en-US" dirty="0"/>
              <a:t>A more advanced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93542-1231-4DE5-85EF-3A1917007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43" y="134312"/>
            <a:ext cx="5450937" cy="30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830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605</TotalTime>
  <Words>383</Words>
  <Application>Microsoft Office PowerPoint</Application>
  <PresentationFormat>Widescreen</PresentationFormat>
  <Paragraphs>50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Tyrone Bracker</vt:lpstr>
      <vt:lpstr>The Goal</vt:lpstr>
      <vt:lpstr>The process so far… in words</vt:lpstr>
      <vt:lpstr>The process so far… visually (block diagram v1)</vt:lpstr>
      <vt:lpstr>Front panel v1</vt:lpstr>
      <vt:lpstr>Highlights (Block diagram)</vt:lpstr>
      <vt:lpstr>Highlights (front panel)</vt:lpstr>
      <vt:lpstr>Tab information</vt:lpstr>
      <vt:lpstr>Different vi(s)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Tyrone Bracker</dc:title>
  <dc:creator>Tyrone Bracker</dc:creator>
  <cp:lastModifiedBy>Bracker-Yazzie, Tyrone</cp:lastModifiedBy>
  <cp:revision>38</cp:revision>
  <dcterms:created xsi:type="dcterms:W3CDTF">2019-07-01T17:05:18Z</dcterms:created>
  <dcterms:modified xsi:type="dcterms:W3CDTF">2019-07-08T22:11:29Z</dcterms:modified>
</cp:coreProperties>
</file>