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8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26,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197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86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859553B3-4441-45C1-A19F-123E24969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4" r="20811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47CC2-5FBC-4E07-8550-D5814691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Research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FCB79-517D-446C-A20B-F2C05D04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Tyrone Bracker and Adrua Benally</a:t>
            </a:r>
          </a:p>
        </p:txBody>
      </p:sp>
    </p:spTree>
    <p:extLst>
      <p:ext uri="{BB962C8B-B14F-4D97-AF65-F5344CB8AC3E}">
        <p14:creationId xmlns:p14="http://schemas.microsoft.com/office/powerpoint/2010/main" val="6295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GradientRiseVTI</vt:lpstr>
      <vt:lpstr>Research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Bracker-Yazzie, Tyrone</dc:creator>
  <cp:lastModifiedBy>Bracker-Yazzie, Tyrone</cp:lastModifiedBy>
  <cp:revision>2</cp:revision>
  <dcterms:created xsi:type="dcterms:W3CDTF">2021-05-26T17:52:55Z</dcterms:created>
  <dcterms:modified xsi:type="dcterms:W3CDTF">2021-05-26T18:50:28Z</dcterms:modified>
</cp:coreProperties>
</file>