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bre Franklin Bold" pitchFamily="2" charset="77"/>
      <p:regular r:id="rId13"/>
      <p:bold r:id="rId14"/>
    </p:embeddedFont>
    <p:embeddedFont>
      <p:font typeface="Libre Franklin Light" pitchFamily="2" charset="77"/>
      <p:regular r:id="rId15"/>
    </p:embeddedFont>
    <p:embeddedFont>
      <p:font typeface="Libre Franklin Light Bold" pitchFamily="2" charset="77"/>
      <p:regular r:id="rId16"/>
    </p:embeddedFont>
    <p:embeddedFont>
      <p:font typeface="Libre Franklin Light Italics" pitchFamily="2" charset="77"/>
      <p:regular r:id="rId17"/>
      <p:italic r:id="rId18"/>
    </p:embeddedFont>
    <p:embeddedFont>
      <p:font typeface="Montserrat Classic" pitchFamily="2" charset="77"/>
      <p:regular r:id="rId19"/>
    </p:embeddedFont>
    <p:embeddedFont>
      <p:font typeface="Montserrat Classic Bold" pitchFamily="2" charset="7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558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9745" y="-86668"/>
            <a:ext cx="14991164" cy="10741024"/>
            <a:chOff x="0" y="0"/>
            <a:chExt cx="7457157" cy="53429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57157" cy="5342981"/>
            </a:xfrm>
            <a:custGeom>
              <a:avLst/>
              <a:gdLst/>
              <a:ahLst/>
              <a:cxnLst/>
              <a:rect l="l" t="t" r="r" b="b"/>
              <a:pathLst>
                <a:path w="7457157" h="5342981">
                  <a:moveTo>
                    <a:pt x="0" y="0"/>
                  </a:moveTo>
                  <a:lnTo>
                    <a:pt x="7457157" y="0"/>
                  </a:lnTo>
                  <a:lnTo>
                    <a:pt x="7457157" y="5342981"/>
                  </a:lnTo>
                  <a:lnTo>
                    <a:pt x="0" y="5342981"/>
                  </a:lnTo>
                  <a:close/>
                </a:path>
              </a:pathLst>
            </a:custGeom>
            <a:solidFill>
              <a:srgbClr val="1546BA"/>
            </a:solidFill>
          </p:spPr>
        </p:sp>
      </p:grpSp>
      <p:sp>
        <p:nvSpPr>
          <p:cNvPr id="4" name="AutoShape 4"/>
          <p:cNvSpPr/>
          <p:nvPr/>
        </p:nvSpPr>
        <p:spPr>
          <a:xfrm rot="-5400000">
            <a:off x="16191279" y="8222349"/>
            <a:ext cx="9550" cy="20814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1555" y="778285"/>
            <a:ext cx="1476070" cy="111904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319384" y="1188247"/>
            <a:ext cx="3446417" cy="335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9"/>
              </a:lnSpc>
            </a:pPr>
            <a:r>
              <a:rPr lang="en-US" sz="2569">
                <a:solidFill>
                  <a:srgbClr val="FFFFFF"/>
                </a:solidFill>
                <a:latin typeface="Montserrat Classic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81299" y="4727175"/>
            <a:ext cx="8999612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36"/>
              </a:lnSpc>
            </a:pPr>
            <a:r>
              <a:rPr lang="en-US" sz="9636" dirty="0">
                <a:solidFill>
                  <a:srgbClr val="FFFFFF"/>
                </a:solidFill>
                <a:latin typeface="Montserrat Classic Bold"/>
              </a:rPr>
              <a:t>One Course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155328" y="7170874"/>
            <a:ext cx="25196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Nome </a:t>
            </a:r>
            <a:r>
              <a:rPr lang="en-US" sz="1700" dirty="0" err="1">
                <a:solidFill>
                  <a:srgbClr val="FFFFFF"/>
                </a:solidFill>
                <a:latin typeface="Libre Franklin Light"/>
              </a:rPr>
              <a:t>docente</a:t>
            </a:r>
            <a:endParaRPr lang="en-US" sz="1700" dirty="0">
              <a:solidFill>
                <a:srgbClr val="FFFFFF"/>
              </a:solidFill>
              <a:latin typeface="Libre Franklin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55328" y="9486900"/>
            <a:ext cx="2081452" cy="283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Anno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55328" y="6703272"/>
            <a:ext cx="11480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dirty="0" err="1">
                <a:solidFill>
                  <a:srgbClr val="FFFFFF"/>
                </a:solidFill>
                <a:latin typeface="Montserrat Classic Bold"/>
              </a:rPr>
              <a:t>Docenti</a:t>
            </a:r>
            <a:endParaRPr lang="en-US" sz="1700" dirty="0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155328" y="7582925"/>
            <a:ext cx="25196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dirty="0" err="1">
                <a:solidFill>
                  <a:srgbClr val="FFFFFF"/>
                </a:solidFill>
                <a:latin typeface="Libre Franklin Light"/>
              </a:rPr>
              <a:t>Riferimenti</a:t>
            </a:r>
            <a:endParaRPr lang="en-US" sz="1700" dirty="0">
              <a:solidFill>
                <a:srgbClr val="FFFFFF"/>
              </a:solidFill>
              <a:latin typeface="Libre Franklin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86882" y="2304994"/>
            <a:ext cx="6274313" cy="79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6000" spc="96" dirty="0">
                <a:solidFill>
                  <a:srgbClr val="011C5D"/>
                </a:solidFill>
                <a:latin typeface="Montserrat Classic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34876" y="4050037"/>
            <a:ext cx="904011" cy="3860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01</a:t>
            </a:r>
          </a:p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02</a:t>
            </a:r>
          </a:p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20516" y="4050037"/>
            <a:ext cx="5640678" cy="156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Punto 1</a:t>
            </a:r>
          </a:p>
          <a:p>
            <a:pPr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Punto 2</a:t>
            </a:r>
          </a:p>
          <a:p>
            <a:pPr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Punto 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86882" y="3408057"/>
            <a:ext cx="6274313" cy="46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dirty="0" err="1">
                <a:solidFill>
                  <a:srgbClr val="1546BA"/>
                </a:solidFill>
                <a:latin typeface="Libre Franklin Light"/>
              </a:rPr>
              <a:t>Incontri</a:t>
            </a:r>
            <a:r>
              <a:rPr lang="en-US" sz="3500" dirty="0">
                <a:solidFill>
                  <a:srgbClr val="1546BA"/>
                </a:solidFill>
                <a:latin typeface="Libre Franklin Light"/>
              </a:rPr>
              <a:t> e </a:t>
            </a:r>
            <a:r>
              <a:rPr lang="en-US" sz="3500" dirty="0" err="1">
                <a:solidFill>
                  <a:srgbClr val="1546BA"/>
                </a:solidFill>
                <a:latin typeface="Libre Franklin Light"/>
              </a:rPr>
              <a:t>lezioni</a:t>
            </a:r>
            <a:endParaRPr lang="en-US" sz="3500" dirty="0">
              <a:solidFill>
                <a:srgbClr val="1546BA"/>
              </a:solidFill>
              <a:latin typeface="Libre Franklin Ligh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18501" r="37432"/>
          <a:stretch>
            <a:fillRect/>
          </a:stretch>
        </p:blipFill>
        <p:spPr>
          <a:xfrm>
            <a:off x="1791656" y="-134539"/>
            <a:ext cx="6879841" cy="1042153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3005801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7152" y="5442361"/>
            <a:ext cx="10085231" cy="2165163"/>
            <a:chOff x="0" y="0"/>
            <a:chExt cx="13446975" cy="16043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604367"/>
              <a:chOff x="0" y="0"/>
              <a:chExt cx="18000471" cy="214764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2147647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2147647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2147647"/>
                    </a:lnTo>
                    <a:lnTo>
                      <a:pt x="0" y="2147647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  <p:txBody>
              <a:bodyPr/>
              <a:lstStyle/>
              <a:p>
                <a:endParaRPr lang="en-IT" dirty="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6"/>
              <a:ext cx="12734535" cy="804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000" b="1" spc="36" dirty="0">
                  <a:solidFill>
                    <a:srgbClr val="FFFFFF"/>
                  </a:solidFill>
                  <a:latin typeface="Libre Franklin Light Bold"/>
                </a:rPr>
                <a:t>GitHub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: https://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github.com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PythonBiellaGroup</a:t>
              </a:r>
              <a:endParaRPr lang="en-US" sz="2000" u="sng" spc="36" dirty="0">
                <a:solidFill>
                  <a:srgbClr val="FFFFFF"/>
                </a:solidFill>
                <a:latin typeface="Libre Franklin Light Italics"/>
              </a:endParaRPr>
            </a:p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000" b="1" spc="36" dirty="0">
                  <a:solidFill>
                    <a:srgbClr val="FFFFFF"/>
                  </a:solidFill>
                  <a:latin typeface="Libre Franklin Light Bold"/>
                </a:rPr>
                <a:t>Telegram 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(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PythonBiellaGroup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) : https://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t.me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joinchat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/UZJZzGFKWf9JGGx5</a:t>
              </a:r>
            </a:p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000" b="1" spc="36" dirty="0">
                  <a:solidFill>
                    <a:srgbClr val="FFFFFF"/>
                  </a:solidFill>
                  <a:latin typeface="Libre Franklin Light Bold"/>
                </a:rPr>
                <a:t>Blog e Forum </a:t>
              </a:r>
              <a:r>
                <a:rPr lang="en-US" sz="2000" b="1" i="1" spc="36" dirty="0">
                  <a:solidFill>
                    <a:srgbClr val="FFFFFF"/>
                  </a:solidFill>
                  <a:latin typeface="Libre Franklin Light Italics"/>
                </a:rPr>
                <a:t>:</a:t>
              </a:r>
              <a:r>
                <a:rPr lang="en-US" sz="2000" b="1" spc="36" dirty="0">
                  <a:solidFill>
                    <a:srgbClr val="FFFFFF"/>
                  </a:solidFill>
                  <a:latin typeface="Libre Franklin Light Italics"/>
                </a:rPr>
                <a:t> 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https://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pythonbiella.herokuapp.com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endParaRPr lang="en-US" sz="2000" spc="36" dirty="0">
                <a:solidFill>
                  <a:srgbClr val="FFFFFF"/>
                </a:solidFill>
                <a:latin typeface="Libre Franklin Light Italics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990880" y="7906384"/>
            <a:ext cx="11782519" cy="1707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20"/>
              </a:lnSpc>
            </a:pP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Tutto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questo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è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stato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reso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possibile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grazie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a: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Tutta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la community di P.B.G.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Maria Teresa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Panunzio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: https://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/in/maria-teresa-panunzio-27ba3815/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Mario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Nardi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: https://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/in/mario-nardi-017705100/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Andrea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Guzzo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: https://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/in/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andreaguzzo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98818" y="4327017"/>
            <a:ext cx="4490363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 dirty="0">
                <a:solidFill>
                  <a:srgbClr val="FFFFFF"/>
                </a:solidFill>
                <a:latin typeface="Montserrat Classic Bold"/>
              </a:rPr>
              <a:t>JOIN US!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522418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4417462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INIZIAMO!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895600" y="6210300"/>
            <a:ext cx="12884047" cy="841325"/>
            <a:chOff x="0" y="0"/>
            <a:chExt cx="13785756" cy="11217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121767"/>
              <a:chOff x="0" y="0"/>
              <a:chExt cx="18000471" cy="150162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1501626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1501626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1501626"/>
                    </a:lnTo>
                    <a:lnTo>
                      <a:pt x="0" y="1501626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5"/>
              <a:ext cx="13446976" cy="4718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400" spc="36" dirty="0">
                  <a:solidFill>
                    <a:srgbClr val="FFFFFF"/>
                  </a:solidFill>
                  <a:latin typeface="Libre Franklin Light"/>
                </a:rPr>
                <a:t>GitHub: https</a:t>
              </a:r>
              <a:r>
                <a:rPr lang="en-US" sz="2400" u="none" spc="36" dirty="0">
                  <a:solidFill>
                    <a:srgbClr val="FFFFFF"/>
                  </a:solidFill>
                  <a:latin typeface="Libre Franklin Light"/>
                </a:rPr>
                <a:t>://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git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u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b.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com</a:t>
              </a:r>
              <a:r>
                <a:rPr lang="en-US" sz="2400" u="none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Py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t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on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G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roup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B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ie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ll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a</a:t>
              </a:r>
              <a:r>
                <a:rPr lang="en-US" sz="2400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MaterialeLezioni</a:t>
              </a:r>
              <a:endParaRPr lang="en-US" sz="2400" spc="36" dirty="0">
                <a:solidFill>
                  <a:srgbClr val="FFFFFF"/>
                </a:solidFill>
                <a:latin typeface="Libre Franklin Light"/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1798920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27" r="427"/>
          <a:stretch>
            <a:fillRect/>
          </a:stretch>
        </p:blipFill>
        <p:spPr>
          <a:xfrm>
            <a:off x="9567210" y="0"/>
            <a:ext cx="7483531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09209" y="2657668"/>
            <a:ext cx="5140897" cy="4104388"/>
            <a:chOff x="0" y="38100"/>
            <a:chExt cx="6854529" cy="5472518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6854529" cy="2155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16"/>
                </a:lnSpc>
              </a:pPr>
              <a:r>
                <a:rPr lang="en-US" sz="5600" spc="89" dirty="0" err="1">
                  <a:solidFill>
                    <a:srgbClr val="011C5D"/>
                  </a:solidFill>
                  <a:latin typeface="Montserrat Classic Bold"/>
                </a:rPr>
                <a:t>Obiettivo</a:t>
              </a:r>
              <a:r>
                <a:rPr lang="en-US" sz="5600" spc="89" dirty="0">
                  <a:solidFill>
                    <a:srgbClr val="011C5D"/>
                  </a:solidFill>
                  <a:latin typeface="Montserrat Classic Bold"/>
                </a:rPr>
                <a:t> del </a:t>
              </a:r>
              <a:r>
                <a:rPr lang="en-US" sz="5600" spc="89" dirty="0" err="1">
                  <a:solidFill>
                    <a:srgbClr val="011C5D"/>
                  </a:solidFill>
                  <a:latin typeface="Montserrat Classic Bold"/>
                </a:rPr>
                <a:t>corso</a:t>
              </a:r>
              <a:endParaRPr lang="en-US" sz="5600" spc="89" dirty="0">
                <a:solidFill>
                  <a:srgbClr val="011C5D"/>
                </a:solidFill>
                <a:latin typeface="Montserrat Classic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70251"/>
              <a:ext cx="6854529" cy="1340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Obiettivo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1</a:t>
              </a:r>
            </a:p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Obiettivo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2</a:t>
              </a:r>
            </a:p>
            <a:p>
              <a:pPr marL="367030" lvl="1" indent="-183515" algn="l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Obiettivo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3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589727"/>
              <a:ext cx="6854529" cy="598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500" dirty="0" err="1">
                  <a:solidFill>
                    <a:srgbClr val="1546BA"/>
                  </a:solidFill>
                  <a:latin typeface="Libre Franklin Light"/>
                </a:rPr>
                <a:t>Descrizione</a:t>
              </a:r>
              <a:r>
                <a:rPr lang="en-US" sz="3500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3500" dirty="0" err="1">
                  <a:solidFill>
                    <a:srgbClr val="1546BA"/>
                  </a:solidFill>
                  <a:latin typeface="Libre Franklin Light"/>
                </a:rPr>
                <a:t>obiettivo</a:t>
              </a:r>
              <a:endParaRPr lang="en-US" sz="3500" dirty="0">
                <a:solidFill>
                  <a:srgbClr val="1546BA"/>
                </a:solidFill>
                <a:latin typeface="Libre Franklin Ligh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2233" y="18949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>
                <a:solidFill>
                  <a:srgbClr val="011C5D"/>
                </a:solidFill>
                <a:latin typeface="Montserrat Classic Bold"/>
              </a:rPr>
              <a:t>MACRO ARGOMENTO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09209" y="4353224"/>
            <a:ext cx="5248623" cy="134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Lista 1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Lista 2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Lista 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06824" y="3581690"/>
            <a:ext cx="5053393" cy="42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Sotto </a:t>
            </a: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argomento</a:t>
            </a: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 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48825" y="3581690"/>
            <a:ext cx="5053393" cy="42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Sotto </a:t>
            </a: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argomento</a:t>
            </a: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48825" y="4276389"/>
            <a:ext cx="5248623" cy="1598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 indent="-172720">
              <a:lnSpc>
                <a:spcPct val="150000"/>
              </a:lnSpc>
              <a:buFont typeface="Arial"/>
              <a:buChar char="•"/>
            </a:pPr>
            <a:r>
              <a:rPr lang="en-US" sz="2400" spc="32" dirty="0">
                <a:solidFill>
                  <a:srgbClr val="1546BA"/>
                </a:solidFill>
                <a:latin typeface="Libre Franklin Light"/>
              </a:rPr>
              <a:t>Lista 1</a:t>
            </a:r>
          </a:p>
          <a:p>
            <a:pPr marL="345440" lvl="1" indent="-172720">
              <a:lnSpc>
                <a:spcPct val="150000"/>
              </a:lnSpc>
              <a:buFont typeface="Arial"/>
              <a:buChar char="•"/>
            </a:pPr>
            <a:r>
              <a:rPr lang="en-US" sz="2400" spc="32" dirty="0">
                <a:solidFill>
                  <a:srgbClr val="1546BA"/>
                </a:solidFill>
                <a:latin typeface="Libre Franklin Light"/>
              </a:rPr>
              <a:t>Lista 2</a:t>
            </a:r>
          </a:p>
          <a:p>
            <a:pPr marL="345440" lvl="1" indent="-172720">
              <a:lnSpc>
                <a:spcPct val="150000"/>
              </a:lnSpc>
              <a:buFont typeface="Arial"/>
              <a:buChar char="•"/>
            </a:pPr>
            <a:r>
              <a:rPr lang="en-US" sz="2400" spc="32" dirty="0">
                <a:solidFill>
                  <a:srgbClr val="1546BA"/>
                </a:solidFill>
                <a:latin typeface="Libre Franklin Light"/>
              </a:rPr>
              <a:t>Lista 3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10548825" y="6775723"/>
            <a:ext cx="5053393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Sotto </a:t>
            </a: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argomento</a:t>
            </a: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 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48825" y="7379791"/>
            <a:ext cx="5248623" cy="1598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 indent="-172720">
              <a:lnSpc>
                <a:spcPct val="150000"/>
              </a:lnSpc>
              <a:buFont typeface="Arial"/>
              <a:buChar char="•"/>
            </a:pPr>
            <a:r>
              <a:rPr lang="en-US" sz="2400" spc="32" dirty="0">
                <a:solidFill>
                  <a:srgbClr val="1546BA"/>
                </a:solidFill>
                <a:latin typeface="Libre Franklin Light"/>
              </a:rPr>
              <a:t>Lista 1</a:t>
            </a:r>
          </a:p>
          <a:p>
            <a:pPr marL="345440" lvl="1" indent="-172720">
              <a:lnSpc>
                <a:spcPct val="150000"/>
              </a:lnSpc>
              <a:buFont typeface="Arial"/>
              <a:buChar char="•"/>
            </a:pPr>
            <a:r>
              <a:rPr lang="en-US" sz="2400" spc="32" dirty="0">
                <a:solidFill>
                  <a:srgbClr val="1546BA"/>
                </a:solidFill>
                <a:latin typeface="Libre Franklin Light"/>
              </a:rPr>
              <a:t>Lista 2</a:t>
            </a:r>
          </a:p>
          <a:p>
            <a:pPr marL="345440" lvl="1" indent="-172720">
              <a:lnSpc>
                <a:spcPct val="150000"/>
              </a:lnSpc>
              <a:buFont typeface="Arial"/>
              <a:buChar char="•"/>
            </a:pPr>
            <a:r>
              <a:rPr lang="en-US" sz="2400" spc="32" dirty="0">
                <a:solidFill>
                  <a:srgbClr val="1546BA"/>
                </a:solidFill>
                <a:latin typeface="Libre Franklin Light"/>
              </a:rPr>
              <a:t>Lista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4417462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 dirty="0" err="1">
                <a:solidFill>
                  <a:srgbClr val="FFFFFF"/>
                </a:solidFill>
                <a:latin typeface="Montserrat Classic Bold"/>
              </a:rPr>
              <a:t>Grazie</a:t>
            </a:r>
            <a:r>
              <a:rPr lang="en-US" sz="5600" spc="89" dirty="0">
                <a:solidFill>
                  <a:srgbClr val="FFFFFF"/>
                </a:solidFill>
                <a:latin typeface="Montserrat Classic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7153" y="6103172"/>
            <a:ext cx="10085231" cy="841325"/>
            <a:chOff x="0" y="0"/>
            <a:chExt cx="13446975" cy="11217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121767"/>
              <a:chOff x="0" y="0"/>
              <a:chExt cx="18000471" cy="150162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1501626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1501626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1501626"/>
                    </a:lnTo>
                    <a:lnTo>
                      <a:pt x="0" y="1501626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5"/>
              <a:ext cx="12734535" cy="44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Riferimenti</a:t>
              </a:r>
              <a:endParaRPr lang="en-US" sz="2400" spc="36" dirty="0">
                <a:solidFill>
                  <a:srgbClr val="FFFFFF"/>
                </a:solidFill>
                <a:latin typeface="Libre Franklin Light"/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1798920"/>
            <a:ext cx="2784668" cy="21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5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196</Words>
  <Application>Microsoft Macintosh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Libre Franklin Light</vt:lpstr>
      <vt:lpstr>Montserrat Classic</vt:lpstr>
      <vt:lpstr>Montserrat Classic Bold</vt:lpstr>
      <vt:lpstr>Libre Franklin Light Italics</vt:lpstr>
      <vt:lpstr>Calibri</vt:lpstr>
      <vt:lpstr>Libre Franklin Bold</vt:lpstr>
      <vt:lpstr>Arial</vt:lpstr>
      <vt:lpstr>Libre Franklin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Flask - Python Biella Group</dc:title>
  <dc:creator>Utente</dc:creator>
  <cp:lastModifiedBy>Andrea Guzzo</cp:lastModifiedBy>
  <cp:revision>87</cp:revision>
  <cp:lastPrinted>2020-11-23T17:32:36Z</cp:lastPrinted>
  <dcterms:created xsi:type="dcterms:W3CDTF">2006-08-16T00:00:00Z</dcterms:created>
  <dcterms:modified xsi:type="dcterms:W3CDTF">2021-02-25T13:39:49Z</dcterms:modified>
  <dc:identifier>DAEKUufQKP4</dc:identifier>
</cp:coreProperties>
</file>