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8" r:id="rId3"/>
    <p:sldId id="285" r:id="rId4"/>
    <p:sldId id="280" r:id="rId5"/>
    <p:sldId id="286" r:id="rId6"/>
  </p:sldIdLst>
  <p:sldSz cx="9144000" cy="5143500" type="screen16x9"/>
  <p:notesSz cx="6858000" cy="9144000"/>
  <p:embeddedFontLst>
    <p:embeddedFont>
      <p:font typeface="Roboto Slab" panose="020B0604020202020204" charset="0"/>
      <p:regular r:id="rId8"/>
      <p:bold r:id="rId9"/>
    </p:embeddedFont>
    <p:embeddedFont>
      <p:font typeface="Source Sans Pro" panose="020B0503030403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39B09-46DD-423A-B07F-D397800CB4D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it-IT"/>
        </a:p>
      </dgm:t>
    </dgm:pt>
    <dgm:pt modelId="{8DD5B1EB-0543-41BD-9CCC-635DE08BF741}">
      <dgm:prSet phldrT="[Text]"/>
      <dgm:spPr/>
      <dgm:t>
        <a:bodyPr/>
        <a:lstStyle/>
        <a:p>
          <a:r>
            <a:rPr lang="it-IT" dirty="0"/>
            <a:t>Obiettivo del lavoro</a:t>
          </a:r>
        </a:p>
      </dgm:t>
    </dgm:pt>
    <dgm:pt modelId="{743D4893-41A2-45BC-A0AB-2841E8F347D1}" type="parTrans" cxnId="{964EE4AC-60FC-4D82-A6A2-9591EC0BFFB0}">
      <dgm:prSet/>
      <dgm:spPr/>
      <dgm:t>
        <a:bodyPr/>
        <a:lstStyle/>
        <a:p>
          <a:endParaRPr lang="it-IT"/>
        </a:p>
      </dgm:t>
    </dgm:pt>
    <dgm:pt modelId="{B024A19C-C71D-4220-AB70-50FD15B8EE01}" type="sibTrans" cxnId="{964EE4AC-60FC-4D82-A6A2-9591EC0BFFB0}">
      <dgm:prSet/>
      <dgm:spPr/>
      <dgm:t>
        <a:bodyPr/>
        <a:lstStyle/>
        <a:p>
          <a:endParaRPr lang="it-IT"/>
        </a:p>
      </dgm:t>
    </dgm:pt>
    <dgm:pt modelId="{99F47ABB-BD2E-4E81-B3CB-F70871D2FFA4}">
      <dgm:prSet phldrT="[Text]"/>
      <dgm:spPr/>
      <dgm:t>
        <a:bodyPr/>
        <a:lstStyle/>
        <a:p>
          <a:r>
            <a:rPr lang="it-IT" dirty="0"/>
            <a:t>Confronto tra librerie di </a:t>
          </a:r>
          <a:r>
            <a:rPr lang="it-IT" dirty="0" err="1"/>
            <a:t>scraping</a:t>
          </a:r>
          <a:r>
            <a:rPr lang="it-IT" dirty="0"/>
            <a:t> di tweets</a:t>
          </a:r>
        </a:p>
      </dgm:t>
    </dgm:pt>
    <dgm:pt modelId="{E9D57958-4998-416A-A301-7B0B1748A572}" type="parTrans" cxnId="{BE014D53-8A08-43B9-91D9-C74C00F0779A}">
      <dgm:prSet/>
      <dgm:spPr/>
      <dgm:t>
        <a:bodyPr/>
        <a:lstStyle/>
        <a:p>
          <a:endParaRPr lang="it-IT"/>
        </a:p>
      </dgm:t>
    </dgm:pt>
    <dgm:pt modelId="{562AD521-0A45-4E80-9B4F-BB5978C58468}" type="sibTrans" cxnId="{BE014D53-8A08-43B9-91D9-C74C00F0779A}">
      <dgm:prSet/>
      <dgm:spPr/>
      <dgm:t>
        <a:bodyPr/>
        <a:lstStyle/>
        <a:p>
          <a:endParaRPr lang="it-IT"/>
        </a:p>
      </dgm:t>
    </dgm:pt>
    <dgm:pt modelId="{C248B95F-D7E1-4B0C-A3FE-89FEB3648F0A}">
      <dgm:prSet phldrT="[Text]"/>
      <dgm:spPr/>
      <dgm:t>
        <a:bodyPr/>
        <a:lstStyle/>
        <a:p>
          <a:r>
            <a:rPr lang="it-IT" dirty="0"/>
            <a:t>Esempio di </a:t>
          </a:r>
          <a:r>
            <a:rPr lang="it-IT" dirty="0" err="1"/>
            <a:t>scraping</a:t>
          </a:r>
          <a:endParaRPr lang="it-IT" dirty="0"/>
        </a:p>
      </dgm:t>
    </dgm:pt>
    <dgm:pt modelId="{8916FDF3-B754-4607-91AD-65BB1006520D}" type="parTrans" cxnId="{9E4E1323-4FF8-40E0-8455-F7E3A479A9B9}">
      <dgm:prSet/>
      <dgm:spPr/>
      <dgm:t>
        <a:bodyPr/>
        <a:lstStyle/>
        <a:p>
          <a:endParaRPr lang="it-IT"/>
        </a:p>
      </dgm:t>
    </dgm:pt>
    <dgm:pt modelId="{B3B50745-902D-4F03-A8A5-80DFDE1EB26E}" type="sibTrans" cxnId="{9E4E1323-4FF8-40E0-8455-F7E3A479A9B9}">
      <dgm:prSet/>
      <dgm:spPr/>
      <dgm:t>
        <a:bodyPr/>
        <a:lstStyle/>
        <a:p>
          <a:endParaRPr lang="it-IT"/>
        </a:p>
      </dgm:t>
    </dgm:pt>
    <dgm:pt modelId="{89BFF8BB-50EC-4947-8B93-78A0B39BD5AB}">
      <dgm:prSet phldrT="[Text]"/>
      <dgm:spPr/>
      <dgm:t>
        <a:bodyPr/>
        <a:lstStyle/>
        <a:p>
          <a:r>
            <a:rPr lang="it-IT" dirty="0"/>
            <a:t>Analisi dei dati e pulizia</a:t>
          </a:r>
        </a:p>
      </dgm:t>
    </dgm:pt>
    <dgm:pt modelId="{4326E43D-0987-41CA-A1E3-FDB1D7251244}" type="parTrans" cxnId="{5955D01B-C40E-4F9D-BF79-5CB805BFFDB8}">
      <dgm:prSet/>
      <dgm:spPr/>
      <dgm:t>
        <a:bodyPr/>
        <a:lstStyle/>
        <a:p>
          <a:endParaRPr lang="it-IT"/>
        </a:p>
      </dgm:t>
    </dgm:pt>
    <dgm:pt modelId="{E5F0E765-54C5-429C-9094-10EC53C25CDA}" type="sibTrans" cxnId="{5955D01B-C40E-4F9D-BF79-5CB805BFFDB8}">
      <dgm:prSet/>
      <dgm:spPr/>
      <dgm:t>
        <a:bodyPr/>
        <a:lstStyle/>
        <a:p>
          <a:endParaRPr lang="it-IT"/>
        </a:p>
      </dgm:t>
    </dgm:pt>
    <dgm:pt modelId="{45BDCC7E-555B-4490-8AB6-FE4CDEA72AF9}">
      <dgm:prSet phldrT="[Text]"/>
      <dgm:spPr/>
      <dgm:t>
        <a:bodyPr/>
        <a:lstStyle/>
        <a:p>
          <a:r>
            <a:rPr lang="it-IT" dirty="0"/>
            <a:t>Sentiment Analysis</a:t>
          </a:r>
        </a:p>
      </dgm:t>
    </dgm:pt>
    <dgm:pt modelId="{13FE7544-186E-4261-8338-EE0496FB0A6A}" type="parTrans" cxnId="{33520DEE-7F39-42EE-B075-8891F9C47283}">
      <dgm:prSet/>
      <dgm:spPr/>
      <dgm:t>
        <a:bodyPr/>
        <a:lstStyle/>
        <a:p>
          <a:endParaRPr lang="it-IT"/>
        </a:p>
      </dgm:t>
    </dgm:pt>
    <dgm:pt modelId="{BE03CA51-C53D-40EA-9381-51243A1C83D9}" type="sibTrans" cxnId="{33520DEE-7F39-42EE-B075-8891F9C47283}">
      <dgm:prSet/>
      <dgm:spPr/>
      <dgm:t>
        <a:bodyPr/>
        <a:lstStyle/>
        <a:p>
          <a:endParaRPr lang="it-IT"/>
        </a:p>
      </dgm:t>
    </dgm:pt>
    <dgm:pt modelId="{CCDD69B7-B887-452B-909A-A74C60406518}">
      <dgm:prSet phldrT="[Text]"/>
      <dgm:spPr/>
      <dgm:t>
        <a:bodyPr/>
        <a:lstStyle/>
        <a:p>
          <a:r>
            <a:rPr lang="it-IT" dirty="0"/>
            <a:t>Visualizzazioni</a:t>
          </a:r>
        </a:p>
      </dgm:t>
    </dgm:pt>
    <dgm:pt modelId="{EEF62D7A-807F-4BD4-86B2-F0B9DB2D1111}" type="parTrans" cxnId="{1C02B616-C92B-4A70-8700-3526896B596F}">
      <dgm:prSet/>
      <dgm:spPr/>
      <dgm:t>
        <a:bodyPr/>
        <a:lstStyle/>
        <a:p>
          <a:endParaRPr lang="it-IT"/>
        </a:p>
      </dgm:t>
    </dgm:pt>
    <dgm:pt modelId="{83645E20-485E-4F8A-8118-A468F965AF73}" type="sibTrans" cxnId="{1C02B616-C92B-4A70-8700-3526896B596F}">
      <dgm:prSet/>
      <dgm:spPr/>
      <dgm:t>
        <a:bodyPr/>
        <a:lstStyle/>
        <a:p>
          <a:endParaRPr lang="it-IT"/>
        </a:p>
      </dgm:t>
    </dgm:pt>
    <dgm:pt modelId="{120FE9E0-CE15-42D5-A020-019DE2FBA16A}">
      <dgm:prSet phldrT="[Text]"/>
      <dgm:spPr/>
      <dgm:t>
        <a:bodyPr/>
        <a:lstStyle/>
        <a:p>
          <a:r>
            <a:rPr lang="it-IT" dirty="0"/>
            <a:t>Report con </a:t>
          </a:r>
          <a:r>
            <a:rPr lang="it-IT" dirty="0" err="1"/>
            <a:t>DataPane</a:t>
          </a:r>
          <a:r>
            <a:rPr lang="it-IT" dirty="0"/>
            <a:t> + Dashboard </a:t>
          </a:r>
          <a:r>
            <a:rPr lang="it-IT" dirty="0" err="1"/>
            <a:t>Streamlit</a:t>
          </a:r>
          <a:endParaRPr lang="it-IT" dirty="0"/>
        </a:p>
      </dgm:t>
    </dgm:pt>
    <dgm:pt modelId="{24B25833-3CC9-4560-B22B-80212456C878}" type="parTrans" cxnId="{47B55DFE-1B5C-4544-B1A3-AD29A4269663}">
      <dgm:prSet/>
      <dgm:spPr/>
      <dgm:t>
        <a:bodyPr/>
        <a:lstStyle/>
        <a:p>
          <a:endParaRPr lang="it-IT"/>
        </a:p>
      </dgm:t>
    </dgm:pt>
    <dgm:pt modelId="{12140A6A-B432-457E-AE8B-59991D39BEC1}" type="sibTrans" cxnId="{47B55DFE-1B5C-4544-B1A3-AD29A4269663}">
      <dgm:prSet/>
      <dgm:spPr/>
      <dgm:t>
        <a:bodyPr/>
        <a:lstStyle/>
        <a:p>
          <a:endParaRPr lang="it-IT"/>
        </a:p>
      </dgm:t>
    </dgm:pt>
    <dgm:pt modelId="{7B9421F8-328E-4481-9525-CF7375E896FC}" type="pres">
      <dgm:prSet presAssocID="{77839B09-46DD-423A-B07F-D397800CB4DC}" presName="Name0" presStyleCnt="0">
        <dgm:presLayoutVars>
          <dgm:chMax val="7"/>
          <dgm:chPref val="7"/>
          <dgm:dir/>
        </dgm:presLayoutVars>
      </dgm:prSet>
      <dgm:spPr/>
    </dgm:pt>
    <dgm:pt modelId="{FA06CB61-AAB4-4A2F-A0CC-68A9BBF25200}" type="pres">
      <dgm:prSet presAssocID="{77839B09-46DD-423A-B07F-D397800CB4DC}" presName="Name1" presStyleCnt="0"/>
      <dgm:spPr/>
    </dgm:pt>
    <dgm:pt modelId="{5F4F4FAA-A51F-4A6F-83D9-FB11D81D9410}" type="pres">
      <dgm:prSet presAssocID="{77839B09-46DD-423A-B07F-D397800CB4DC}" presName="cycle" presStyleCnt="0"/>
      <dgm:spPr/>
    </dgm:pt>
    <dgm:pt modelId="{7C89FA26-3DA3-4D28-AEFD-9ABB72E303DA}" type="pres">
      <dgm:prSet presAssocID="{77839B09-46DD-423A-B07F-D397800CB4DC}" presName="srcNode" presStyleLbl="node1" presStyleIdx="0" presStyleCnt="7"/>
      <dgm:spPr/>
    </dgm:pt>
    <dgm:pt modelId="{079AB009-284C-48DE-9433-D554C99F10D8}" type="pres">
      <dgm:prSet presAssocID="{77839B09-46DD-423A-B07F-D397800CB4DC}" presName="conn" presStyleLbl="parChTrans1D2" presStyleIdx="0" presStyleCnt="1"/>
      <dgm:spPr/>
    </dgm:pt>
    <dgm:pt modelId="{CDB3CD08-E8AF-4FF8-8CA7-535DED2052A8}" type="pres">
      <dgm:prSet presAssocID="{77839B09-46DD-423A-B07F-D397800CB4DC}" presName="extraNode" presStyleLbl="node1" presStyleIdx="0" presStyleCnt="7"/>
      <dgm:spPr/>
    </dgm:pt>
    <dgm:pt modelId="{7B50C3F6-6826-474B-8CD6-878CC61515F8}" type="pres">
      <dgm:prSet presAssocID="{77839B09-46DD-423A-B07F-D397800CB4DC}" presName="dstNode" presStyleLbl="node1" presStyleIdx="0" presStyleCnt="7"/>
      <dgm:spPr/>
    </dgm:pt>
    <dgm:pt modelId="{16EE903C-7932-445F-8162-95585D9A14F6}" type="pres">
      <dgm:prSet presAssocID="{8DD5B1EB-0543-41BD-9CCC-635DE08BF741}" presName="text_1" presStyleLbl="node1" presStyleIdx="0" presStyleCnt="7">
        <dgm:presLayoutVars>
          <dgm:bulletEnabled val="1"/>
        </dgm:presLayoutVars>
      </dgm:prSet>
      <dgm:spPr/>
    </dgm:pt>
    <dgm:pt modelId="{35453E43-0E33-4784-8125-839EFAD2E5F3}" type="pres">
      <dgm:prSet presAssocID="{8DD5B1EB-0543-41BD-9CCC-635DE08BF741}" presName="accent_1" presStyleCnt="0"/>
      <dgm:spPr/>
    </dgm:pt>
    <dgm:pt modelId="{90D1E60B-B356-4E91-90B4-99242153DB67}" type="pres">
      <dgm:prSet presAssocID="{8DD5B1EB-0543-41BD-9CCC-635DE08BF741}" presName="accentRepeatNode" presStyleLbl="solidFgAcc1" presStyleIdx="0" presStyleCnt="7"/>
      <dgm:spPr/>
    </dgm:pt>
    <dgm:pt modelId="{5AB2BBC5-356E-4DF0-8301-7B7F52428FE9}" type="pres">
      <dgm:prSet presAssocID="{99F47ABB-BD2E-4E81-B3CB-F70871D2FFA4}" presName="text_2" presStyleLbl="node1" presStyleIdx="1" presStyleCnt="7">
        <dgm:presLayoutVars>
          <dgm:bulletEnabled val="1"/>
        </dgm:presLayoutVars>
      </dgm:prSet>
      <dgm:spPr/>
    </dgm:pt>
    <dgm:pt modelId="{6275C609-0083-451B-B230-8A710F53A95E}" type="pres">
      <dgm:prSet presAssocID="{99F47ABB-BD2E-4E81-B3CB-F70871D2FFA4}" presName="accent_2" presStyleCnt="0"/>
      <dgm:spPr/>
    </dgm:pt>
    <dgm:pt modelId="{7FC88428-73FB-436C-889A-CAE58113AABA}" type="pres">
      <dgm:prSet presAssocID="{99F47ABB-BD2E-4E81-B3CB-F70871D2FFA4}" presName="accentRepeatNode" presStyleLbl="solidFgAcc1" presStyleIdx="1" presStyleCnt="7"/>
      <dgm:spPr/>
    </dgm:pt>
    <dgm:pt modelId="{F047C6A3-6219-4713-A202-FB0F4F06212B}" type="pres">
      <dgm:prSet presAssocID="{C248B95F-D7E1-4B0C-A3FE-89FEB3648F0A}" presName="text_3" presStyleLbl="node1" presStyleIdx="2" presStyleCnt="7">
        <dgm:presLayoutVars>
          <dgm:bulletEnabled val="1"/>
        </dgm:presLayoutVars>
      </dgm:prSet>
      <dgm:spPr/>
    </dgm:pt>
    <dgm:pt modelId="{DAA094E6-5945-4FA9-A9DE-73DE793EE5D9}" type="pres">
      <dgm:prSet presAssocID="{C248B95F-D7E1-4B0C-A3FE-89FEB3648F0A}" presName="accent_3" presStyleCnt="0"/>
      <dgm:spPr/>
    </dgm:pt>
    <dgm:pt modelId="{FA484C5A-2105-49C5-9349-DED2246CECA6}" type="pres">
      <dgm:prSet presAssocID="{C248B95F-D7E1-4B0C-A3FE-89FEB3648F0A}" presName="accentRepeatNode" presStyleLbl="solidFgAcc1" presStyleIdx="2" presStyleCnt="7"/>
      <dgm:spPr/>
    </dgm:pt>
    <dgm:pt modelId="{B80F8014-8A34-4D41-856C-6CDE1298491E}" type="pres">
      <dgm:prSet presAssocID="{89BFF8BB-50EC-4947-8B93-78A0B39BD5AB}" presName="text_4" presStyleLbl="node1" presStyleIdx="3" presStyleCnt="7">
        <dgm:presLayoutVars>
          <dgm:bulletEnabled val="1"/>
        </dgm:presLayoutVars>
      </dgm:prSet>
      <dgm:spPr/>
    </dgm:pt>
    <dgm:pt modelId="{81B2DCCC-F13B-4DDE-864A-2DF38FBA415B}" type="pres">
      <dgm:prSet presAssocID="{89BFF8BB-50EC-4947-8B93-78A0B39BD5AB}" presName="accent_4" presStyleCnt="0"/>
      <dgm:spPr/>
    </dgm:pt>
    <dgm:pt modelId="{9666F031-010C-4B19-9C50-C8920EFF9107}" type="pres">
      <dgm:prSet presAssocID="{89BFF8BB-50EC-4947-8B93-78A0B39BD5AB}" presName="accentRepeatNode" presStyleLbl="solidFgAcc1" presStyleIdx="3" presStyleCnt="7"/>
      <dgm:spPr/>
    </dgm:pt>
    <dgm:pt modelId="{783D3FFD-DADE-4583-91B1-82691B4A61D1}" type="pres">
      <dgm:prSet presAssocID="{45BDCC7E-555B-4490-8AB6-FE4CDEA72AF9}" presName="text_5" presStyleLbl="node1" presStyleIdx="4" presStyleCnt="7">
        <dgm:presLayoutVars>
          <dgm:bulletEnabled val="1"/>
        </dgm:presLayoutVars>
      </dgm:prSet>
      <dgm:spPr/>
    </dgm:pt>
    <dgm:pt modelId="{41337730-49B5-4BC0-A1E1-63D8AF06AE55}" type="pres">
      <dgm:prSet presAssocID="{45BDCC7E-555B-4490-8AB6-FE4CDEA72AF9}" presName="accent_5" presStyleCnt="0"/>
      <dgm:spPr/>
    </dgm:pt>
    <dgm:pt modelId="{57D51377-7B5A-4FBA-97D4-3D909558437A}" type="pres">
      <dgm:prSet presAssocID="{45BDCC7E-555B-4490-8AB6-FE4CDEA72AF9}" presName="accentRepeatNode" presStyleLbl="solidFgAcc1" presStyleIdx="4" presStyleCnt="7"/>
      <dgm:spPr/>
    </dgm:pt>
    <dgm:pt modelId="{6FDCBD46-2ED2-4385-982F-42FC3EB89165}" type="pres">
      <dgm:prSet presAssocID="{CCDD69B7-B887-452B-909A-A74C60406518}" presName="text_6" presStyleLbl="node1" presStyleIdx="5" presStyleCnt="7">
        <dgm:presLayoutVars>
          <dgm:bulletEnabled val="1"/>
        </dgm:presLayoutVars>
      </dgm:prSet>
      <dgm:spPr/>
    </dgm:pt>
    <dgm:pt modelId="{2BCE769D-B6E8-4DBE-B800-A5B8902C001E}" type="pres">
      <dgm:prSet presAssocID="{CCDD69B7-B887-452B-909A-A74C60406518}" presName="accent_6" presStyleCnt="0"/>
      <dgm:spPr/>
    </dgm:pt>
    <dgm:pt modelId="{F7A6352B-19D7-4B1E-BD52-2597D5CEE03C}" type="pres">
      <dgm:prSet presAssocID="{CCDD69B7-B887-452B-909A-A74C60406518}" presName="accentRepeatNode" presStyleLbl="solidFgAcc1" presStyleIdx="5" presStyleCnt="7"/>
      <dgm:spPr/>
    </dgm:pt>
    <dgm:pt modelId="{53AC9853-9491-4108-A279-1827CA8C5B1C}" type="pres">
      <dgm:prSet presAssocID="{120FE9E0-CE15-42D5-A020-019DE2FBA16A}" presName="text_7" presStyleLbl="node1" presStyleIdx="6" presStyleCnt="7">
        <dgm:presLayoutVars>
          <dgm:bulletEnabled val="1"/>
        </dgm:presLayoutVars>
      </dgm:prSet>
      <dgm:spPr/>
    </dgm:pt>
    <dgm:pt modelId="{4AC728E8-99B7-4919-A41E-0619D4D755F8}" type="pres">
      <dgm:prSet presAssocID="{120FE9E0-CE15-42D5-A020-019DE2FBA16A}" presName="accent_7" presStyleCnt="0"/>
      <dgm:spPr/>
    </dgm:pt>
    <dgm:pt modelId="{1279333A-DB1D-43E8-B29A-2C5C1B143C17}" type="pres">
      <dgm:prSet presAssocID="{120FE9E0-CE15-42D5-A020-019DE2FBA16A}" presName="accentRepeatNode" presStyleLbl="solidFgAcc1" presStyleIdx="6" presStyleCnt="7"/>
      <dgm:spPr/>
    </dgm:pt>
  </dgm:ptLst>
  <dgm:cxnLst>
    <dgm:cxn modelId="{1E7C2C00-C6B7-4A8A-967D-83ABA9C0DEA1}" type="presOf" srcId="{89BFF8BB-50EC-4947-8B93-78A0B39BD5AB}" destId="{B80F8014-8A34-4D41-856C-6CDE1298491E}" srcOrd="0" destOrd="0" presId="urn:microsoft.com/office/officeart/2008/layout/VerticalCurvedList"/>
    <dgm:cxn modelId="{1C02B616-C92B-4A70-8700-3526896B596F}" srcId="{77839B09-46DD-423A-B07F-D397800CB4DC}" destId="{CCDD69B7-B887-452B-909A-A74C60406518}" srcOrd="5" destOrd="0" parTransId="{EEF62D7A-807F-4BD4-86B2-F0B9DB2D1111}" sibTransId="{83645E20-485E-4F8A-8118-A468F965AF73}"/>
    <dgm:cxn modelId="{5955D01B-C40E-4F9D-BF79-5CB805BFFDB8}" srcId="{77839B09-46DD-423A-B07F-D397800CB4DC}" destId="{89BFF8BB-50EC-4947-8B93-78A0B39BD5AB}" srcOrd="3" destOrd="0" parTransId="{4326E43D-0987-41CA-A1E3-FDB1D7251244}" sibTransId="{E5F0E765-54C5-429C-9094-10EC53C25CDA}"/>
    <dgm:cxn modelId="{B9C1781C-FAA9-457E-8031-6FA796E40220}" type="presOf" srcId="{C248B95F-D7E1-4B0C-A3FE-89FEB3648F0A}" destId="{F047C6A3-6219-4713-A202-FB0F4F06212B}" srcOrd="0" destOrd="0" presId="urn:microsoft.com/office/officeart/2008/layout/VerticalCurvedList"/>
    <dgm:cxn modelId="{9E4E1323-4FF8-40E0-8455-F7E3A479A9B9}" srcId="{77839B09-46DD-423A-B07F-D397800CB4DC}" destId="{C248B95F-D7E1-4B0C-A3FE-89FEB3648F0A}" srcOrd="2" destOrd="0" parTransId="{8916FDF3-B754-4607-91AD-65BB1006520D}" sibTransId="{B3B50745-902D-4F03-A8A5-80DFDE1EB26E}"/>
    <dgm:cxn modelId="{A80CEC40-3A3A-4700-983D-4BC977D2D53B}" type="presOf" srcId="{77839B09-46DD-423A-B07F-D397800CB4DC}" destId="{7B9421F8-328E-4481-9525-CF7375E896FC}" srcOrd="0" destOrd="0" presId="urn:microsoft.com/office/officeart/2008/layout/VerticalCurvedList"/>
    <dgm:cxn modelId="{3DD21560-8940-4CEC-AF23-48D265CA4049}" type="presOf" srcId="{8DD5B1EB-0543-41BD-9CCC-635DE08BF741}" destId="{16EE903C-7932-445F-8162-95585D9A14F6}" srcOrd="0" destOrd="0" presId="urn:microsoft.com/office/officeart/2008/layout/VerticalCurvedList"/>
    <dgm:cxn modelId="{3BBB5968-8CEA-4332-A8DF-1B60FA8C6049}" type="presOf" srcId="{99F47ABB-BD2E-4E81-B3CB-F70871D2FFA4}" destId="{5AB2BBC5-356E-4DF0-8301-7B7F52428FE9}" srcOrd="0" destOrd="0" presId="urn:microsoft.com/office/officeart/2008/layout/VerticalCurvedList"/>
    <dgm:cxn modelId="{BE014D53-8A08-43B9-91D9-C74C00F0779A}" srcId="{77839B09-46DD-423A-B07F-D397800CB4DC}" destId="{99F47ABB-BD2E-4E81-B3CB-F70871D2FFA4}" srcOrd="1" destOrd="0" parTransId="{E9D57958-4998-416A-A301-7B0B1748A572}" sibTransId="{562AD521-0A45-4E80-9B4F-BB5978C58468}"/>
    <dgm:cxn modelId="{94EA7675-808A-4BD6-BFC4-7FCE7A24B3E3}" type="presOf" srcId="{120FE9E0-CE15-42D5-A020-019DE2FBA16A}" destId="{53AC9853-9491-4108-A279-1827CA8C5B1C}" srcOrd="0" destOrd="0" presId="urn:microsoft.com/office/officeart/2008/layout/VerticalCurvedList"/>
    <dgm:cxn modelId="{C87FFAAA-3EF1-4F6D-9390-68A1F90A19FF}" type="presOf" srcId="{CCDD69B7-B887-452B-909A-A74C60406518}" destId="{6FDCBD46-2ED2-4385-982F-42FC3EB89165}" srcOrd="0" destOrd="0" presId="urn:microsoft.com/office/officeart/2008/layout/VerticalCurvedList"/>
    <dgm:cxn modelId="{347030AC-C168-418D-91F5-580F09029E17}" type="presOf" srcId="{B024A19C-C71D-4220-AB70-50FD15B8EE01}" destId="{079AB009-284C-48DE-9433-D554C99F10D8}" srcOrd="0" destOrd="0" presId="urn:microsoft.com/office/officeart/2008/layout/VerticalCurvedList"/>
    <dgm:cxn modelId="{964EE4AC-60FC-4D82-A6A2-9591EC0BFFB0}" srcId="{77839B09-46DD-423A-B07F-D397800CB4DC}" destId="{8DD5B1EB-0543-41BD-9CCC-635DE08BF741}" srcOrd="0" destOrd="0" parTransId="{743D4893-41A2-45BC-A0AB-2841E8F347D1}" sibTransId="{B024A19C-C71D-4220-AB70-50FD15B8EE01}"/>
    <dgm:cxn modelId="{33520DEE-7F39-42EE-B075-8891F9C47283}" srcId="{77839B09-46DD-423A-B07F-D397800CB4DC}" destId="{45BDCC7E-555B-4490-8AB6-FE4CDEA72AF9}" srcOrd="4" destOrd="0" parTransId="{13FE7544-186E-4261-8338-EE0496FB0A6A}" sibTransId="{BE03CA51-C53D-40EA-9381-51243A1C83D9}"/>
    <dgm:cxn modelId="{9EED09F1-A131-4FBF-81C0-6140A3A31F1D}" type="presOf" srcId="{45BDCC7E-555B-4490-8AB6-FE4CDEA72AF9}" destId="{783D3FFD-DADE-4583-91B1-82691B4A61D1}" srcOrd="0" destOrd="0" presId="urn:microsoft.com/office/officeart/2008/layout/VerticalCurvedList"/>
    <dgm:cxn modelId="{47B55DFE-1B5C-4544-B1A3-AD29A4269663}" srcId="{77839B09-46DD-423A-B07F-D397800CB4DC}" destId="{120FE9E0-CE15-42D5-A020-019DE2FBA16A}" srcOrd="6" destOrd="0" parTransId="{24B25833-3CC9-4560-B22B-80212456C878}" sibTransId="{12140A6A-B432-457E-AE8B-59991D39BEC1}"/>
    <dgm:cxn modelId="{16B695C3-055A-4B11-83EC-338B2E97BBB8}" type="presParOf" srcId="{7B9421F8-328E-4481-9525-CF7375E896FC}" destId="{FA06CB61-AAB4-4A2F-A0CC-68A9BBF25200}" srcOrd="0" destOrd="0" presId="urn:microsoft.com/office/officeart/2008/layout/VerticalCurvedList"/>
    <dgm:cxn modelId="{B5BD2288-B717-4516-B1D3-5334FF16CC89}" type="presParOf" srcId="{FA06CB61-AAB4-4A2F-A0CC-68A9BBF25200}" destId="{5F4F4FAA-A51F-4A6F-83D9-FB11D81D9410}" srcOrd="0" destOrd="0" presId="urn:microsoft.com/office/officeart/2008/layout/VerticalCurvedList"/>
    <dgm:cxn modelId="{A1CC8DB5-5A8D-4A2A-9514-1A4816A56F8E}" type="presParOf" srcId="{5F4F4FAA-A51F-4A6F-83D9-FB11D81D9410}" destId="{7C89FA26-3DA3-4D28-AEFD-9ABB72E303DA}" srcOrd="0" destOrd="0" presId="urn:microsoft.com/office/officeart/2008/layout/VerticalCurvedList"/>
    <dgm:cxn modelId="{39F6F9F2-0254-4CD9-804D-28BD582B645A}" type="presParOf" srcId="{5F4F4FAA-A51F-4A6F-83D9-FB11D81D9410}" destId="{079AB009-284C-48DE-9433-D554C99F10D8}" srcOrd="1" destOrd="0" presId="urn:microsoft.com/office/officeart/2008/layout/VerticalCurvedList"/>
    <dgm:cxn modelId="{624BF45F-8A05-4FC2-A589-F5B0C1581D06}" type="presParOf" srcId="{5F4F4FAA-A51F-4A6F-83D9-FB11D81D9410}" destId="{CDB3CD08-E8AF-4FF8-8CA7-535DED2052A8}" srcOrd="2" destOrd="0" presId="urn:microsoft.com/office/officeart/2008/layout/VerticalCurvedList"/>
    <dgm:cxn modelId="{D9C8BCB4-1337-4534-8BEF-AD2F0CAE8CDA}" type="presParOf" srcId="{5F4F4FAA-A51F-4A6F-83D9-FB11D81D9410}" destId="{7B50C3F6-6826-474B-8CD6-878CC61515F8}" srcOrd="3" destOrd="0" presId="urn:microsoft.com/office/officeart/2008/layout/VerticalCurvedList"/>
    <dgm:cxn modelId="{C4E0B8AA-B906-435E-8013-00E38B6F80D1}" type="presParOf" srcId="{FA06CB61-AAB4-4A2F-A0CC-68A9BBF25200}" destId="{16EE903C-7932-445F-8162-95585D9A14F6}" srcOrd="1" destOrd="0" presId="urn:microsoft.com/office/officeart/2008/layout/VerticalCurvedList"/>
    <dgm:cxn modelId="{1716A438-DF72-4C79-8B97-8E848AC535C0}" type="presParOf" srcId="{FA06CB61-AAB4-4A2F-A0CC-68A9BBF25200}" destId="{35453E43-0E33-4784-8125-839EFAD2E5F3}" srcOrd="2" destOrd="0" presId="urn:microsoft.com/office/officeart/2008/layout/VerticalCurvedList"/>
    <dgm:cxn modelId="{6F8B8C74-41B0-499E-A2C0-F5E6A83F602A}" type="presParOf" srcId="{35453E43-0E33-4784-8125-839EFAD2E5F3}" destId="{90D1E60B-B356-4E91-90B4-99242153DB67}" srcOrd="0" destOrd="0" presId="urn:microsoft.com/office/officeart/2008/layout/VerticalCurvedList"/>
    <dgm:cxn modelId="{EB499826-46C8-4815-8174-B4A4C572A7B5}" type="presParOf" srcId="{FA06CB61-AAB4-4A2F-A0CC-68A9BBF25200}" destId="{5AB2BBC5-356E-4DF0-8301-7B7F52428FE9}" srcOrd="3" destOrd="0" presId="urn:microsoft.com/office/officeart/2008/layout/VerticalCurvedList"/>
    <dgm:cxn modelId="{287E2275-E8A2-45C8-A01E-3533E0C153C5}" type="presParOf" srcId="{FA06CB61-AAB4-4A2F-A0CC-68A9BBF25200}" destId="{6275C609-0083-451B-B230-8A710F53A95E}" srcOrd="4" destOrd="0" presId="urn:microsoft.com/office/officeart/2008/layout/VerticalCurvedList"/>
    <dgm:cxn modelId="{9C1CADDC-E23B-4332-BD61-C22DD39D8AB0}" type="presParOf" srcId="{6275C609-0083-451B-B230-8A710F53A95E}" destId="{7FC88428-73FB-436C-889A-CAE58113AABA}" srcOrd="0" destOrd="0" presId="urn:microsoft.com/office/officeart/2008/layout/VerticalCurvedList"/>
    <dgm:cxn modelId="{D3DF772D-4C6C-44E4-85AF-A5B06C067FED}" type="presParOf" srcId="{FA06CB61-AAB4-4A2F-A0CC-68A9BBF25200}" destId="{F047C6A3-6219-4713-A202-FB0F4F06212B}" srcOrd="5" destOrd="0" presId="urn:microsoft.com/office/officeart/2008/layout/VerticalCurvedList"/>
    <dgm:cxn modelId="{C16632DB-CC19-40AE-A0C2-56742B8BCEB3}" type="presParOf" srcId="{FA06CB61-AAB4-4A2F-A0CC-68A9BBF25200}" destId="{DAA094E6-5945-4FA9-A9DE-73DE793EE5D9}" srcOrd="6" destOrd="0" presId="urn:microsoft.com/office/officeart/2008/layout/VerticalCurvedList"/>
    <dgm:cxn modelId="{AEB9CD9F-9659-48C3-8249-08AEBE4B4343}" type="presParOf" srcId="{DAA094E6-5945-4FA9-A9DE-73DE793EE5D9}" destId="{FA484C5A-2105-49C5-9349-DED2246CECA6}" srcOrd="0" destOrd="0" presId="urn:microsoft.com/office/officeart/2008/layout/VerticalCurvedList"/>
    <dgm:cxn modelId="{1CA6DE99-AF84-4DA0-AB22-2DAA3D3C7B2B}" type="presParOf" srcId="{FA06CB61-AAB4-4A2F-A0CC-68A9BBF25200}" destId="{B80F8014-8A34-4D41-856C-6CDE1298491E}" srcOrd="7" destOrd="0" presId="urn:microsoft.com/office/officeart/2008/layout/VerticalCurvedList"/>
    <dgm:cxn modelId="{4DCACC9F-856C-4CF9-B7B5-B6FD2E39D2CF}" type="presParOf" srcId="{FA06CB61-AAB4-4A2F-A0CC-68A9BBF25200}" destId="{81B2DCCC-F13B-4DDE-864A-2DF38FBA415B}" srcOrd="8" destOrd="0" presId="urn:microsoft.com/office/officeart/2008/layout/VerticalCurvedList"/>
    <dgm:cxn modelId="{939CDC4F-FA68-486B-AA86-4B586BB85AAE}" type="presParOf" srcId="{81B2DCCC-F13B-4DDE-864A-2DF38FBA415B}" destId="{9666F031-010C-4B19-9C50-C8920EFF9107}" srcOrd="0" destOrd="0" presId="urn:microsoft.com/office/officeart/2008/layout/VerticalCurvedList"/>
    <dgm:cxn modelId="{9473AB2A-14E9-48A3-BD44-08F40F42EB0D}" type="presParOf" srcId="{FA06CB61-AAB4-4A2F-A0CC-68A9BBF25200}" destId="{783D3FFD-DADE-4583-91B1-82691B4A61D1}" srcOrd="9" destOrd="0" presId="urn:microsoft.com/office/officeart/2008/layout/VerticalCurvedList"/>
    <dgm:cxn modelId="{EBBC9557-5D6D-4640-812A-39C516918890}" type="presParOf" srcId="{FA06CB61-AAB4-4A2F-A0CC-68A9BBF25200}" destId="{41337730-49B5-4BC0-A1E1-63D8AF06AE55}" srcOrd="10" destOrd="0" presId="urn:microsoft.com/office/officeart/2008/layout/VerticalCurvedList"/>
    <dgm:cxn modelId="{95E65EF2-0C8B-49F1-BCE9-A76B3DBA450A}" type="presParOf" srcId="{41337730-49B5-4BC0-A1E1-63D8AF06AE55}" destId="{57D51377-7B5A-4FBA-97D4-3D909558437A}" srcOrd="0" destOrd="0" presId="urn:microsoft.com/office/officeart/2008/layout/VerticalCurvedList"/>
    <dgm:cxn modelId="{E1C9EBE9-E2DC-4C0D-9AD8-D39024AC5BCF}" type="presParOf" srcId="{FA06CB61-AAB4-4A2F-A0CC-68A9BBF25200}" destId="{6FDCBD46-2ED2-4385-982F-42FC3EB89165}" srcOrd="11" destOrd="0" presId="urn:microsoft.com/office/officeart/2008/layout/VerticalCurvedList"/>
    <dgm:cxn modelId="{4838B467-2F7E-495E-9AD7-1827C26D905F}" type="presParOf" srcId="{FA06CB61-AAB4-4A2F-A0CC-68A9BBF25200}" destId="{2BCE769D-B6E8-4DBE-B800-A5B8902C001E}" srcOrd="12" destOrd="0" presId="urn:microsoft.com/office/officeart/2008/layout/VerticalCurvedList"/>
    <dgm:cxn modelId="{9E0476A7-1BF0-4FD3-B001-136939ED6592}" type="presParOf" srcId="{2BCE769D-B6E8-4DBE-B800-A5B8902C001E}" destId="{F7A6352B-19D7-4B1E-BD52-2597D5CEE03C}" srcOrd="0" destOrd="0" presId="urn:microsoft.com/office/officeart/2008/layout/VerticalCurvedList"/>
    <dgm:cxn modelId="{00DA5167-A8E9-4A4D-9495-04DDEB6EDAE7}" type="presParOf" srcId="{FA06CB61-AAB4-4A2F-A0CC-68A9BBF25200}" destId="{53AC9853-9491-4108-A279-1827CA8C5B1C}" srcOrd="13" destOrd="0" presId="urn:microsoft.com/office/officeart/2008/layout/VerticalCurvedList"/>
    <dgm:cxn modelId="{BAE7D4ED-DA6F-4BE3-82C9-6EB00BE5D7FB}" type="presParOf" srcId="{FA06CB61-AAB4-4A2F-A0CC-68A9BBF25200}" destId="{4AC728E8-99B7-4919-A41E-0619D4D755F8}" srcOrd="14" destOrd="0" presId="urn:microsoft.com/office/officeart/2008/layout/VerticalCurvedList"/>
    <dgm:cxn modelId="{71A9143B-F8BC-496D-9BE5-1DE76806D345}" type="presParOf" srcId="{4AC728E8-99B7-4919-A41E-0619D4D755F8}" destId="{1279333A-DB1D-43E8-B29A-2C5C1B143C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AB009-284C-48DE-9433-D554C99F10D8}">
      <dsp:nvSpPr>
        <dsp:cNvPr id="0" name=""/>
        <dsp:cNvSpPr/>
      </dsp:nvSpPr>
      <dsp:spPr>
        <a:xfrm>
          <a:off x="-3964496" y="-608655"/>
          <a:ext cx="4724612" cy="4724612"/>
        </a:xfrm>
        <a:prstGeom prst="blockArc">
          <a:avLst>
            <a:gd name="adj1" fmla="val 18900000"/>
            <a:gd name="adj2" fmla="val 2700000"/>
            <a:gd name="adj3" fmla="val 457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E903C-7932-445F-8162-95585D9A14F6}">
      <dsp:nvSpPr>
        <dsp:cNvPr id="0" name=""/>
        <dsp:cNvSpPr/>
      </dsp:nvSpPr>
      <dsp:spPr>
        <a:xfrm>
          <a:off x="246465" y="159441"/>
          <a:ext cx="6279099" cy="318743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00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Obiettivo del lavoro</a:t>
          </a:r>
        </a:p>
      </dsp:txBody>
      <dsp:txXfrm>
        <a:off x="246465" y="159441"/>
        <a:ext cx="6279099" cy="318743"/>
      </dsp:txXfrm>
    </dsp:sp>
    <dsp:sp modelId="{90D1E60B-B356-4E91-90B4-99242153DB67}">
      <dsp:nvSpPr>
        <dsp:cNvPr id="0" name=""/>
        <dsp:cNvSpPr/>
      </dsp:nvSpPr>
      <dsp:spPr>
        <a:xfrm>
          <a:off x="47250" y="119598"/>
          <a:ext cx="398429" cy="398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2BBC5-356E-4DF0-8301-7B7F52428FE9}">
      <dsp:nvSpPr>
        <dsp:cNvPr id="0" name=""/>
        <dsp:cNvSpPr/>
      </dsp:nvSpPr>
      <dsp:spPr>
        <a:xfrm>
          <a:off x="535116" y="637837"/>
          <a:ext cx="5990448" cy="318743"/>
        </a:xfrm>
        <a:prstGeom prst="rect">
          <a:avLst/>
        </a:prstGeom>
        <a:solidFill>
          <a:schemeClr val="accent1">
            <a:shade val="50000"/>
            <a:hueOff val="226285"/>
            <a:satOff val="-7358"/>
            <a:lumOff val="140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00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Confronto tra librerie di </a:t>
          </a:r>
          <a:r>
            <a:rPr lang="it-IT" sz="1700" kern="1200" dirty="0" err="1"/>
            <a:t>scraping</a:t>
          </a:r>
          <a:r>
            <a:rPr lang="it-IT" sz="1700" kern="1200" dirty="0"/>
            <a:t> di tweets</a:t>
          </a:r>
        </a:p>
      </dsp:txBody>
      <dsp:txXfrm>
        <a:off x="535116" y="637837"/>
        <a:ext cx="5990448" cy="318743"/>
      </dsp:txXfrm>
    </dsp:sp>
    <dsp:sp modelId="{7FC88428-73FB-436C-889A-CAE58113AABA}">
      <dsp:nvSpPr>
        <dsp:cNvPr id="0" name=""/>
        <dsp:cNvSpPr/>
      </dsp:nvSpPr>
      <dsp:spPr>
        <a:xfrm>
          <a:off x="335901" y="597994"/>
          <a:ext cx="398429" cy="398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26285"/>
              <a:satOff val="-7358"/>
              <a:lumOff val="14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7C6A3-6219-4713-A202-FB0F4F06212B}">
      <dsp:nvSpPr>
        <dsp:cNvPr id="0" name=""/>
        <dsp:cNvSpPr/>
      </dsp:nvSpPr>
      <dsp:spPr>
        <a:xfrm>
          <a:off x="693295" y="1115882"/>
          <a:ext cx="5832269" cy="318743"/>
        </a:xfrm>
        <a:prstGeom prst="rect">
          <a:avLst/>
        </a:prstGeom>
        <a:solidFill>
          <a:schemeClr val="accent1">
            <a:shade val="50000"/>
            <a:hueOff val="452571"/>
            <a:satOff val="-14716"/>
            <a:lumOff val="281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00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Esempio di </a:t>
          </a:r>
          <a:r>
            <a:rPr lang="it-IT" sz="1700" kern="1200" dirty="0" err="1"/>
            <a:t>scraping</a:t>
          </a:r>
          <a:endParaRPr lang="it-IT" sz="1700" kern="1200" dirty="0"/>
        </a:p>
      </dsp:txBody>
      <dsp:txXfrm>
        <a:off x="693295" y="1115882"/>
        <a:ext cx="5832269" cy="318743"/>
      </dsp:txXfrm>
    </dsp:sp>
    <dsp:sp modelId="{FA484C5A-2105-49C5-9349-DED2246CECA6}">
      <dsp:nvSpPr>
        <dsp:cNvPr id="0" name=""/>
        <dsp:cNvSpPr/>
      </dsp:nvSpPr>
      <dsp:spPr>
        <a:xfrm>
          <a:off x="494080" y="1076039"/>
          <a:ext cx="398429" cy="398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52571"/>
              <a:satOff val="-14716"/>
              <a:lumOff val="281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F8014-8A34-4D41-856C-6CDE1298491E}">
      <dsp:nvSpPr>
        <dsp:cNvPr id="0" name=""/>
        <dsp:cNvSpPr/>
      </dsp:nvSpPr>
      <dsp:spPr>
        <a:xfrm>
          <a:off x="743800" y="1594278"/>
          <a:ext cx="5781764" cy="318743"/>
        </a:xfrm>
        <a:prstGeom prst="rect">
          <a:avLst/>
        </a:prstGeom>
        <a:solidFill>
          <a:schemeClr val="accent1">
            <a:shade val="50000"/>
            <a:hueOff val="678856"/>
            <a:satOff val="-22074"/>
            <a:lumOff val="42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00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Analisi dei dati e pulizia</a:t>
          </a:r>
        </a:p>
      </dsp:txBody>
      <dsp:txXfrm>
        <a:off x="743800" y="1594278"/>
        <a:ext cx="5781764" cy="318743"/>
      </dsp:txXfrm>
    </dsp:sp>
    <dsp:sp modelId="{9666F031-010C-4B19-9C50-C8920EFF9107}">
      <dsp:nvSpPr>
        <dsp:cNvPr id="0" name=""/>
        <dsp:cNvSpPr/>
      </dsp:nvSpPr>
      <dsp:spPr>
        <a:xfrm>
          <a:off x="544586" y="1554435"/>
          <a:ext cx="398429" cy="398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78856"/>
              <a:satOff val="-22074"/>
              <a:lumOff val="421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D3FFD-DADE-4583-91B1-82691B4A61D1}">
      <dsp:nvSpPr>
        <dsp:cNvPr id="0" name=""/>
        <dsp:cNvSpPr/>
      </dsp:nvSpPr>
      <dsp:spPr>
        <a:xfrm>
          <a:off x="693295" y="2072674"/>
          <a:ext cx="5832269" cy="318743"/>
        </a:xfrm>
        <a:prstGeom prst="rect">
          <a:avLst/>
        </a:prstGeom>
        <a:solidFill>
          <a:schemeClr val="accent1">
            <a:shade val="50000"/>
            <a:hueOff val="678856"/>
            <a:satOff val="-22074"/>
            <a:lumOff val="42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00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Sentiment Analysis</a:t>
          </a:r>
        </a:p>
      </dsp:txBody>
      <dsp:txXfrm>
        <a:off x="693295" y="2072674"/>
        <a:ext cx="5832269" cy="318743"/>
      </dsp:txXfrm>
    </dsp:sp>
    <dsp:sp modelId="{57D51377-7B5A-4FBA-97D4-3D909558437A}">
      <dsp:nvSpPr>
        <dsp:cNvPr id="0" name=""/>
        <dsp:cNvSpPr/>
      </dsp:nvSpPr>
      <dsp:spPr>
        <a:xfrm>
          <a:off x="494080" y="2032831"/>
          <a:ext cx="398429" cy="398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78856"/>
              <a:satOff val="-22074"/>
              <a:lumOff val="421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CBD46-2ED2-4385-982F-42FC3EB89165}">
      <dsp:nvSpPr>
        <dsp:cNvPr id="0" name=""/>
        <dsp:cNvSpPr/>
      </dsp:nvSpPr>
      <dsp:spPr>
        <a:xfrm>
          <a:off x="535116" y="2550719"/>
          <a:ext cx="5990448" cy="318743"/>
        </a:xfrm>
        <a:prstGeom prst="rect">
          <a:avLst/>
        </a:prstGeom>
        <a:solidFill>
          <a:schemeClr val="accent1">
            <a:shade val="50000"/>
            <a:hueOff val="452571"/>
            <a:satOff val="-14716"/>
            <a:lumOff val="281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00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Visualizzazioni</a:t>
          </a:r>
        </a:p>
      </dsp:txBody>
      <dsp:txXfrm>
        <a:off x="535116" y="2550719"/>
        <a:ext cx="5990448" cy="318743"/>
      </dsp:txXfrm>
    </dsp:sp>
    <dsp:sp modelId="{F7A6352B-19D7-4B1E-BD52-2597D5CEE03C}">
      <dsp:nvSpPr>
        <dsp:cNvPr id="0" name=""/>
        <dsp:cNvSpPr/>
      </dsp:nvSpPr>
      <dsp:spPr>
        <a:xfrm>
          <a:off x="335901" y="2510876"/>
          <a:ext cx="398429" cy="398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52571"/>
              <a:satOff val="-14716"/>
              <a:lumOff val="281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C9853-9491-4108-A279-1827CA8C5B1C}">
      <dsp:nvSpPr>
        <dsp:cNvPr id="0" name=""/>
        <dsp:cNvSpPr/>
      </dsp:nvSpPr>
      <dsp:spPr>
        <a:xfrm>
          <a:off x="246465" y="3029115"/>
          <a:ext cx="6279099" cy="318743"/>
        </a:xfrm>
        <a:prstGeom prst="rect">
          <a:avLst/>
        </a:prstGeom>
        <a:solidFill>
          <a:schemeClr val="accent1">
            <a:shade val="50000"/>
            <a:hueOff val="226285"/>
            <a:satOff val="-7358"/>
            <a:lumOff val="140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00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Report con </a:t>
          </a:r>
          <a:r>
            <a:rPr lang="it-IT" sz="1700" kern="1200" dirty="0" err="1"/>
            <a:t>DataPane</a:t>
          </a:r>
          <a:r>
            <a:rPr lang="it-IT" sz="1700" kern="1200" dirty="0"/>
            <a:t> + Dashboard </a:t>
          </a:r>
          <a:r>
            <a:rPr lang="it-IT" sz="1700" kern="1200" dirty="0" err="1"/>
            <a:t>Streamlit</a:t>
          </a:r>
          <a:endParaRPr lang="it-IT" sz="1700" kern="1200" dirty="0"/>
        </a:p>
      </dsp:txBody>
      <dsp:txXfrm>
        <a:off x="246465" y="3029115"/>
        <a:ext cx="6279099" cy="318743"/>
      </dsp:txXfrm>
    </dsp:sp>
    <dsp:sp modelId="{1279333A-DB1D-43E8-B29A-2C5C1B143C17}">
      <dsp:nvSpPr>
        <dsp:cNvPr id="0" name=""/>
        <dsp:cNvSpPr/>
      </dsp:nvSpPr>
      <dsp:spPr>
        <a:xfrm>
          <a:off x="47250" y="2989272"/>
          <a:ext cx="398429" cy="398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26285"/>
              <a:satOff val="-7358"/>
              <a:lumOff val="14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64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hyperlink" Target="https://www.linkedin.com/in/airaghidavi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github.com/airaghidavide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mailto:airaghi.davide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hyperlink" Target="https://colab.research.google.com/drive/1vHWK1w4kVUFyE0G3WOqXU0LiSaTN6U4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64501" y="1195754"/>
            <a:ext cx="7750020" cy="21382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sz="3800" dirty="0">
                <a:solidFill>
                  <a:schemeClr val="accent3">
                    <a:lumMod val="50000"/>
                  </a:schemeClr>
                </a:solidFill>
              </a:rPr>
              <a:t>Sentiment Analysis with Python</a:t>
            </a:r>
            <a:br>
              <a:rPr lang="en" sz="38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" sz="2500" dirty="0">
                <a:solidFill>
                  <a:schemeClr val="accent3">
                    <a:lumMod val="50000"/>
                  </a:schemeClr>
                </a:solidFill>
              </a:rPr>
              <a:t>Python Biella Group</a:t>
            </a:r>
            <a:br>
              <a:rPr lang="en" sz="25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" sz="2500" dirty="0">
                <a:solidFill>
                  <a:schemeClr val="accent3">
                    <a:lumMod val="50000"/>
                  </a:schemeClr>
                </a:solidFill>
              </a:rPr>
              <a:t>20/12/2021</a:t>
            </a:r>
            <a:br>
              <a:rPr lang="en" sz="2000" dirty="0"/>
            </a:br>
            <a:br>
              <a:rPr lang="en" dirty="0"/>
            </a:br>
            <a:r>
              <a:rPr lang="en" sz="2000" dirty="0">
                <a:solidFill>
                  <a:schemeClr val="accent3">
                    <a:lumMod val="50000"/>
                  </a:schemeClr>
                </a:solidFill>
              </a:rPr>
              <a:t>A cura di </a:t>
            </a:r>
            <a:br>
              <a:rPr lang="en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" sz="2000" dirty="0">
                <a:solidFill>
                  <a:schemeClr val="accent3">
                    <a:lumMod val="50000"/>
                  </a:schemeClr>
                </a:solidFill>
              </a:rPr>
              <a:t>Davide Airaghi</a:t>
            </a:r>
            <a:br>
              <a:rPr lang="en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" sz="2000" dirty="0">
                <a:solidFill>
                  <a:schemeClr val="accent3">
                    <a:lumMod val="50000"/>
                  </a:schemeClr>
                </a:solidFill>
              </a:rPr>
              <a:t>Andrea Guzzo</a:t>
            </a:r>
            <a:br>
              <a:rPr lang="en" dirty="0"/>
            </a:br>
            <a:endParaRPr dirty="0"/>
          </a:p>
        </p:txBody>
      </p:sp>
      <p:pic>
        <p:nvPicPr>
          <p:cNvPr id="4" name="Picture 2" descr="Python Biella Group · GitHub">
            <a:extLst>
              <a:ext uri="{FF2B5EF4-FFF2-40B4-BE49-F238E27FC236}">
                <a16:creationId xmlns:a16="http://schemas.microsoft.com/office/drawing/2014/main" id="{7DD49B08-6F9B-4737-AC4A-608B199CE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23" y="169105"/>
            <a:ext cx="787498" cy="78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974371" y="988099"/>
            <a:ext cx="2320885" cy="2332611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3577132" y="232722"/>
            <a:ext cx="1782660" cy="1027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/>
              <a:t>Ciao!</a:t>
            </a:r>
            <a:endParaRPr sz="5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3472288" y="1260345"/>
            <a:ext cx="5312986" cy="522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>
                    <a:lumMod val="50000"/>
                  </a:schemeClr>
                </a:solidFill>
                <a:latin typeface="Roboto Slab"/>
                <a:ea typeface="Roboto Slab"/>
                <a:sym typeface="Roboto Slab"/>
              </a:rPr>
              <a:t>Davide Airaghi,  </a:t>
            </a:r>
            <a:r>
              <a:rPr lang="en" sz="2000" dirty="0">
                <a:solidFill>
                  <a:schemeClr val="accent3">
                    <a:lumMod val="50000"/>
                  </a:schemeClr>
                </a:solidFill>
                <a:latin typeface="Roboto Slab"/>
                <a:ea typeface="Roboto Slab"/>
                <a:sym typeface="Roboto Slab"/>
              </a:rPr>
              <a:t>Data Engineer</a:t>
            </a:r>
            <a:endParaRPr sz="2000" dirty="0">
              <a:solidFill>
                <a:schemeClr val="accent3">
                  <a:lumMod val="50000"/>
                </a:schemeClr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3541441" y="1736154"/>
            <a:ext cx="5208143" cy="2661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400" dirty="0"/>
              <a:t>Formazione accademica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it-IT" sz="1400" dirty="0"/>
              <a:t>Laurea Ingegneria Gestionale @ </a:t>
            </a:r>
            <a:r>
              <a:rPr lang="it-IT" sz="1400" dirty="0" err="1"/>
              <a:t>Polimi</a:t>
            </a:r>
            <a:endParaRPr lang="it-IT" sz="14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it-IT" sz="1400" dirty="0"/>
              <a:t>Master </a:t>
            </a:r>
            <a:r>
              <a:rPr lang="it-IT" sz="1400" dirty="0" err="1"/>
              <a:t>BigData</a:t>
            </a:r>
            <a:r>
              <a:rPr lang="it-IT" sz="1400" dirty="0"/>
              <a:t> Analytics and Business Intelligence  @ </a:t>
            </a:r>
            <a:r>
              <a:rPr lang="it-IT" sz="1400" dirty="0" err="1"/>
              <a:t>Unimib</a:t>
            </a:r>
            <a:endParaRPr lang="it-IT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400" dirty="0"/>
              <a:t>Data </a:t>
            </a:r>
            <a:r>
              <a:rPr lang="it-IT" sz="1400" dirty="0" err="1"/>
              <a:t>Engineer</a:t>
            </a:r>
            <a:r>
              <a:rPr lang="it-IT" sz="1400" dirty="0"/>
              <a:t> @ Reti </a:t>
            </a:r>
            <a:r>
              <a:rPr lang="it-IT" sz="1400" dirty="0" err="1"/>
              <a:t>S.p.a</a:t>
            </a:r>
            <a:endParaRPr lang="it-IT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400" dirty="0"/>
              <a:t>Sviluppo progetti di data </a:t>
            </a:r>
            <a:r>
              <a:rPr lang="it-IT" sz="1400" dirty="0" err="1"/>
              <a:t>integration</a:t>
            </a:r>
            <a:r>
              <a:rPr lang="it-IT" sz="1400" dirty="0"/>
              <a:t> e BI e mi sto avvicinando al Machine Learning tanto che ho proposto l’implementazione di un progetto in azienda.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400" dirty="0"/>
              <a:t>Alcuni clienti: CheBanca, Intesa, Allianz, DHL, </a:t>
            </a:r>
            <a:r>
              <a:rPr lang="it-IT" sz="1400" dirty="0" err="1"/>
              <a:t>LaCisa</a:t>
            </a:r>
            <a:endParaRPr lang="it-IT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it-IT" sz="14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" name="Picture 8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F921B345-8676-42AB-8080-3163C596D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397" y="1028988"/>
            <a:ext cx="2250831" cy="2250831"/>
          </a:xfrm>
          <a:prstGeom prst="rect">
            <a:avLst/>
          </a:prstGeom>
        </p:spPr>
      </p:pic>
      <p:pic>
        <p:nvPicPr>
          <p:cNvPr id="1028" name="Picture 4" descr="Github Svg Png Icon Free Download (#326384) - OnlineWebFonts.COM">
            <a:hlinkClick r:id="rId5"/>
            <a:extLst>
              <a:ext uri="{FF2B5EF4-FFF2-40B4-BE49-F238E27FC236}">
                <a16:creationId xmlns:a16="http://schemas.microsoft.com/office/drawing/2014/main" id="{A6B8BB98-3A7F-4282-85E1-FC061CB10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63659" y="4186175"/>
            <a:ext cx="471153" cy="48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kedIn icona in Windows 10 Stile">
            <a:hlinkClick r:id="rId7"/>
            <a:extLst>
              <a:ext uri="{FF2B5EF4-FFF2-40B4-BE49-F238E27FC236}">
                <a16:creationId xmlns:a16="http://schemas.microsoft.com/office/drawing/2014/main" id="{97A5911D-56CA-457D-9F27-8CDBF67A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64" y="4113275"/>
            <a:ext cx="636576" cy="6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il Libero Icona di Zwicon">
            <a:hlinkClick r:id="rId9"/>
            <a:extLst>
              <a:ext uri="{FF2B5EF4-FFF2-40B4-BE49-F238E27FC236}">
                <a16:creationId xmlns:a16="http://schemas.microsoft.com/office/drawing/2014/main" id="{03E94768-ABE9-4725-94CF-525FE132F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30" y="4114512"/>
            <a:ext cx="636577" cy="6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2560-B5E3-436D-8527-DF9C4F6B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54192"/>
            <a:ext cx="7571700" cy="702600"/>
          </a:xfrm>
        </p:spPr>
        <p:txBody>
          <a:bodyPr/>
          <a:lstStyle/>
          <a:p>
            <a:r>
              <a:rPr lang="it-IT" dirty="0" err="1"/>
              <a:t>RoadMap</a:t>
            </a:r>
            <a:r>
              <a:rPr lang="it-IT" dirty="0"/>
              <a:t> della serata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04F70A-6760-4E92-9AC5-6F46AF67C7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4C16D8-E1FC-4F07-BBBC-983056509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5834382"/>
              </p:ext>
            </p:extLst>
          </p:nvPr>
        </p:nvGraphicFramePr>
        <p:xfrm>
          <a:off x="2044503" y="924021"/>
          <a:ext cx="6571959" cy="3507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03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2444701" y="326197"/>
            <a:ext cx="4254598" cy="10972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0" b="1" dirty="0"/>
            </a:br>
            <a:r>
              <a:rPr lang="en" sz="6000" b="1" dirty="0"/>
              <a:t>Let’s GO!!!</a:t>
            </a:r>
            <a:endParaRPr sz="6000" b="1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076" name="Picture 4" descr="Rocket | Space drawings, Motion design animation, Cool animated gifs">
            <a:extLst>
              <a:ext uri="{FF2B5EF4-FFF2-40B4-BE49-F238E27FC236}">
                <a16:creationId xmlns:a16="http://schemas.microsoft.com/office/drawing/2014/main" id="{F25FF4A6-45D4-445D-914E-EDD05A767F0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311" y="2201841"/>
            <a:ext cx="3365694" cy="252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upyter Notebook Python Extensions, Themes And Addons - Python For Finance">
            <a:hlinkClick r:id="rId4"/>
            <a:extLst>
              <a:ext uri="{FF2B5EF4-FFF2-40B4-BE49-F238E27FC236}">
                <a16:creationId xmlns:a16="http://schemas.microsoft.com/office/drawing/2014/main" id="{0213C86F-B6A1-4764-A92C-BF8E4AF51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32" y="1261359"/>
            <a:ext cx="1137852" cy="7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1827041" y="1484141"/>
            <a:ext cx="5489917" cy="1828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/>
              <a:t>Grazie!</a:t>
            </a:r>
            <a:endParaRPr sz="12000" b="1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37539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134</Words>
  <Application>Microsoft Office PowerPoint</Application>
  <PresentationFormat>On-screen Show (16:9)</PresentationFormat>
  <Paragraphs>25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 Slab</vt:lpstr>
      <vt:lpstr>Source Sans Pro</vt:lpstr>
      <vt:lpstr>Arial</vt:lpstr>
      <vt:lpstr>Cordelia template</vt:lpstr>
      <vt:lpstr>   Sentiment Analysis with Python  Python Biella Group 20/12/2021  A cura di  Davide Airaghi Andrea Guzzo </vt:lpstr>
      <vt:lpstr>Ciao!</vt:lpstr>
      <vt:lpstr>RoadMap della serata</vt:lpstr>
      <vt:lpstr> Let’s GO!!!</vt:lpstr>
      <vt:lpstr>Grazie!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Sentiment Analysis with Python  PythonBiellaGroup 20/12/2021  A cura di  Davide Airaghi Andrea Guzzo </dc:title>
  <cp:lastModifiedBy>Airaghi Davide</cp:lastModifiedBy>
  <cp:revision>9</cp:revision>
  <dcterms:modified xsi:type="dcterms:W3CDTF">2021-12-20T17:50:05Z</dcterms:modified>
</cp:coreProperties>
</file>