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625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454" y="950494"/>
            <a:ext cx="4629150" cy="53540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947"/>
            <a:ext cx="2949178" cy="4788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693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PyRAF</a:t>
            </a:r>
            <a:r>
              <a:rPr lang="en-US" dirty="0" smtClean="0"/>
              <a:t> - a better interface wrapping IRAF into 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Elvis Cantelli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Iraf</a:t>
            </a:r>
            <a:r>
              <a:rPr lang="en-US" dirty="0" smtClean="0"/>
              <a:t> command prompt becomes much more simpler and “</a:t>
            </a:r>
            <a:r>
              <a:rPr lang="en-US" dirty="0" err="1" smtClean="0"/>
              <a:t>pythonic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Epar</a:t>
            </a:r>
            <a:r>
              <a:rPr lang="en-US" dirty="0" smtClean="0"/>
              <a:t> uses a friendly window with buttons and fields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iraf</a:t>
            </a:r>
            <a:r>
              <a:rPr lang="en-US" dirty="0" smtClean="0"/>
              <a:t> tasks on your python scripts</a:t>
            </a:r>
          </a:p>
          <a:p>
            <a:r>
              <a:rPr lang="en-US" dirty="0" smtClean="0"/>
              <a:t>You must have IRAF or </a:t>
            </a:r>
            <a:r>
              <a:rPr lang="en-US" dirty="0" err="1" smtClean="0"/>
              <a:t>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IRAF-Python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mkiraf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pyraf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_</a:t>
            </a:r>
            <a:r>
              <a:rPr lang="en-US" dirty="0" err="1" smtClean="0"/>
              <a:t>doprint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You can just type “</a:t>
            </a:r>
            <a:r>
              <a:rPr lang="en-US" dirty="0" err="1" smtClean="0"/>
              <a:t>pyraf</a:t>
            </a:r>
            <a:r>
              <a:rPr lang="en-US" dirty="0" smtClean="0"/>
              <a:t>” on terminal to launch</a:t>
            </a:r>
          </a:p>
          <a:p>
            <a:r>
              <a:rPr lang="en-US" dirty="0" smtClean="0"/>
              <a:t>Remember to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mkiraf</a:t>
            </a:r>
            <a:r>
              <a:rPr lang="en-US" dirty="0" smtClean="0">
                <a:cs typeface="Courier New" panose="02070309020205020404" pitchFamily="49" charset="0"/>
              </a:rPr>
              <a:t> on the directory you are working or on the directory from which you call </a:t>
            </a:r>
            <a:r>
              <a:rPr lang="en-US" dirty="0" err="1" smtClean="0">
                <a:cs typeface="Courier New" panose="02070309020205020404" pitchFamily="49" charset="0"/>
              </a:rPr>
              <a:t>pyraf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Now the classical </a:t>
            </a:r>
            <a:r>
              <a:rPr lang="en-US" dirty="0" err="1" smtClean="0">
                <a:cs typeface="Courier New" panose="02070309020205020404" pitchFamily="49" charset="0"/>
              </a:rPr>
              <a:t>iraf</a:t>
            </a:r>
            <a:r>
              <a:rPr lang="en-US" dirty="0" smtClean="0">
                <a:cs typeface="Courier New" panose="02070309020205020404" pitchFamily="49" charset="0"/>
              </a:rPr>
              <a:t> cl becomes the python interpreter, still taking the package commands and tasks the same usual way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can silence the shell by typing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IRAF-Python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mkiraf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pyraf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_</a:t>
            </a:r>
            <a:r>
              <a:rPr lang="en-US" dirty="0" err="1" smtClean="0"/>
              <a:t>doprint</a:t>
            </a:r>
            <a:r>
              <a:rPr lang="en-US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noao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onedspec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splot</a:t>
            </a:r>
            <a:r>
              <a:rPr lang="en-US" dirty="0" smtClean="0"/>
              <a:t> </a:t>
            </a:r>
            <a:r>
              <a:rPr lang="en-US" dirty="0" err="1" smtClean="0"/>
              <a:t>Juno.fits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rv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epar</a:t>
            </a:r>
            <a:r>
              <a:rPr lang="en-US" dirty="0" smtClean="0"/>
              <a:t> </a:t>
            </a:r>
            <a:r>
              <a:rPr lang="en-US" dirty="0" err="1" smtClean="0"/>
              <a:t>fxcor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--&gt; 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.exit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From the </a:t>
            </a:r>
            <a:r>
              <a:rPr lang="en-US" dirty="0" err="1" smtClean="0">
                <a:cs typeface="Courier New" panose="02070309020205020404" pitchFamily="49" charset="0"/>
              </a:rPr>
              <a:t>PyRAF</a:t>
            </a:r>
            <a:r>
              <a:rPr lang="en-US" dirty="0" smtClean="0">
                <a:cs typeface="Courier New" panose="02070309020205020404" pitchFamily="49" charset="0"/>
              </a:rPr>
              <a:t> command line, you can call the IRAF commands, for example the </a:t>
            </a:r>
            <a:r>
              <a:rPr lang="en-US" dirty="0" err="1" smtClean="0">
                <a:cs typeface="Courier New" panose="02070309020205020404" pitchFamily="49" charset="0"/>
              </a:rPr>
              <a:t>noao</a:t>
            </a:r>
            <a:r>
              <a:rPr lang="en-US" dirty="0" smtClean="0">
                <a:cs typeface="Courier New" panose="02070309020205020404" pitchFamily="49" charset="0"/>
              </a:rPr>
              <a:t> package and its </a:t>
            </a:r>
            <a:r>
              <a:rPr lang="en-US" dirty="0" err="1" smtClean="0">
                <a:cs typeface="Courier New" panose="02070309020205020404" pitchFamily="49" charset="0"/>
              </a:rPr>
              <a:t>subpackages</a:t>
            </a:r>
            <a:r>
              <a:rPr lang="en-US" dirty="0" smtClean="0">
                <a:cs typeface="Courier New" panose="02070309020205020404" pitchFamily="49" charset="0"/>
              </a:rPr>
              <a:t> and commands.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 err="1" smtClean="0">
                <a:cs typeface="Courier New" panose="02070309020205020404" pitchFamily="49" charset="0"/>
              </a:rPr>
              <a:t>epar</a:t>
            </a:r>
            <a:r>
              <a:rPr lang="en-US" dirty="0" smtClean="0">
                <a:cs typeface="Courier New" panose="02070309020205020404" pitchFamily="49" charset="0"/>
              </a:rPr>
              <a:t> has now a pretty interface with embedded help, buttons, fields and drop menus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Of course you can import python modules here too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exit, we use another syntax too</a:t>
            </a:r>
          </a:p>
        </p:txBody>
      </p:sp>
    </p:spTree>
    <p:extLst>
      <p:ext uri="{BB962C8B-B14F-4D97-AF65-F5344CB8AC3E}">
        <p14:creationId xmlns:p14="http://schemas.microsoft.com/office/powerpoint/2010/main" val="7115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</a:t>
            </a:r>
            <a:r>
              <a:rPr lang="en-US" dirty="0" err="1" smtClean="0"/>
              <a:t>PyRAF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pyraf</a:t>
            </a:r>
            <a:r>
              <a:rPr lang="en-US" dirty="0" smtClean="0"/>
              <a:t> import </a:t>
            </a:r>
            <a:r>
              <a:rPr lang="en-US" dirty="0" err="1" smtClean="0"/>
              <a:t>iraf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iraf.noao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iraf.rv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iraf.fxcor</a:t>
            </a:r>
            <a:r>
              <a:rPr lang="en-US" dirty="0" smtClean="0"/>
              <a:t>(‘</a:t>
            </a:r>
            <a:r>
              <a:rPr lang="en-US" dirty="0" err="1" smtClean="0"/>
              <a:t>sample.fits</a:t>
            </a:r>
            <a:r>
              <a:rPr lang="en-US" dirty="0" smtClean="0"/>
              <a:t>’, </a:t>
            </a:r>
            <a:r>
              <a:rPr lang="en-US" dirty="0" err="1" smtClean="0"/>
              <a:t>templ</a:t>
            </a:r>
            <a:r>
              <a:rPr lang="en-US" dirty="0" smtClean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solar</a:t>
            </a:r>
            <a:r>
              <a:rPr lang="en-US" dirty="0" err="1" smtClean="0"/>
              <a:t>_temp.fits</a:t>
            </a:r>
            <a:r>
              <a:rPr lang="en-US" dirty="0" smtClean="0"/>
              <a:t>’, </a:t>
            </a:r>
            <a:r>
              <a:rPr lang="en-US" dirty="0" err="1" smtClean="0"/>
              <a:t>outp</a:t>
            </a:r>
            <a:r>
              <a:rPr lang="en-US" dirty="0" smtClean="0"/>
              <a:t> = ‘rv_out.dat’, </a:t>
            </a:r>
            <a:r>
              <a:rPr lang="en-US" dirty="0" err="1" smtClean="0"/>
              <a:t>obser</a:t>
            </a:r>
            <a:r>
              <a:rPr lang="en-US" dirty="0" smtClean="0"/>
              <a:t>=‘</a:t>
            </a:r>
            <a:r>
              <a:rPr lang="en-US" dirty="0" err="1" smtClean="0"/>
              <a:t>paranal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the python command line we can import </a:t>
            </a:r>
            <a:r>
              <a:rPr lang="en-US" dirty="0" err="1" smtClean="0"/>
              <a:t>pyraf</a:t>
            </a:r>
            <a:endParaRPr lang="en-US" dirty="0" smtClean="0"/>
          </a:p>
          <a:p>
            <a:r>
              <a:rPr lang="en-US" dirty="0" smtClean="0"/>
              <a:t>Now we can call all </a:t>
            </a:r>
            <a:r>
              <a:rPr lang="en-US" dirty="0" err="1" smtClean="0"/>
              <a:t>iraf</a:t>
            </a:r>
            <a:r>
              <a:rPr lang="en-US" dirty="0" smtClean="0"/>
              <a:t> commands into python using its proper syntax</a:t>
            </a:r>
          </a:p>
          <a:p>
            <a:r>
              <a:rPr lang="en-US" dirty="0" smtClean="0"/>
              <a:t>The task arguments are passed as function arguments in python as well. Like IRAF, the main arguments can be passed as strings, but </a:t>
            </a:r>
            <a:r>
              <a:rPr lang="en-US" dirty="0" err="1" smtClean="0"/>
              <a:t>configs</a:t>
            </a:r>
            <a:r>
              <a:rPr lang="en-US" dirty="0" smtClean="0"/>
              <a:t> must be used as </a:t>
            </a:r>
            <a:r>
              <a:rPr lang="en-US" dirty="0" err="1" smtClean="0"/>
              <a:t>kwargs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0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</TotalTime>
  <Words>304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IRAF-Python interface</vt:lpstr>
      <vt:lpstr>IRAF-Python interface</vt:lpstr>
      <vt:lpstr>Scripting with PyRAF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95</cp:revision>
  <dcterms:created xsi:type="dcterms:W3CDTF">2015-10-07T20:19:11Z</dcterms:created>
  <dcterms:modified xsi:type="dcterms:W3CDTF">2015-10-14T17:05:59Z</dcterms:modified>
</cp:coreProperties>
</file>