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2" y="1179095"/>
            <a:ext cx="4235115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2" y="1179095"/>
            <a:ext cx="4547935" cy="500513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352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1198560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r>
              <a:rPr lang="en-US" dirty="0" err="1" smtClean="0"/>
              <a:t>LmFit</a:t>
            </a:r>
            <a:r>
              <a:rPr lang="en-US" dirty="0" smtClean="0"/>
              <a:t> – Least-Squares minimization and curve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0" y="1600868"/>
            <a:ext cx="8461097" cy="50766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working example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Powerful tool for fitting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</a:t>
            </a:r>
            <a:r>
              <a:rPr lang="en-US" dirty="0"/>
              <a:t>control over </a:t>
            </a:r>
            <a:r>
              <a:rPr lang="en-US" dirty="0" smtClean="0"/>
              <a:t>parameters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different profiles over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Built-in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937" y="1179095"/>
            <a:ext cx="5739063" cy="567890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&gt;&gt;&gt; from </a:t>
            </a:r>
            <a:r>
              <a:rPr lang="en-US" sz="1400" dirty="0" err="1" smtClean="0"/>
              <a:t>lmfit</a:t>
            </a:r>
            <a:r>
              <a:rPr lang="en-US" sz="1400" dirty="0" smtClean="0"/>
              <a:t> import Model</a:t>
            </a:r>
          </a:p>
          <a:p>
            <a:r>
              <a:rPr lang="en-US" sz="1400" dirty="0" smtClean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gaussian</a:t>
            </a:r>
            <a:r>
              <a:rPr lang="en-US" sz="1400" dirty="0"/>
              <a:t>(x, amp, </a:t>
            </a:r>
            <a:r>
              <a:rPr lang="en-US" sz="1400" dirty="0" err="1"/>
              <a:t>cen</a:t>
            </a:r>
            <a:r>
              <a:rPr lang="en-US" sz="1400" dirty="0"/>
              <a:t>, </a:t>
            </a:r>
            <a:r>
              <a:rPr lang="en-US" sz="1400" dirty="0" err="1"/>
              <a:t>wid</a:t>
            </a:r>
            <a:r>
              <a:rPr lang="en-US" sz="1400" dirty="0"/>
              <a:t>):</a:t>
            </a:r>
          </a:p>
          <a:p>
            <a:r>
              <a:rPr lang="en-US" sz="1400" dirty="0" smtClean="0"/>
              <a:t>...    return </a:t>
            </a:r>
            <a:r>
              <a:rPr lang="en-US" sz="1400" dirty="0"/>
              <a:t>(amp</a:t>
            </a:r>
            <a:r>
              <a:rPr lang="en-US" sz="1400" dirty="0" smtClean="0"/>
              <a:t>/(</a:t>
            </a:r>
            <a:r>
              <a:rPr lang="en-US" sz="1400" dirty="0" err="1" smtClean="0"/>
              <a:t>np.sqrt</a:t>
            </a:r>
            <a:r>
              <a:rPr lang="en-US" sz="1400" dirty="0" smtClean="0"/>
              <a:t>(2*</a:t>
            </a:r>
            <a:r>
              <a:rPr lang="en-US" sz="1400" dirty="0" err="1" smtClean="0"/>
              <a:t>np.pi</a:t>
            </a:r>
            <a:r>
              <a:rPr lang="en-US" sz="1400" dirty="0"/>
              <a:t>)*</a:t>
            </a:r>
            <a:r>
              <a:rPr lang="en-US" sz="1400" dirty="0" err="1"/>
              <a:t>wid</a:t>
            </a:r>
            <a:r>
              <a:rPr lang="en-US" sz="1400" dirty="0"/>
              <a:t>)) * </a:t>
            </a:r>
            <a:r>
              <a:rPr lang="en-US" sz="1400" dirty="0" err="1" smtClean="0"/>
              <a:t>np.exp</a:t>
            </a:r>
            <a:r>
              <a:rPr lang="en-US" sz="1400" dirty="0"/>
              <a:t>(-(x-</a:t>
            </a:r>
            <a:r>
              <a:rPr lang="en-US" sz="1400" dirty="0" err="1"/>
              <a:t>cen</a:t>
            </a:r>
            <a:r>
              <a:rPr lang="en-US" sz="1400" dirty="0"/>
              <a:t>)**2 /(2*</a:t>
            </a:r>
            <a:r>
              <a:rPr lang="en-US" sz="1400" dirty="0" err="1"/>
              <a:t>wid</a:t>
            </a:r>
            <a:r>
              <a:rPr lang="en-US" sz="1400" dirty="0"/>
              <a:t>**2</a:t>
            </a:r>
            <a:r>
              <a:rPr lang="en-US" sz="1400" dirty="0" smtClean="0"/>
              <a:t>))</a:t>
            </a:r>
          </a:p>
          <a:p>
            <a:endParaRPr lang="en-US" sz="1400" dirty="0" smtClean="0"/>
          </a:p>
          <a:p>
            <a:r>
              <a:rPr lang="en-US" sz="1400" dirty="0"/>
              <a:t>&gt;&gt;&gt; </a:t>
            </a:r>
            <a:r>
              <a:rPr lang="en-US" sz="1400" dirty="0" err="1"/>
              <a:t>gmod</a:t>
            </a:r>
            <a:r>
              <a:rPr lang="en-US" sz="1400" dirty="0"/>
              <a:t> = Model(</a:t>
            </a:r>
            <a:r>
              <a:rPr lang="en-US" sz="1400" dirty="0" err="1"/>
              <a:t>gaussian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&gt;&gt;&gt; data = </a:t>
            </a:r>
            <a:r>
              <a:rPr lang="en-US" sz="1400" dirty="0" err="1" smtClean="0"/>
              <a:t>np.genfromtxt</a:t>
            </a:r>
            <a:r>
              <a:rPr lang="en-US" sz="1400" dirty="0" smtClean="0"/>
              <a:t>(‘1d_gauss.dat’, comments=“#”)</a:t>
            </a:r>
          </a:p>
          <a:p>
            <a:r>
              <a:rPr lang="en-US" sz="1400" dirty="0"/>
              <a:t>&gt;&gt;&gt; result = </a:t>
            </a:r>
            <a:r>
              <a:rPr lang="en-US" sz="1400" dirty="0" err="1"/>
              <a:t>gmod.fit</a:t>
            </a:r>
            <a:r>
              <a:rPr lang="en-US" sz="1400" dirty="0"/>
              <a:t>(y, x=x, amp=5, </a:t>
            </a:r>
            <a:r>
              <a:rPr lang="en-US" sz="1400" dirty="0" err="1"/>
              <a:t>cen</a:t>
            </a:r>
            <a:r>
              <a:rPr lang="en-US" sz="1400" dirty="0"/>
              <a:t>=5, </a:t>
            </a:r>
            <a:r>
              <a:rPr lang="en-US" sz="1400" dirty="0" err="1"/>
              <a:t>wid</a:t>
            </a:r>
            <a:r>
              <a:rPr lang="en-US" sz="1400" dirty="0"/>
              <a:t>=1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&gt;&gt;&gt; print(</a:t>
            </a:r>
            <a:r>
              <a:rPr lang="en-US" sz="1400" dirty="0" err="1"/>
              <a:t>result.fit_report</a:t>
            </a:r>
            <a:r>
              <a:rPr lang="en-US" sz="1400" dirty="0" smtClean="0"/>
              <a:t>())</a:t>
            </a:r>
          </a:p>
          <a:p>
            <a:r>
              <a:rPr lang="en-US" sz="1400" dirty="0"/>
              <a:t>[[Model]]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gaussian</a:t>
            </a:r>
            <a:endParaRPr lang="en-US" sz="1400" dirty="0"/>
          </a:p>
          <a:p>
            <a:r>
              <a:rPr lang="en-US" sz="1400" dirty="0"/>
              <a:t>[[Fit Statistics]]</a:t>
            </a:r>
          </a:p>
          <a:p>
            <a:r>
              <a:rPr lang="en-US" sz="1400" dirty="0"/>
              <a:t>    # function </a:t>
            </a:r>
            <a:r>
              <a:rPr lang="en-US" sz="1400" dirty="0" err="1"/>
              <a:t>evals</a:t>
            </a:r>
            <a:r>
              <a:rPr lang="en-US" sz="1400" dirty="0"/>
              <a:t>   = 33</a:t>
            </a:r>
          </a:p>
          <a:p>
            <a:r>
              <a:rPr lang="en-US" sz="1400" dirty="0"/>
              <a:t>    # data points      = 101</a:t>
            </a:r>
          </a:p>
          <a:p>
            <a:r>
              <a:rPr lang="en-US" sz="1400" dirty="0"/>
              <a:t>    # variables        = 3</a:t>
            </a:r>
          </a:p>
          <a:p>
            <a:r>
              <a:rPr lang="en-US" sz="1400" dirty="0"/>
              <a:t>    chi-square         = 3.409</a:t>
            </a:r>
          </a:p>
          <a:p>
            <a:r>
              <a:rPr lang="en-US" sz="1400" dirty="0"/>
              <a:t>    reduced chi-square = 0.035</a:t>
            </a:r>
          </a:p>
          <a:p>
            <a:r>
              <a:rPr lang="en-US" sz="1400" dirty="0"/>
              <a:t>[[Variables]]</a:t>
            </a:r>
          </a:p>
          <a:p>
            <a:r>
              <a:rPr lang="en-US" sz="1400" dirty="0"/>
              <a:t>    amp:   8.88021829 +/- 0.113594 (1.28%) (</a:t>
            </a:r>
            <a:r>
              <a:rPr lang="en-US" sz="1400" dirty="0" err="1"/>
              <a:t>init</a:t>
            </a:r>
            <a:r>
              <a:rPr lang="en-US" sz="1400" dirty="0"/>
              <a:t>= 5)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cen</a:t>
            </a:r>
            <a:r>
              <a:rPr lang="en-US" sz="1400" dirty="0"/>
              <a:t>:   5.65866102 +/- 0.010304 (0.18%) (</a:t>
            </a:r>
            <a:r>
              <a:rPr lang="en-US" sz="1400" dirty="0" err="1"/>
              <a:t>init</a:t>
            </a:r>
            <a:r>
              <a:rPr lang="en-US" sz="1400" dirty="0"/>
              <a:t>= 5)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wid</a:t>
            </a:r>
            <a:r>
              <a:rPr lang="en-US" sz="1400" dirty="0"/>
              <a:t>:   0.69765468 +/- 0.010304 (1.48%) (</a:t>
            </a:r>
            <a:r>
              <a:rPr lang="en-US" sz="1400" dirty="0" err="1"/>
              <a:t>init</a:t>
            </a:r>
            <a:r>
              <a:rPr lang="en-US" sz="1400" dirty="0"/>
              <a:t>= 1)</a:t>
            </a:r>
          </a:p>
          <a:p>
            <a:r>
              <a:rPr lang="en-US" sz="1400" dirty="0"/>
              <a:t>[[Correlations]] (unreported correlations are &lt;  0.100)</a:t>
            </a:r>
          </a:p>
          <a:p>
            <a:r>
              <a:rPr lang="en-US" sz="1400" dirty="0"/>
              <a:t>    C(amp, </a:t>
            </a:r>
            <a:r>
              <a:rPr lang="en-US" sz="1400" dirty="0" err="1"/>
              <a:t>wid</a:t>
            </a:r>
            <a:r>
              <a:rPr lang="en-US" sz="1400" dirty="0"/>
              <a:t>)                  =  0.577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LmFit</a:t>
            </a:r>
            <a:r>
              <a:rPr lang="en-US" dirty="0" smtClean="0"/>
              <a:t> deals with models as objects, and they can be defined pretty easily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Model()</a:t>
            </a:r>
            <a:r>
              <a:rPr lang="en-US" dirty="0" smtClean="0">
                <a:cs typeface="Courier New" panose="02070309020205020404" pitchFamily="49" charset="0"/>
              </a:rPr>
              <a:t> automatically builds the object with parameters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import the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We’re going to call the fitting into an object, so it can store the fit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Here’s what were made</a:t>
            </a:r>
          </a:p>
        </p:txBody>
      </p:sp>
    </p:spTree>
    <p:extLst>
      <p:ext uri="{BB962C8B-B14F-4D97-AF65-F5344CB8AC3E}">
        <p14:creationId xmlns:p14="http://schemas.microsoft.com/office/powerpoint/2010/main" val="8171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179095"/>
            <a:ext cx="5486400" cy="567890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&gt;&gt;&gt; </a:t>
            </a:r>
            <a:r>
              <a:rPr lang="en-US" sz="1400" dirty="0" err="1" smtClean="0"/>
              <a:t>plt.plot</a:t>
            </a:r>
            <a:r>
              <a:rPr lang="en-US" sz="1400" dirty="0" smtClean="0"/>
              <a:t>(x</a:t>
            </a:r>
            <a:r>
              <a:rPr lang="en-US" sz="1400" dirty="0"/>
              <a:t>, y</a:t>
            </a:r>
            <a:r>
              <a:rPr lang="en-US" sz="1400" dirty="0" smtClean="0"/>
              <a:t>, '</a:t>
            </a:r>
            <a:r>
              <a:rPr lang="en-US" sz="1400" dirty="0" err="1" smtClean="0"/>
              <a:t>bo</a:t>
            </a:r>
            <a:r>
              <a:rPr lang="en-US" sz="1400" dirty="0"/>
              <a:t>')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plt.plot</a:t>
            </a:r>
            <a:r>
              <a:rPr lang="en-US" sz="1400" dirty="0" smtClean="0"/>
              <a:t>(x</a:t>
            </a:r>
            <a:r>
              <a:rPr lang="en-US" sz="1400" dirty="0"/>
              <a:t>, </a:t>
            </a:r>
            <a:r>
              <a:rPr lang="en-US" sz="1400" dirty="0" err="1"/>
              <a:t>result.init_fit</a:t>
            </a:r>
            <a:r>
              <a:rPr lang="en-US" sz="1400" dirty="0"/>
              <a:t>, 'k--')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plt.plot</a:t>
            </a:r>
            <a:r>
              <a:rPr lang="en-US" sz="1400" dirty="0" smtClean="0"/>
              <a:t>(x</a:t>
            </a:r>
            <a:r>
              <a:rPr lang="en-US" sz="1400" dirty="0"/>
              <a:t>, </a:t>
            </a:r>
            <a:r>
              <a:rPr lang="en-US" sz="1400" dirty="0" err="1"/>
              <a:t>result.best_fit</a:t>
            </a:r>
            <a:r>
              <a:rPr lang="en-US" sz="1400" dirty="0"/>
              <a:t>, 'r-')</a:t>
            </a:r>
          </a:p>
          <a:p>
            <a:r>
              <a:rPr lang="en-US" sz="1400" dirty="0"/>
              <a:t>&gt;&gt;&gt; </a:t>
            </a:r>
            <a:r>
              <a:rPr lang="en-US" sz="1400" dirty="0" err="1" smtClean="0"/>
              <a:t>plt.show</a:t>
            </a:r>
            <a:r>
              <a:rPr lang="en-US" sz="1400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LmFit</a:t>
            </a:r>
            <a:r>
              <a:rPr lang="en-US" dirty="0" smtClean="0"/>
              <a:t> deals with models as objects, and they can be defined pretty easily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Model()</a:t>
            </a:r>
            <a:r>
              <a:rPr lang="en-US" dirty="0" smtClean="0">
                <a:cs typeface="Courier New" panose="02070309020205020404" pitchFamily="49" charset="0"/>
              </a:rPr>
              <a:t> automatically builds the object with parameters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import the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We’re going to call the fitting into an object, so it can store the fit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Here’s what were made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see the results in a more graphical way, here’s the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8" y="2755232"/>
            <a:ext cx="5125452" cy="38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const</a:t>
            </a:r>
            <a:r>
              <a:rPr lang="en-US" dirty="0"/>
              <a:t> = </a:t>
            </a:r>
            <a:r>
              <a:rPr lang="en-US" dirty="0" err="1" smtClean="0"/>
              <a:t>ConstantModel</a:t>
            </a:r>
            <a:r>
              <a:rPr lang="en-US" dirty="0" smtClean="0"/>
              <a:t>(prefix = 'constant_')</a:t>
            </a:r>
          </a:p>
          <a:p>
            <a:r>
              <a:rPr lang="en-US" dirty="0"/>
              <a:t>&gt;&gt;&gt; pars = </a:t>
            </a:r>
            <a:r>
              <a:rPr lang="en-US" dirty="0" err="1" smtClean="0"/>
              <a:t>const.guess</a:t>
            </a:r>
            <a:r>
              <a:rPr lang="en-US" dirty="0" smtClean="0"/>
              <a:t>(x, x=x)</a:t>
            </a:r>
          </a:p>
          <a:p>
            <a:r>
              <a:rPr lang="en-US" dirty="0"/>
              <a:t>&gt;&gt;&gt; pars['</a:t>
            </a:r>
            <a:r>
              <a:rPr lang="en-US" dirty="0" err="1"/>
              <a:t>constant_c</a:t>
            </a:r>
            <a:r>
              <a:rPr lang="en-US" dirty="0"/>
              <a:t>'].</a:t>
            </a:r>
            <a:r>
              <a:rPr lang="en-US" dirty="0" smtClean="0"/>
              <a:t>set(1., min = 0.01, max = 10.)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Isn’t just a fancy dictionary</a:t>
            </a:r>
          </a:p>
          <a:p>
            <a:r>
              <a:rPr lang="en-US" dirty="0" smtClean="0"/>
              <a:t>To use it, we need first to initialize it by guessing from a model.</a:t>
            </a:r>
          </a:p>
          <a:p>
            <a:r>
              <a:rPr lang="en-US" dirty="0" smtClean="0"/>
              <a:t>To set the parameter properties, this is the syntax</a:t>
            </a:r>
          </a:p>
          <a:p>
            <a:r>
              <a:rPr lang="en-US" dirty="0" smtClean="0"/>
              <a:t>Where cant it 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&gt;&gt;&gt; from </a:t>
            </a:r>
            <a:r>
              <a:rPr lang="en-US" sz="1500" dirty="0" err="1"/>
              <a:t>lmfit.models</a:t>
            </a:r>
            <a:r>
              <a:rPr lang="en-US" sz="1500" dirty="0"/>
              <a:t> </a:t>
            </a:r>
            <a:r>
              <a:rPr lang="en-US" sz="1500" dirty="0" smtClean="0"/>
              <a:t>import </a:t>
            </a:r>
            <a:r>
              <a:rPr lang="en-US" sz="1500" dirty="0" err="1" smtClean="0"/>
              <a:t>GaussianModel</a:t>
            </a:r>
            <a:r>
              <a:rPr lang="en-US" sz="1500" dirty="0"/>
              <a:t>, </a:t>
            </a:r>
            <a:r>
              <a:rPr lang="en-US" sz="1500" dirty="0" err="1" smtClean="0"/>
              <a:t>ConstantModel</a:t>
            </a:r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/>
              <a:t>&gt;&gt;&gt; </a:t>
            </a:r>
            <a:r>
              <a:rPr lang="en-US" sz="1500" dirty="0" err="1"/>
              <a:t>def</a:t>
            </a:r>
            <a:r>
              <a:rPr lang="en-US" sz="1500" dirty="0"/>
              <a:t> </a:t>
            </a:r>
            <a:r>
              <a:rPr lang="en-US" sz="1500" dirty="0" err="1"/>
              <a:t>call_constant</a:t>
            </a:r>
            <a:r>
              <a:rPr lang="en-US" sz="1500" dirty="0"/>
              <a:t>(x, </a:t>
            </a:r>
            <a:r>
              <a:rPr lang="en-US" sz="1500" dirty="0" smtClean="0"/>
              <a:t>y):</a:t>
            </a:r>
            <a:endParaRPr lang="en-US" sz="1500" dirty="0"/>
          </a:p>
          <a:p>
            <a:r>
              <a:rPr lang="en-US" sz="1500" dirty="0" smtClean="0"/>
              <a:t>...    </a:t>
            </a:r>
            <a:r>
              <a:rPr lang="en-US" sz="1500" dirty="0" err="1" smtClean="0"/>
              <a:t>const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 smtClean="0"/>
              <a:t>ConstantModel</a:t>
            </a:r>
            <a:r>
              <a:rPr lang="en-US" sz="1500" dirty="0" smtClean="0"/>
              <a:t>(prefix = 'constant</a:t>
            </a:r>
            <a:r>
              <a:rPr lang="en-US" sz="1500" dirty="0"/>
              <a:t>_')</a:t>
            </a:r>
          </a:p>
          <a:p>
            <a:r>
              <a:rPr lang="en-US" sz="1500" dirty="0" smtClean="0"/>
              <a:t>...    pars </a:t>
            </a:r>
            <a:r>
              <a:rPr lang="en-US" sz="1500" dirty="0"/>
              <a:t>= </a:t>
            </a:r>
            <a:r>
              <a:rPr lang="en-US" sz="1500" dirty="0" err="1" smtClean="0"/>
              <a:t>const.guess</a:t>
            </a:r>
            <a:r>
              <a:rPr lang="en-US" sz="1500" dirty="0" smtClean="0"/>
              <a:t>(y, x=x)</a:t>
            </a:r>
            <a:endParaRPr lang="en-US" sz="1500" dirty="0"/>
          </a:p>
          <a:p>
            <a:r>
              <a:rPr lang="en-US" sz="1500" dirty="0" smtClean="0"/>
              <a:t>...    pars</a:t>
            </a:r>
            <a:r>
              <a:rPr lang="en-US" sz="1500" dirty="0"/>
              <a:t>['</a:t>
            </a:r>
            <a:r>
              <a:rPr lang="en-US" sz="1500" dirty="0" err="1"/>
              <a:t>constant_c</a:t>
            </a:r>
            <a:r>
              <a:rPr lang="en-US" sz="1500" dirty="0"/>
              <a:t>'].</a:t>
            </a:r>
            <a:r>
              <a:rPr lang="en-US" sz="1500" dirty="0" smtClean="0"/>
              <a:t>set(1., min=0.8, max=1.2)</a:t>
            </a:r>
            <a:endParaRPr lang="en-US" sz="1500" dirty="0"/>
          </a:p>
          <a:p>
            <a:r>
              <a:rPr lang="en-US" sz="1500" dirty="0" smtClean="0"/>
              <a:t>...    return </a:t>
            </a:r>
            <a:r>
              <a:rPr lang="en-US" sz="1500" dirty="0" err="1" smtClean="0"/>
              <a:t>const</a:t>
            </a:r>
            <a:r>
              <a:rPr lang="en-US" sz="1500" dirty="0" smtClean="0"/>
              <a:t>, pars</a:t>
            </a:r>
          </a:p>
          <a:p>
            <a:endParaRPr lang="en-US" sz="1500" dirty="0" smtClean="0"/>
          </a:p>
          <a:p>
            <a:r>
              <a:rPr lang="en-US" sz="1500" dirty="0"/>
              <a:t>&gt;&gt;&gt; </a:t>
            </a:r>
            <a:r>
              <a:rPr lang="en-US" sz="1500" dirty="0" err="1"/>
              <a:t>def</a:t>
            </a:r>
            <a:r>
              <a:rPr lang="en-US" sz="1500" dirty="0"/>
              <a:t> </a:t>
            </a:r>
            <a:r>
              <a:rPr lang="en-US" sz="1500" dirty="0" err="1"/>
              <a:t>call_gauss</a:t>
            </a:r>
            <a:r>
              <a:rPr lang="en-US" sz="1500" dirty="0"/>
              <a:t>(x, y, </a:t>
            </a:r>
            <a:r>
              <a:rPr lang="en-US" sz="1500" dirty="0" err="1"/>
              <a:t>cen</a:t>
            </a:r>
            <a:r>
              <a:rPr lang="en-US" sz="1500" dirty="0"/>
              <a:t>, count, pars):</a:t>
            </a:r>
          </a:p>
          <a:p>
            <a:r>
              <a:rPr lang="en-US" sz="1500" dirty="0" smtClean="0"/>
              <a:t>...    label</a:t>
            </a:r>
            <a:r>
              <a:rPr lang="en-US" sz="1500" dirty="0"/>
              <a:t>=</a:t>
            </a:r>
            <a:r>
              <a:rPr lang="en-US" sz="1500" dirty="0" smtClean="0"/>
              <a:t>'g‘ + </a:t>
            </a:r>
            <a:r>
              <a:rPr lang="en-US" sz="1500" dirty="0" err="1" smtClean="0"/>
              <a:t>str</a:t>
            </a:r>
            <a:r>
              <a:rPr lang="en-US" sz="1500" dirty="0" smtClean="0"/>
              <a:t>(count) + '_'</a:t>
            </a:r>
            <a:endParaRPr lang="en-US" sz="1500" dirty="0"/>
          </a:p>
          <a:p>
            <a:r>
              <a:rPr lang="en-US" sz="1500" dirty="0"/>
              <a:t>... </a:t>
            </a:r>
            <a:r>
              <a:rPr lang="en-US" sz="1500" dirty="0" smtClean="0"/>
              <a:t>   gauss </a:t>
            </a:r>
            <a:r>
              <a:rPr lang="en-US" sz="1500" dirty="0"/>
              <a:t>= </a:t>
            </a:r>
            <a:r>
              <a:rPr lang="en-US" sz="1500" dirty="0" err="1" smtClean="0"/>
              <a:t>GaussianModel</a:t>
            </a:r>
            <a:r>
              <a:rPr lang="en-US" sz="1500" dirty="0" smtClean="0"/>
              <a:t>(prefix = label</a:t>
            </a:r>
            <a:r>
              <a:rPr lang="en-US" sz="1500" dirty="0"/>
              <a:t>)</a:t>
            </a:r>
          </a:p>
          <a:p>
            <a:r>
              <a:rPr lang="en-US" sz="1500" dirty="0" smtClean="0"/>
              <a:t>...    </a:t>
            </a:r>
            <a:r>
              <a:rPr lang="en-US" sz="1500" dirty="0" err="1" smtClean="0"/>
              <a:t>pars.update</a:t>
            </a:r>
            <a:r>
              <a:rPr lang="en-US" sz="1500" dirty="0" smtClean="0"/>
              <a:t>(</a:t>
            </a:r>
            <a:r>
              <a:rPr lang="en-US" sz="1500" dirty="0" err="1" smtClean="0"/>
              <a:t>gauss.make_params</a:t>
            </a:r>
            <a:r>
              <a:rPr lang="en-US" sz="1500" dirty="0"/>
              <a:t>())</a:t>
            </a:r>
          </a:p>
          <a:p>
            <a:r>
              <a:rPr lang="en-US" sz="1500" dirty="0"/>
              <a:t>... </a:t>
            </a:r>
            <a:r>
              <a:rPr lang="en-US" sz="1500" dirty="0" smtClean="0"/>
              <a:t>   pars[label + 'center</a:t>
            </a:r>
            <a:r>
              <a:rPr lang="en-US" sz="1500" dirty="0"/>
              <a:t>'].set(</a:t>
            </a:r>
            <a:r>
              <a:rPr lang="en-US" sz="1500" dirty="0" err="1"/>
              <a:t>cen</a:t>
            </a:r>
            <a:r>
              <a:rPr lang="en-US" sz="1500" dirty="0" smtClean="0"/>
              <a:t>,  min = </a:t>
            </a:r>
            <a:r>
              <a:rPr lang="en-US" sz="1500" dirty="0" err="1" smtClean="0"/>
              <a:t>cen</a:t>
            </a:r>
            <a:r>
              <a:rPr lang="en-US" sz="1500" dirty="0" smtClean="0"/>
              <a:t> - 0.02, max = </a:t>
            </a:r>
            <a:r>
              <a:rPr lang="en-US" sz="1500" dirty="0" err="1" smtClean="0"/>
              <a:t>cen</a:t>
            </a:r>
            <a:r>
              <a:rPr lang="en-US" sz="1500" dirty="0" smtClean="0"/>
              <a:t> + 0.02)</a:t>
            </a:r>
            <a:endParaRPr lang="en-US" sz="1500" dirty="0"/>
          </a:p>
          <a:p>
            <a:r>
              <a:rPr lang="en-US" sz="1500" dirty="0" smtClean="0"/>
              <a:t>...    pars[label + 'amplitude</a:t>
            </a:r>
            <a:r>
              <a:rPr lang="en-US" sz="1500" dirty="0"/>
              <a:t>'].set(0, </a:t>
            </a:r>
            <a:r>
              <a:rPr lang="en-US" sz="1500" dirty="0" smtClean="0"/>
              <a:t>min = -10., max=1.2)</a:t>
            </a:r>
            <a:endParaRPr lang="en-US" sz="1500" dirty="0"/>
          </a:p>
          <a:p>
            <a:r>
              <a:rPr lang="en-US" sz="1500" dirty="0" smtClean="0"/>
              <a:t>...    pars[label + 'sigma</a:t>
            </a:r>
            <a:r>
              <a:rPr lang="en-US" sz="1500" dirty="0"/>
              <a:t>'].</a:t>
            </a:r>
            <a:r>
              <a:rPr lang="en-US" sz="1500" dirty="0" smtClean="0"/>
              <a:t>set(0.2, min = 0.005</a:t>
            </a:r>
            <a:r>
              <a:rPr lang="en-US" sz="1500" dirty="0"/>
              <a:t>, </a:t>
            </a:r>
            <a:r>
              <a:rPr lang="en-US" sz="1500" dirty="0" smtClean="0"/>
              <a:t>max = 0.3)</a:t>
            </a:r>
            <a:endParaRPr lang="en-US" sz="1500" dirty="0"/>
          </a:p>
          <a:p>
            <a:r>
              <a:rPr lang="en-US" sz="1500" dirty="0"/>
              <a:t>... </a:t>
            </a:r>
            <a:r>
              <a:rPr lang="en-US" sz="1500" dirty="0" smtClean="0"/>
              <a:t>   return </a:t>
            </a:r>
            <a:r>
              <a:rPr lang="en-US" sz="1500" dirty="0"/>
              <a:t>gauss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can abridge the process of calling and defining parameters in a </a:t>
            </a:r>
            <a:r>
              <a:rPr lang="en-US" dirty="0" err="1" smtClean="0"/>
              <a:t>def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When we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call_constant</a:t>
            </a:r>
            <a:r>
              <a:rPr lang="en-US" dirty="0" smtClean="0">
                <a:cs typeface="Courier New" panose="02070309020205020404" pitchFamily="49" charset="0"/>
              </a:rPr>
              <a:t>, it will give a tuple with the model and the parameters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define another </a:t>
            </a:r>
            <a:r>
              <a:rPr lang="en-US" dirty="0" smtClean="0">
                <a:cs typeface="Courier New" panose="02070309020205020404" pitchFamily="49" charset="0"/>
              </a:rPr>
              <a:t>one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&gt;&gt;&gt; blend = </a:t>
            </a:r>
            <a:r>
              <a:rPr lang="en-US" sz="1500" dirty="0" err="1" smtClean="0"/>
              <a:t>np.genfromtxt</a:t>
            </a:r>
            <a:r>
              <a:rPr lang="en-US" sz="1500" dirty="0" smtClean="0"/>
              <a:t>(‘blend.dat’, unpack=True)</a:t>
            </a:r>
          </a:p>
          <a:p>
            <a:r>
              <a:rPr lang="en-US" sz="1500" dirty="0"/>
              <a:t>&gt;&gt;&gt; X = blend[0]</a:t>
            </a:r>
          </a:p>
          <a:p>
            <a:r>
              <a:rPr lang="en-US" sz="1500" dirty="0"/>
              <a:t>&gt;&gt;&gt; Y = blend[1]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modsum</a:t>
            </a:r>
            <a:r>
              <a:rPr lang="en-US" sz="1500" dirty="0"/>
              <a:t>, pars = </a:t>
            </a:r>
            <a:r>
              <a:rPr lang="en-US" sz="1500" dirty="0" err="1"/>
              <a:t>call_constant</a:t>
            </a:r>
            <a:r>
              <a:rPr lang="en-US" sz="1500" dirty="0"/>
              <a:t>(X,Y)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modsum</a:t>
            </a:r>
            <a:r>
              <a:rPr lang="en-US" sz="1500" dirty="0"/>
              <a:t> = </a:t>
            </a:r>
            <a:r>
              <a:rPr lang="en-US" sz="1500" dirty="0" err="1"/>
              <a:t>modsum</a:t>
            </a:r>
            <a:r>
              <a:rPr lang="en-US" sz="1500" dirty="0"/>
              <a:t> + </a:t>
            </a:r>
            <a:r>
              <a:rPr lang="en-US" sz="1500" dirty="0" err="1"/>
              <a:t>call_gauss</a:t>
            </a:r>
            <a:r>
              <a:rPr lang="en-US" sz="1500" dirty="0"/>
              <a:t>(X, Y, 5709.38, 1, pars)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modsum</a:t>
            </a:r>
            <a:r>
              <a:rPr lang="en-US" sz="1500" dirty="0"/>
              <a:t> = </a:t>
            </a:r>
            <a:r>
              <a:rPr lang="en-US" sz="1500" dirty="0" err="1"/>
              <a:t>modsum</a:t>
            </a:r>
            <a:r>
              <a:rPr lang="en-US" sz="1500" dirty="0"/>
              <a:t> + </a:t>
            </a:r>
            <a:r>
              <a:rPr lang="en-US" sz="1500" dirty="0" err="1"/>
              <a:t>call_gauss</a:t>
            </a:r>
            <a:r>
              <a:rPr lang="en-US" sz="1500" dirty="0"/>
              <a:t>(X, Y, 5709.44, 2, pars)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can abridge the process of calling and defining parameters in a </a:t>
            </a:r>
            <a:r>
              <a:rPr lang="en-US" dirty="0" err="1" smtClean="0"/>
              <a:t>def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When we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call_constant</a:t>
            </a:r>
            <a:r>
              <a:rPr lang="en-US" dirty="0" smtClean="0">
                <a:cs typeface="Courier New" panose="02070309020205020404" pitchFamily="49" charset="0"/>
              </a:rPr>
              <a:t>, it will give a tuple with the model and the parameters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define another one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(whew!) Now, reading a file containing a spectral line blend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need a first guess on where are our line centers, so they are passed as arguments from the previous functions</a:t>
            </a:r>
          </a:p>
        </p:txBody>
      </p:sp>
    </p:spTree>
    <p:extLst>
      <p:ext uri="{BB962C8B-B14F-4D97-AF65-F5344CB8AC3E}">
        <p14:creationId xmlns:p14="http://schemas.microsoft.com/office/powerpoint/2010/main" val="8709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&gt;&gt;&gt; blend = </a:t>
            </a:r>
            <a:r>
              <a:rPr lang="en-US" sz="1500" dirty="0" err="1" smtClean="0"/>
              <a:t>np.genfromtxt</a:t>
            </a:r>
            <a:r>
              <a:rPr lang="en-US" sz="1500" dirty="0" smtClean="0"/>
              <a:t>(‘blend.dat’, unpack=True)</a:t>
            </a:r>
          </a:p>
          <a:p>
            <a:r>
              <a:rPr lang="en-US" sz="1500" dirty="0" smtClean="0"/>
              <a:t>&gt;&gt;&gt; X = blend[0]</a:t>
            </a:r>
          </a:p>
          <a:p>
            <a:r>
              <a:rPr lang="en-US" sz="1500" dirty="0" smtClean="0"/>
              <a:t>&gt;&gt;&gt; Y = blend[1]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modsum</a:t>
            </a:r>
            <a:r>
              <a:rPr lang="en-US" sz="1500" dirty="0" smtClean="0"/>
              <a:t>, pars = </a:t>
            </a:r>
            <a:r>
              <a:rPr lang="en-US" sz="1500" dirty="0" err="1" smtClean="0"/>
              <a:t>call_constant</a:t>
            </a:r>
            <a:r>
              <a:rPr lang="en-US" sz="1500" dirty="0" smtClean="0"/>
              <a:t>(X,Y)</a:t>
            </a:r>
          </a:p>
          <a:p>
            <a:r>
              <a:rPr lang="en-US" sz="1500" dirty="0"/>
              <a:t>&gt;&gt;&gt; </a:t>
            </a:r>
            <a:r>
              <a:rPr lang="en-US" sz="1500" dirty="0" err="1" smtClean="0"/>
              <a:t>modsum</a:t>
            </a:r>
            <a:r>
              <a:rPr lang="en-US" sz="1500" dirty="0" smtClean="0"/>
              <a:t> = </a:t>
            </a:r>
            <a:r>
              <a:rPr lang="en-US" sz="1500" dirty="0" err="1" smtClean="0"/>
              <a:t>modsum</a:t>
            </a:r>
            <a:r>
              <a:rPr lang="en-US" sz="1500" dirty="0" smtClean="0"/>
              <a:t> + </a:t>
            </a:r>
            <a:r>
              <a:rPr lang="en-US" sz="1500" dirty="0" err="1" smtClean="0"/>
              <a:t>call_gauss</a:t>
            </a:r>
            <a:r>
              <a:rPr lang="en-US" sz="1500" dirty="0" smtClean="0"/>
              <a:t>(X, Y, </a:t>
            </a:r>
            <a:r>
              <a:rPr lang="en-US" sz="1500" dirty="0"/>
              <a:t>5709.38, 1, pars</a:t>
            </a:r>
            <a:r>
              <a:rPr lang="en-US" sz="1500" dirty="0" smtClean="0"/>
              <a:t>)</a:t>
            </a:r>
          </a:p>
          <a:p>
            <a:r>
              <a:rPr lang="en-US" sz="1500" dirty="0"/>
              <a:t>&gt;&gt;&gt; </a:t>
            </a:r>
            <a:r>
              <a:rPr lang="en-US" sz="1500" dirty="0" err="1" smtClean="0"/>
              <a:t>modsum</a:t>
            </a:r>
            <a:r>
              <a:rPr lang="en-US" sz="1500" dirty="0" smtClean="0"/>
              <a:t> = </a:t>
            </a:r>
            <a:r>
              <a:rPr lang="en-US" sz="1500" dirty="0" err="1" smtClean="0"/>
              <a:t>modsum</a:t>
            </a:r>
            <a:r>
              <a:rPr lang="en-US" sz="1500" dirty="0" smtClean="0"/>
              <a:t> + </a:t>
            </a:r>
            <a:r>
              <a:rPr lang="en-US" sz="1500" dirty="0" err="1" smtClean="0"/>
              <a:t>call_gauss</a:t>
            </a:r>
            <a:r>
              <a:rPr lang="en-US" sz="1500" dirty="0" smtClean="0"/>
              <a:t>(X, Y, </a:t>
            </a:r>
            <a:r>
              <a:rPr lang="en-US" sz="1500" dirty="0"/>
              <a:t>5709.44, 2, pars</a:t>
            </a:r>
            <a:r>
              <a:rPr lang="en-US" sz="1500" dirty="0" smtClean="0"/>
              <a:t>)</a:t>
            </a:r>
          </a:p>
          <a:p>
            <a:r>
              <a:rPr lang="en-US" sz="1500" dirty="0"/>
              <a:t>&gt;&gt;&gt; out = </a:t>
            </a:r>
            <a:r>
              <a:rPr lang="en-US" sz="1500" dirty="0" err="1"/>
              <a:t>modsum.fit</a:t>
            </a:r>
            <a:r>
              <a:rPr lang="en-US" sz="1500" dirty="0"/>
              <a:t>(blend[1], pars, x = </a:t>
            </a:r>
            <a:r>
              <a:rPr lang="en-US" sz="1500" dirty="0" smtClean="0"/>
              <a:t>)</a:t>
            </a:r>
            <a:endParaRPr lang="en-US" sz="1500" dirty="0"/>
          </a:p>
          <a:p>
            <a:r>
              <a:rPr lang="en-US" sz="1500" dirty="0"/>
              <a:t>&gt;&gt;&gt; </a:t>
            </a:r>
            <a:r>
              <a:rPr lang="en-US" sz="1500" dirty="0" err="1"/>
              <a:t>bvals</a:t>
            </a:r>
            <a:r>
              <a:rPr lang="en-US" sz="1500" dirty="0"/>
              <a:t> = </a:t>
            </a:r>
            <a:r>
              <a:rPr lang="en-US" sz="1500" dirty="0" err="1"/>
              <a:t>out.best_values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Now, fitting the composed model as an object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Attributing the fitted parameters for a dictionary object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&gt;&gt;&gt; </a:t>
            </a:r>
            <a:r>
              <a:rPr lang="en-US" sz="1500" dirty="0" err="1" smtClean="0"/>
              <a:t>bvals</a:t>
            </a:r>
            <a:endParaRPr lang="en-US" sz="1500" dirty="0" smtClean="0"/>
          </a:p>
          <a:p>
            <a:r>
              <a:rPr lang="en-US" sz="1500" dirty="0"/>
              <a:t>{'</a:t>
            </a:r>
            <a:r>
              <a:rPr lang="en-US" sz="1500" dirty="0" err="1"/>
              <a:t>constant_c</a:t>
            </a:r>
            <a:r>
              <a:rPr lang="en-US" sz="1500" dirty="0"/>
              <a:t>': 0.49397897495513765,</a:t>
            </a:r>
          </a:p>
          <a:p>
            <a:r>
              <a:rPr lang="en-US" sz="1500" dirty="0"/>
              <a:t> 'g1_amplitude': 0.060487229982086888,</a:t>
            </a:r>
          </a:p>
          <a:p>
            <a:r>
              <a:rPr lang="en-US" sz="1500" dirty="0"/>
              <a:t> 'g1_center': 5709.3999999991884,</a:t>
            </a:r>
          </a:p>
          <a:p>
            <a:r>
              <a:rPr lang="en-US" sz="1500" dirty="0"/>
              <a:t> 'g1_sigma': 0.17871403025631516,</a:t>
            </a:r>
          </a:p>
          <a:p>
            <a:r>
              <a:rPr lang="en-US" sz="1500" dirty="0"/>
              <a:t> 'g2_amplitude': -0.14775858864141611,</a:t>
            </a:r>
          </a:p>
          <a:p>
            <a:r>
              <a:rPr lang="en-US" sz="1500" dirty="0"/>
              <a:t> 'g2_center': 5709.4393240686413,</a:t>
            </a:r>
          </a:p>
          <a:p>
            <a:r>
              <a:rPr lang="en-US" sz="1500" dirty="0"/>
              <a:t> 'g2_sigma': 0.1379790055019624}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Now, fitting the composed model as an object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Attributing the fitted parameters for a dictionary object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Getting our parameters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5860</TotalTime>
  <Words>839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A practical start</vt:lpstr>
      <vt:lpstr>A practical start</vt:lpstr>
      <vt:lpstr>The Parameters class</vt:lpstr>
      <vt:lpstr>Combining models</vt:lpstr>
      <vt:lpstr>Combining models</vt:lpstr>
      <vt:lpstr>Combining models</vt:lpstr>
      <vt:lpstr>Combining models</vt:lpstr>
      <vt:lpstr>Combining models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146</cp:revision>
  <dcterms:created xsi:type="dcterms:W3CDTF">2015-10-07T20:19:11Z</dcterms:created>
  <dcterms:modified xsi:type="dcterms:W3CDTF">2015-10-13T14:38:28Z</dcterms:modified>
</cp:coreProperties>
</file>