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75A8"/>
    <a:srgbClr val="FFD445"/>
    <a:srgbClr val="3777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1182" y="9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1" d="100"/>
          <a:sy n="61" d="100"/>
        </p:scale>
        <p:origin x="189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86B980-B205-4923-A15E-F02E470EC83C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ADB8E0-EFF9-4D72-8D8A-17E8F2921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7288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D4BD73-7414-41BA-A718-ABCCF6D5C25D}" type="datetimeFigureOut">
              <a:rPr lang="pt-BR" smtClean="0"/>
              <a:t>13/10/2015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84459C-FE9D-469A-90D3-8575DF2C278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7129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805" y="2165683"/>
            <a:ext cx="4355433" cy="4355433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20" name="Title 1"/>
          <p:cNvSpPr>
            <a:spLocks noGrp="1"/>
          </p:cNvSpPr>
          <p:nvPr>
            <p:ph type="ctrTitle"/>
          </p:nvPr>
        </p:nvSpPr>
        <p:spPr>
          <a:xfrm>
            <a:off x="541421" y="721894"/>
            <a:ext cx="5414211" cy="778795"/>
          </a:xfrm>
        </p:spPr>
        <p:txBody>
          <a:bodyPr>
            <a:normAutofit/>
          </a:bodyPr>
          <a:lstStyle/>
          <a:p>
            <a:r>
              <a:rPr lang="pt-BR" dirty="0" smtClean="0"/>
              <a:t>IAG Python Boot </a:t>
            </a:r>
            <a:r>
              <a:rPr lang="pt-BR" dirty="0" err="1" smtClean="0"/>
              <a:t>Camp</a:t>
            </a:r>
            <a:endParaRPr lang="pt-BR" dirty="0"/>
          </a:p>
        </p:txBody>
      </p:sp>
      <p:sp>
        <p:nvSpPr>
          <p:cNvPr id="22" name="Subtitle 2"/>
          <p:cNvSpPr txBox="1">
            <a:spLocks/>
          </p:cNvSpPr>
          <p:nvPr userDrawn="1"/>
        </p:nvSpPr>
        <p:spPr>
          <a:xfrm>
            <a:off x="1034716" y="5631367"/>
            <a:ext cx="1528010" cy="49270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Elvis Cantelli</a:t>
            </a:r>
            <a:endParaRPr lang="pt-BR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4294967295"/>
          </p:nvPr>
        </p:nvSpPr>
        <p:spPr>
          <a:xfrm>
            <a:off x="902380" y="2386851"/>
            <a:ext cx="4355431" cy="801519"/>
          </a:xfrm>
        </p:spPr>
        <p:txBody>
          <a:bodyPr>
            <a:normAutofit lnSpcReduction="10000"/>
          </a:bodyPr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112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2F184-3C7A-4738-8F21-11E032F81423}" type="datetimeFigureOut">
              <a:rPr lang="pt-BR" smtClean="0"/>
              <a:t>13/10/2015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2BF26-81DA-4EAD-BF0E-E68215C5AC06}" type="slidenum">
              <a:rPr lang="pt-BR" smtClean="0"/>
              <a:t>‹#›</a:t>
            </a:fld>
            <a:endParaRPr lang="pt-BR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-12032" y="132347"/>
            <a:ext cx="8241632" cy="0"/>
          </a:xfrm>
          <a:prstGeom prst="line">
            <a:avLst/>
          </a:prstGeom>
          <a:ln w="57150">
            <a:solidFill>
              <a:srgbClr val="377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-12032" y="264695"/>
            <a:ext cx="8241632" cy="0"/>
          </a:xfrm>
          <a:prstGeom prst="line">
            <a:avLst/>
          </a:prstGeom>
          <a:ln w="57150">
            <a:solidFill>
              <a:srgbClr val="FFD44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788" y="36096"/>
            <a:ext cx="806116" cy="806116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6617368" y="276726"/>
            <a:ext cx="1696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200" b="1" dirty="0" smtClean="0"/>
              <a:t>IAG Python Boot </a:t>
            </a:r>
            <a:r>
              <a:rPr lang="pt-BR" sz="1200" b="1" dirty="0" err="1" smtClean="0"/>
              <a:t>Camp</a:t>
            </a:r>
            <a:endParaRPr lang="pt-BR" sz="1200" b="1" dirty="0" smtClean="0"/>
          </a:p>
          <a:p>
            <a:pPr algn="r"/>
            <a:r>
              <a:rPr lang="pt-BR" sz="1200" b="1" dirty="0" err="1" smtClean="0"/>
              <a:t>Matplotlib</a:t>
            </a:r>
            <a:endParaRPr lang="pt-BR" sz="1200" b="1" dirty="0"/>
          </a:p>
        </p:txBody>
      </p:sp>
    </p:spTree>
    <p:extLst>
      <p:ext uri="{BB962C8B-B14F-4D97-AF65-F5344CB8AC3E}">
        <p14:creationId xmlns:p14="http://schemas.microsoft.com/office/powerpoint/2010/main" val="30353421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2F184-3C7A-4738-8F21-11E032F81423}" type="datetimeFigureOut">
              <a:rPr lang="pt-BR" smtClean="0"/>
              <a:t>13/10/2015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2BF26-81DA-4EAD-BF0E-E68215C5AC06}" type="slidenum">
              <a:rPr lang="pt-BR" smtClean="0"/>
              <a:t>‹#›</a:t>
            </a:fld>
            <a:endParaRPr lang="pt-BR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-12032" y="132347"/>
            <a:ext cx="8241632" cy="0"/>
          </a:xfrm>
          <a:prstGeom prst="line">
            <a:avLst/>
          </a:prstGeom>
          <a:ln w="57150">
            <a:solidFill>
              <a:srgbClr val="377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-12032" y="264695"/>
            <a:ext cx="8241632" cy="0"/>
          </a:xfrm>
          <a:prstGeom prst="line">
            <a:avLst/>
          </a:prstGeom>
          <a:ln w="57150">
            <a:solidFill>
              <a:srgbClr val="FFD44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788" y="36096"/>
            <a:ext cx="806116" cy="806116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6617368" y="276726"/>
            <a:ext cx="1696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200" b="1" dirty="0" smtClean="0"/>
              <a:t>IAG Python Boot </a:t>
            </a:r>
            <a:r>
              <a:rPr lang="pt-BR" sz="1200" b="1" dirty="0" err="1" smtClean="0"/>
              <a:t>Camp</a:t>
            </a:r>
            <a:endParaRPr lang="pt-BR" sz="1200" b="1" dirty="0" smtClean="0"/>
          </a:p>
          <a:p>
            <a:pPr algn="r"/>
            <a:r>
              <a:rPr lang="pt-BR" sz="1200" b="1" dirty="0" err="1" smtClean="0"/>
              <a:t>Matplotlib</a:t>
            </a:r>
            <a:endParaRPr lang="pt-BR" sz="1200" b="1" dirty="0"/>
          </a:p>
        </p:txBody>
      </p:sp>
    </p:spTree>
    <p:extLst>
      <p:ext uri="{BB962C8B-B14F-4D97-AF65-F5344CB8AC3E}">
        <p14:creationId xmlns:p14="http://schemas.microsoft.com/office/powerpoint/2010/main" val="2634375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2F184-3C7A-4738-8F21-11E032F81423}" type="datetimeFigureOut">
              <a:rPr lang="pt-BR" smtClean="0"/>
              <a:t>13/10/2015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2BF26-81DA-4EAD-BF0E-E68215C5AC06}" type="slidenum">
              <a:rPr lang="pt-BR" smtClean="0"/>
              <a:t>‹#›</a:t>
            </a:fld>
            <a:endParaRPr lang="pt-BR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-12032" y="132347"/>
            <a:ext cx="8241632" cy="0"/>
          </a:xfrm>
          <a:prstGeom prst="line">
            <a:avLst/>
          </a:prstGeom>
          <a:ln w="57150">
            <a:solidFill>
              <a:srgbClr val="377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-12032" y="264695"/>
            <a:ext cx="8241632" cy="0"/>
          </a:xfrm>
          <a:prstGeom prst="line">
            <a:avLst/>
          </a:prstGeom>
          <a:ln w="57150">
            <a:solidFill>
              <a:srgbClr val="FFD44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788" y="36096"/>
            <a:ext cx="806116" cy="806116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6617368" y="276726"/>
            <a:ext cx="1696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200" b="1" dirty="0" smtClean="0"/>
              <a:t>IAG Python Boot </a:t>
            </a:r>
            <a:r>
              <a:rPr lang="pt-BR" sz="1200" b="1" dirty="0" err="1" smtClean="0"/>
              <a:t>Camp</a:t>
            </a:r>
            <a:endParaRPr lang="pt-BR" sz="1200" b="1" dirty="0" smtClean="0"/>
          </a:p>
          <a:p>
            <a:pPr algn="r"/>
            <a:r>
              <a:rPr lang="pt-BR" sz="1200" b="1" dirty="0" err="1" smtClean="0"/>
              <a:t>LmFit</a:t>
            </a:r>
            <a:endParaRPr lang="pt-BR" sz="1200" b="1" dirty="0"/>
          </a:p>
        </p:txBody>
      </p:sp>
    </p:spTree>
    <p:extLst>
      <p:ext uri="{BB962C8B-B14F-4D97-AF65-F5344CB8AC3E}">
        <p14:creationId xmlns:p14="http://schemas.microsoft.com/office/powerpoint/2010/main" val="292804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2F184-3C7A-4738-8F21-11E032F81423}" type="datetimeFigureOut">
              <a:rPr lang="pt-BR" smtClean="0"/>
              <a:t>13/10/2015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2BF26-81DA-4EAD-BF0E-E68215C5AC06}" type="slidenum">
              <a:rPr lang="pt-BR" smtClean="0"/>
              <a:t>‹#›</a:t>
            </a:fld>
            <a:endParaRPr lang="pt-BR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-12032" y="132347"/>
            <a:ext cx="8241632" cy="0"/>
          </a:xfrm>
          <a:prstGeom prst="line">
            <a:avLst/>
          </a:prstGeom>
          <a:ln w="57150">
            <a:solidFill>
              <a:srgbClr val="377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-12032" y="264695"/>
            <a:ext cx="8241632" cy="0"/>
          </a:xfrm>
          <a:prstGeom prst="line">
            <a:avLst/>
          </a:prstGeom>
          <a:ln w="57150">
            <a:solidFill>
              <a:srgbClr val="FFD44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788" y="36096"/>
            <a:ext cx="806116" cy="806116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1021429"/>
          </a:xfrm>
        </p:spPr>
        <p:txBody>
          <a:bodyPr/>
          <a:lstStyle/>
          <a:p>
            <a:pPr algn="ctr"/>
            <a:r>
              <a:rPr lang="en-US" dirty="0" smtClean="0"/>
              <a:t>HANDS-ON!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"/>
          </p:nvPr>
        </p:nvSpPr>
        <p:spPr>
          <a:xfrm>
            <a:off x="623888" y="2947738"/>
            <a:ext cx="7886700" cy="314191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6617368" y="276726"/>
            <a:ext cx="1696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200" b="1" dirty="0" smtClean="0"/>
              <a:t>IAG Python Boot </a:t>
            </a:r>
            <a:r>
              <a:rPr lang="pt-BR" sz="1200" b="1" dirty="0" err="1" smtClean="0"/>
              <a:t>Camp</a:t>
            </a:r>
            <a:endParaRPr lang="pt-BR" sz="1200" b="1" dirty="0" smtClean="0"/>
          </a:p>
          <a:p>
            <a:pPr algn="r"/>
            <a:r>
              <a:rPr lang="pt-BR" sz="1200" b="1" dirty="0" err="1" smtClean="0"/>
              <a:t>LmFit</a:t>
            </a:r>
            <a:endParaRPr lang="pt-BR" sz="1200" b="1" dirty="0"/>
          </a:p>
        </p:txBody>
      </p:sp>
    </p:spTree>
    <p:extLst>
      <p:ext uri="{BB962C8B-B14F-4D97-AF65-F5344CB8AC3E}">
        <p14:creationId xmlns:p14="http://schemas.microsoft.com/office/powerpoint/2010/main" val="36878108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2F184-3C7A-4738-8F21-11E032F81423}" type="datetimeFigureOut">
              <a:rPr lang="pt-BR" smtClean="0"/>
              <a:t>13/10/2015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2BF26-81DA-4EAD-BF0E-E68215C5AC06}" type="slidenum">
              <a:rPr lang="pt-BR" smtClean="0"/>
              <a:t>‹#›</a:t>
            </a:fld>
            <a:endParaRPr lang="pt-BR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-12032" y="132347"/>
            <a:ext cx="8241632" cy="0"/>
          </a:xfrm>
          <a:prstGeom prst="line">
            <a:avLst/>
          </a:prstGeom>
          <a:ln w="57150">
            <a:solidFill>
              <a:srgbClr val="377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-12032" y="264695"/>
            <a:ext cx="8241632" cy="0"/>
          </a:xfrm>
          <a:prstGeom prst="line">
            <a:avLst/>
          </a:prstGeom>
          <a:ln w="57150">
            <a:solidFill>
              <a:srgbClr val="FFD44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788" y="36096"/>
            <a:ext cx="806116" cy="806116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6617368" y="276726"/>
            <a:ext cx="1696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200" b="1" dirty="0" smtClean="0"/>
              <a:t>IAG Python Boot </a:t>
            </a:r>
            <a:r>
              <a:rPr lang="pt-BR" sz="1200" b="1" dirty="0" err="1" smtClean="0"/>
              <a:t>Camp</a:t>
            </a:r>
            <a:endParaRPr lang="pt-BR" sz="1200" b="1" dirty="0" smtClean="0"/>
          </a:p>
          <a:p>
            <a:pPr algn="r"/>
            <a:r>
              <a:rPr lang="pt-BR" sz="1200" b="1" dirty="0" err="1" smtClean="0"/>
              <a:t>LmFit</a:t>
            </a:r>
            <a:endParaRPr lang="pt-BR" sz="1200" b="1" dirty="0"/>
          </a:p>
        </p:txBody>
      </p:sp>
    </p:spTree>
    <p:extLst>
      <p:ext uri="{BB962C8B-B14F-4D97-AF65-F5344CB8AC3E}">
        <p14:creationId xmlns:p14="http://schemas.microsoft.com/office/powerpoint/2010/main" val="40804398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2F184-3C7A-4738-8F21-11E032F81423}" type="datetimeFigureOut">
              <a:rPr lang="pt-BR" smtClean="0"/>
              <a:t>13/10/2015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2BF26-81DA-4EAD-BF0E-E68215C5AC06}" type="slidenum">
              <a:rPr lang="pt-BR" smtClean="0"/>
              <a:t>‹#›</a:t>
            </a:fld>
            <a:endParaRPr lang="pt-BR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-12032" y="132347"/>
            <a:ext cx="8241632" cy="0"/>
          </a:xfrm>
          <a:prstGeom prst="line">
            <a:avLst/>
          </a:prstGeom>
          <a:ln w="57150">
            <a:solidFill>
              <a:srgbClr val="377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-12032" y="264695"/>
            <a:ext cx="8241632" cy="0"/>
          </a:xfrm>
          <a:prstGeom prst="line">
            <a:avLst/>
          </a:prstGeom>
          <a:ln w="57150">
            <a:solidFill>
              <a:srgbClr val="FFD44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788" y="36096"/>
            <a:ext cx="806116" cy="806116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6617368" y="276726"/>
            <a:ext cx="1696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200" b="1" dirty="0" smtClean="0"/>
              <a:t>IAG Python Boot </a:t>
            </a:r>
            <a:r>
              <a:rPr lang="pt-BR" sz="1200" b="1" dirty="0" err="1" smtClean="0"/>
              <a:t>Camp</a:t>
            </a:r>
            <a:endParaRPr lang="pt-BR" sz="1200" b="1" dirty="0" smtClean="0"/>
          </a:p>
          <a:p>
            <a:pPr algn="r"/>
            <a:r>
              <a:rPr lang="pt-BR" sz="1200" b="1" dirty="0" err="1" smtClean="0"/>
              <a:t>LmFit</a:t>
            </a:r>
            <a:endParaRPr lang="pt-BR" sz="1200" b="1" dirty="0"/>
          </a:p>
        </p:txBody>
      </p:sp>
    </p:spTree>
    <p:extLst>
      <p:ext uri="{BB962C8B-B14F-4D97-AF65-F5344CB8AC3E}">
        <p14:creationId xmlns:p14="http://schemas.microsoft.com/office/powerpoint/2010/main" val="1967390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2F184-3C7A-4738-8F21-11E032F81423}" type="datetimeFigureOut">
              <a:rPr lang="pt-BR" smtClean="0"/>
              <a:t>13/10/2015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2BF26-81DA-4EAD-BF0E-E68215C5AC06}" type="slidenum">
              <a:rPr lang="pt-BR" smtClean="0"/>
              <a:t>‹#›</a:t>
            </a:fld>
            <a:endParaRPr lang="pt-BR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12032" y="132347"/>
            <a:ext cx="8241632" cy="0"/>
          </a:xfrm>
          <a:prstGeom prst="line">
            <a:avLst/>
          </a:prstGeom>
          <a:ln w="57150">
            <a:solidFill>
              <a:srgbClr val="377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>
            <a:off x="-12032" y="264695"/>
            <a:ext cx="8241632" cy="0"/>
          </a:xfrm>
          <a:prstGeom prst="line">
            <a:avLst/>
          </a:prstGeom>
          <a:ln w="57150">
            <a:solidFill>
              <a:srgbClr val="FFD44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788" y="36096"/>
            <a:ext cx="806116" cy="806116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6617368" y="276726"/>
            <a:ext cx="1696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200" b="1" dirty="0" smtClean="0"/>
              <a:t>IAG Python Boot </a:t>
            </a:r>
            <a:r>
              <a:rPr lang="pt-BR" sz="1200" b="1" dirty="0" err="1" smtClean="0"/>
              <a:t>Camp</a:t>
            </a:r>
            <a:endParaRPr lang="pt-BR" sz="1200" b="1" dirty="0" smtClean="0"/>
          </a:p>
          <a:p>
            <a:pPr algn="r"/>
            <a:r>
              <a:rPr lang="pt-BR" sz="1200" b="1" dirty="0" err="1" smtClean="0"/>
              <a:t>Matplotlib</a:t>
            </a:r>
            <a:endParaRPr lang="pt-BR" sz="1200" b="1" dirty="0"/>
          </a:p>
        </p:txBody>
      </p:sp>
    </p:spTree>
    <p:extLst>
      <p:ext uri="{BB962C8B-B14F-4D97-AF65-F5344CB8AC3E}">
        <p14:creationId xmlns:p14="http://schemas.microsoft.com/office/powerpoint/2010/main" val="510503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2F184-3C7A-4738-8F21-11E032F81423}" type="datetimeFigureOut">
              <a:rPr lang="pt-BR" smtClean="0"/>
              <a:t>13/10/2015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2BF26-81DA-4EAD-BF0E-E68215C5AC06}" type="slidenum">
              <a:rPr lang="pt-BR" smtClean="0"/>
              <a:t>‹#›</a:t>
            </a:fld>
            <a:endParaRPr lang="pt-BR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-12032" y="132347"/>
            <a:ext cx="8241632" cy="0"/>
          </a:xfrm>
          <a:prstGeom prst="line">
            <a:avLst/>
          </a:prstGeom>
          <a:ln w="57150">
            <a:solidFill>
              <a:srgbClr val="377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 userDrawn="1"/>
        </p:nvCxnSpPr>
        <p:spPr>
          <a:xfrm>
            <a:off x="-12032" y="264695"/>
            <a:ext cx="8241632" cy="0"/>
          </a:xfrm>
          <a:prstGeom prst="line">
            <a:avLst/>
          </a:prstGeom>
          <a:ln w="57150">
            <a:solidFill>
              <a:srgbClr val="FFD44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788" y="36096"/>
            <a:ext cx="806116" cy="806116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6617368" y="276726"/>
            <a:ext cx="1696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200" b="1" dirty="0" smtClean="0"/>
              <a:t>IAG Python Boot </a:t>
            </a:r>
            <a:r>
              <a:rPr lang="pt-BR" sz="1200" b="1" dirty="0" err="1" smtClean="0"/>
              <a:t>Camp</a:t>
            </a:r>
            <a:endParaRPr lang="pt-BR" sz="1200" b="1" dirty="0" smtClean="0"/>
          </a:p>
          <a:p>
            <a:pPr algn="r"/>
            <a:r>
              <a:rPr lang="pt-BR" sz="1200" b="1" dirty="0" err="1" smtClean="0"/>
              <a:t>Matplotlib</a:t>
            </a:r>
            <a:endParaRPr lang="pt-BR" sz="1200" b="1" dirty="0"/>
          </a:p>
        </p:txBody>
      </p:sp>
    </p:spTree>
    <p:extLst>
      <p:ext uri="{BB962C8B-B14F-4D97-AF65-F5344CB8AC3E}">
        <p14:creationId xmlns:p14="http://schemas.microsoft.com/office/powerpoint/2010/main" val="29618460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0" y="385012"/>
            <a:ext cx="5963465" cy="613610"/>
          </a:xfrm>
        </p:spPr>
        <p:txBody>
          <a:bodyPr anchor="b"/>
          <a:lstStyle>
            <a:lvl1pPr>
              <a:defRPr sz="3200"/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2632" y="1179095"/>
            <a:ext cx="4235115" cy="5029199"/>
          </a:xfrm>
        </p:spPr>
        <p:txBody>
          <a:bodyPr>
            <a:normAutofit/>
          </a:bodyPr>
          <a:lstStyle>
            <a:lvl1pPr marL="0" indent="0">
              <a:spcBef>
                <a:spcPts val="200"/>
              </a:spcBef>
              <a:buNone/>
              <a:defRPr sz="16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0632" y="1179095"/>
            <a:ext cx="4547935" cy="5005138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2F184-3C7A-4738-8F21-11E032F81423}" type="datetimeFigureOut">
              <a:rPr lang="pt-BR" smtClean="0"/>
              <a:t>13/10/2015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2BF26-81DA-4EAD-BF0E-E68215C5AC06}" type="slidenum">
              <a:rPr lang="pt-BR" smtClean="0"/>
              <a:t>‹#›</a:t>
            </a:fld>
            <a:endParaRPr lang="pt-BR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-12032" y="132347"/>
            <a:ext cx="8241632" cy="0"/>
          </a:xfrm>
          <a:prstGeom prst="line">
            <a:avLst/>
          </a:prstGeom>
          <a:ln w="57150">
            <a:solidFill>
              <a:srgbClr val="377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-12032" y="264695"/>
            <a:ext cx="8241632" cy="0"/>
          </a:xfrm>
          <a:prstGeom prst="line">
            <a:avLst/>
          </a:prstGeom>
          <a:ln w="57150">
            <a:solidFill>
              <a:srgbClr val="FFD44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788" y="36096"/>
            <a:ext cx="806116" cy="806116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6617368" y="276726"/>
            <a:ext cx="1696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200" b="1" dirty="0" smtClean="0"/>
              <a:t>IAG Python Boot </a:t>
            </a:r>
            <a:r>
              <a:rPr lang="pt-BR" sz="1200" b="1" dirty="0" err="1" smtClean="0"/>
              <a:t>Camp</a:t>
            </a:r>
            <a:endParaRPr lang="pt-BR" sz="1200" b="1" dirty="0" smtClean="0"/>
          </a:p>
          <a:p>
            <a:pPr algn="r"/>
            <a:r>
              <a:rPr lang="pt-BR" sz="1200" b="1" dirty="0" err="1" smtClean="0"/>
              <a:t>LmFit</a:t>
            </a:r>
            <a:endParaRPr lang="pt-BR" sz="1200" b="1" dirty="0"/>
          </a:p>
        </p:txBody>
      </p:sp>
    </p:spTree>
    <p:extLst>
      <p:ext uri="{BB962C8B-B14F-4D97-AF65-F5344CB8AC3E}">
        <p14:creationId xmlns:p14="http://schemas.microsoft.com/office/powerpoint/2010/main" val="13109431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0" y="385012"/>
            <a:ext cx="5963465" cy="613610"/>
          </a:xfrm>
        </p:spPr>
        <p:txBody>
          <a:bodyPr anchor="b"/>
          <a:lstStyle>
            <a:lvl1pPr>
              <a:defRPr sz="3200"/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3537" y="1179095"/>
            <a:ext cx="5414210" cy="5029199"/>
          </a:xfrm>
        </p:spPr>
        <p:txBody>
          <a:bodyPr>
            <a:normAutofit/>
          </a:bodyPr>
          <a:lstStyle>
            <a:lvl1pPr marL="0" indent="0">
              <a:spcBef>
                <a:spcPts val="200"/>
              </a:spcBef>
              <a:buNone/>
              <a:defRPr sz="16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0633" y="1179095"/>
            <a:ext cx="3344778" cy="500513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2F184-3C7A-4738-8F21-11E032F81423}" type="datetimeFigureOut">
              <a:rPr lang="pt-BR" smtClean="0"/>
              <a:t>13/10/2015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2BF26-81DA-4EAD-BF0E-E68215C5AC06}" type="slidenum">
              <a:rPr lang="pt-BR" smtClean="0"/>
              <a:t>‹#›</a:t>
            </a:fld>
            <a:endParaRPr lang="pt-BR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-12032" y="132347"/>
            <a:ext cx="8241632" cy="0"/>
          </a:xfrm>
          <a:prstGeom prst="line">
            <a:avLst/>
          </a:prstGeom>
          <a:ln w="57150">
            <a:solidFill>
              <a:srgbClr val="377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-12032" y="264695"/>
            <a:ext cx="8241632" cy="0"/>
          </a:xfrm>
          <a:prstGeom prst="line">
            <a:avLst/>
          </a:prstGeom>
          <a:ln w="57150">
            <a:solidFill>
              <a:srgbClr val="FFD44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788" y="36096"/>
            <a:ext cx="806116" cy="806116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6617368" y="276726"/>
            <a:ext cx="1696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200" b="1" dirty="0" smtClean="0"/>
              <a:t>IAG Python Boot </a:t>
            </a:r>
            <a:r>
              <a:rPr lang="pt-BR" sz="1200" b="1" dirty="0" err="1" smtClean="0"/>
              <a:t>Camp</a:t>
            </a:r>
            <a:endParaRPr lang="pt-BR" sz="1200" b="1" dirty="0" smtClean="0"/>
          </a:p>
          <a:p>
            <a:pPr algn="r"/>
            <a:r>
              <a:rPr lang="pt-BR" sz="1200" b="1" dirty="0" err="1" smtClean="0"/>
              <a:t>LmFit</a:t>
            </a:r>
            <a:endParaRPr lang="pt-BR" sz="1200" b="1" dirty="0"/>
          </a:p>
        </p:txBody>
      </p:sp>
    </p:spTree>
    <p:extLst>
      <p:ext uri="{BB962C8B-B14F-4D97-AF65-F5344CB8AC3E}">
        <p14:creationId xmlns:p14="http://schemas.microsoft.com/office/powerpoint/2010/main" val="6635286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3775A8">
                <a:alpha val="20000"/>
              </a:srgbClr>
            </a:gs>
            <a:gs pos="100000">
              <a:srgbClr val="FFD445">
                <a:alpha val="20000"/>
              </a:srgb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72F184-3C7A-4738-8F21-11E032F81423}" type="datetimeFigureOut">
              <a:rPr lang="pt-BR" smtClean="0"/>
              <a:t>13/10/2015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F2BF26-81DA-4EAD-BF0E-E68215C5AC0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9886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72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IAG Python Boot Camp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4294967295"/>
          </p:nvPr>
        </p:nvSpPr>
        <p:spPr>
          <a:xfrm>
            <a:off x="902380" y="2386851"/>
            <a:ext cx="4355431" cy="1198560"/>
          </a:xfrm>
        </p:spPr>
        <p:txBody>
          <a:bodyPr>
            <a:normAutofit lnSpcReduction="10000"/>
          </a:bodyPr>
          <a:lstStyle>
            <a:lvl1pPr>
              <a:defRPr/>
            </a:lvl1pPr>
          </a:lstStyle>
          <a:p>
            <a:r>
              <a:rPr lang="en-US" dirty="0" err="1" smtClean="0"/>
              <a:t>LmFit</a:t>
            </a:r>
            <a:r>
              <a:rPr lang="en-US" dirty="0" smtClean="0"/>
              <a:t> – Least-Squares minimization and curve fitting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58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Powerful tool for fitting data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High </a:t>
            </a:r>
            <a:r>
              <a:rPr lang="en-US" dirty="0"/>
              <a:t>control over </a:t>
            </a:r>
            <a:r>
              <a:rPr lang="en-US" dirty="0" smtClean="0"/>
              <a:t>parameters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Model different profiles over data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Objects carry useful properties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Built-in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442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158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FFFF00"/>
      </a:accent2>
      <a:accent3>
        <a:srgbClr val="A5A5A5"/>
      </a:accent3>
      <a:accent4>
        <a:srgbClr val="FF0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5728</TotalTime>
  <Words>32</Words>
  <Application>Microsoft Office PowerPoint</Application>
  <PresentationFormat>On-screen Show (4:3)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Courier New</vt:lpstr>
      <vt:lpstr>Office Theme</vt:lpstr>
      <vt:lpstr>IAG Python Boot Camp</vt:lpstr>
      <vt:lpstr>Features</vt:lpstr>
      <vt:lpstr>PowerPoint Presentation</vt:lpstr>
    </vt:vector>
  </TitlesOfParts>
  <Company>IAG-USP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Elvis Cantelli</dc:creator>
  <cp:lastModifiedBy>Elvis Cantelli</cp:lastModifiedBy>
  <cp:revision>132</cp:revision>
  <dcterms:created xsi:type="dcterms:W3CDTF">2015-10-07T20:19:11Z</dcterms:created>
  <dcterms:modified xsi:type="dcterms:W3CDTF">2015-10-13T11:23:56Z</dcterms:modified>
</cp:coreProperties>
</file>