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5A8"/>
    <a:srgbClr val="FFD445"/>
    <a:srgbClr val="377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8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B980-B205-4923-A15E-F02E470EC83C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DB8E0-EFF9-4D72-8D8A-17E8F292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28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4BD73-7414-41BA-A718-ABCCF6D5C25D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4459C-FE9D-469A-90D3-8575DF2C27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4459C-FE9D-469A-90D3-8575DF2C278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47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5" y="2165683"/>
            <a:ext cx="4355433" cy="435543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41421" y="721894"/>
            <a:ext cx="5414211" cy="778795"/>
          </a:xfrm>
        </p:spPr>
        <p:txBody>
          <a:bodyPr>
            <a:normAutofit/>
          </a:bodyPr>
          <a:lstStyle/>
          <a:p>
            <a:r>
              <a:rPr lang="pt-BR" dirty="0" smtClean="0"/>
              <a:t>IAG Python Boot </a:t>
            </a:r>
            <a:r>
              <a:rPr lang="pt-BR" dirty="0" err="1" smtClean="0"/>
              <a:t>Camp</a:t>
            </a:r>
            <a:endParaRPr lang="pt-BR" dirty="0"/>
          </a:p>
        </p:txBody>
      </p:sp>
      <p:sp>
        <p:nvSpPr>
          <p:cNvPr id="22" name="Subtitle 2"/>
          <p:cNvSpPr txBox="1">
            <a:spLocks/>
          </p:cNvSpPr>
          <p:nvPr userDrawn="1"/>
        </p:nvSpPr>
        <p:spPr>
          <a:xfrm>
            <a:off x="1034716" y="5631367"/>
            <a:ext cx="1528010" cy="492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Elvis Cantelli</a:t>
            </a:r>
            <a:endParaRPr lang="pt-BR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801519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Sympy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03534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Sympy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6343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PyRAF</a:t>
            </a:r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9280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021429"/>
          </a:xfrm>
        </p:spPr>
        <p:txBody>
          <a:bodyPr/>
          <a:lstStyle/>
          <a:p>
            <a:pPr algn="ctr"/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47738"/>
            <a:ext cx="7886700" cy="31419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PyRAF</a:t>
            </a:r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68781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PyRAF</a:t>
            </a:r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408043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PyRAF</a:t>
            </a:r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96739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PyRAF</a:t>
            </a:r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5105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Pyraf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6184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85012"/>
            <a:ext cx="5963465" cy="61361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02919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6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PyRAF</a:t>
            </a:r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31094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9625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1454" y="950494"/>
            <a:ext cx="4629150" cy="535405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03947"/>
            <a:ext cx="2949178" cy="47885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PyRAF</a:t>
            </a:r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46936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775A8">
                <a:alpha val="20000"/>
              </a:srgbClr>
            </a:gs>
            <a:gs pos="100000">
              <a:srgbClr val="FFD445">
                <a:alpha val="2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F184-3C7A-4738-8F21-11E032F81423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5" y="2165683"/>
            <a:ext cx="4355433" cy="435543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21" y="721894"/>
            <a:ext cx="5414211" cy="778795"/>
          </a:xfrm>
        </p:spPr>
        <p:txBody>
          <a:bodyPr>
            <a:normAutofit/>
          </a:bodyPr>
          <a:lstStyle/>
          <a:p>
            <a:r>
              <a:rPr lang="en-US" dirty="0" smtClean="0"/>
              <a:t>IAG Python Boot 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80151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PyRAF</a:t>
            </a:r>
            <a:r>
              <a:rPr lang="en-US" dirty="0" smtClean="0"/>
              <a:t> - </a:t>
            </a:r>
            <a:r>
              <a:rPr lang="en-US" dirty="0" smtClean="0"/>
              <a:t>a better interface wrapping IRAF into python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034716" y="5631367"/>
            <a:ext cx="1528010" cy="492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Elvis Cantelli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Iraf</a:t>
            </a:r>
            <a:r>
              <a:rPr lang="en-US" dirty="0" smtClean="0"/>
              <a:t> command prompt becomes much more simpler and “</a:t>
            </a:r>
            <a:r>
              <a:rPr lang="en-US" dirty="0" err="1" smtClean="0"/>
              <a:t>pythonic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Epar</a:t>
            </a:r>
            <a:r>
              <a:rPr lang="en-US" dirty="0" smtClean="0"/>
              <a:t> uses a friendly window with buttons and fields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iraf</a:t>
            </a:r>
            <a:r>
              <a:rPr lang="en-US" dirty="0" smtClean="0"/>
              <a:t> tasks on your python scripts</a:t>
            </a:r>
          </a:p>
          <a:p>
            <a:r>
              <a:rPr lang="en-US" dirty="0" smtClean="0"/>
              <a:t>You must have IRAF or </a:t>
            </a:r>
            <a:r>
              <a:rPr lang="en-US" dirty="0" err="1" smtClean="0"/>
              <a:t>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8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IRAF-Python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mkiraf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pyraf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--&gt; </a:t>
            </a:r>
            <a:r>
              <a:rPr lang="en-US" dirty="0" smtClean="0"/>
              <a:t>_</a:t>
            </a:r>
            <a:r>
              <a:rPr lang="en-US" dirty="0" err="1" smtClean="0"/>
              <a:t>doprint</a:t>
            </a:r>
            <a:r>
              <a:rPr lang="en-US" dirty="0" smtClean="0"/>
              <a:t> = False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You can just type “</a:t>
            </a:r>
            <a:r>
              <a:rPr lang="en-US" dirty="0" err="1" smtClean="0"/>
              <a:t>pyraf</a:t>
            </a:r>
            <a:r>
              <a:rPr lang="en-US" dirty="0" smtClean="0"/>
              <a:t>” on terminal to launch</a:t>
            </a:r>
          </a:p>
          <a:p>
            <a:r>
              <a:rPr lang="en-US" dirty="0" smtClean="0"/>
              <a:t>Remember to 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mkiraf</a:t>
            </a:r>
            <a:r>
              <a:rPr lang="en-US" dirty="0" smtClean="0">
                <a:cs typeface="Courier New" panose="02070309020205020404" pitchFamily="49" charset="0"/>
              </a:rPr>
              <a:t> on the directory you are working or on the directory from which you call </a:t>
            </a:r>
            <a:r>
              <a:rPr lang="en-US" dirty="0" err="1" smtClean="0">
                <a:cs typeface="Courier New" panose="02070309020205020404" pitchFamily="49" charset="0"/>
              </a:rPr>
              <a:t>pyraf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Now the classical </a:t>
            </a:r>
            <a:r>
              <a:rPr lang="en-US" dirty="0" err="1" smtClean="0">
                <a:cs typeface="Courier New" panose="02070309020205020404" pitchFamily="49" charset="0"/>
              </a:rPr>
              <a:t>iraf</a:t>
            </a:r>
            <a:r>
              <a:rPr lang="en-US" dirty="0" smtClean="0">
                <a:cs typeface="Courier New" panose="02070309020205020404" pitchFamily="49" charset="0"/>
              </a:rPr>
              <a:t> cl becomes the python interpreter, still taking the package commands and </a:t>
            </a:r>
            <a:r>
              <a:rPr lang="en-US" dirty="0" smtClean="0">
                <a:cs typeface="Courier New" panose="02070309020205020404" pitchFamily="49" charset="0"/>
              </a:rPr>
              <a:t>tasks the same usual way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You can silence the shell by typing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IRAF-Python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mkiraf</a:t>
            </a:r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pyraf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--&gt; _</a:t>
            </a:r>
            <a:r>
              <a:rPr lang="en-US" dirty="0" err="1" smtClean="0"/>
              <a:t>doprint</a:t>
            </a:r>
            <a:r>
              <a:rPr lang="en-US" dirty="0" smtClean="0"/>
              <a:t> = </a:t>
            </a:r>
            <a:r>
              <a:rPr lang="en-US" dirty="0" smtClean="0"/>
              <a:t>False</a:t>
            </a:r>
          </a:p>
          <a:p>
            <a:endParaRPr lang="en-US" dirty="0" smtClean="0"/>
          </a:p>
          <a:p>
            <a:r>
              <a:rPr lang="en-US" dirty="0" smtClean="0"/>
              <a:t>--&gt; </a:t>
            </a:r>
            <a:r>
              <a:rPr lang="en-US" dirty="0" err="1" smtClean="0"/>
              <a:t>noao</a:t>
            </a:r>
            <a:endParaRPr lang="en-US" dirty="0" smtClean="0"/>
          </a:p>
          <a:p>
            <a:r>
              <a:rPr lang="en-US" dirty="0" smtClean="0"/>
              <a:t>--&gt; </a:t>
            </a:r>
            <a:r>
              <a:rPr lang="en-US" dirty="0" err="1" smtClean="0"/>
              <a:t>onedspec</a:t>
            </a:r>
            <a:endParaRPr lang="en-US" dirty="0" smtClean="0"/>
          </a:p>
          <a:p>
            <a:r>
              <a:rPr lang="en-US" dirty="0" smtClean="0"/>
              <a:t>--&gt; </a:t>
            </a:r>
            <a:r>
              <a:rPr lang="en-US" dirty="0" err="1" smtClean="0"/>
              <a:t>splot</a:t>
            </a:r>
            <a:r>
              <a:rPr lang="en-US" dirty="0" smtClean="0"/>
              <a:t> </a:t>
            </a:r>
            <a:r>
              <a:rPr lang="en-US" dirty="0" err="1" smtClean="0"/>
              <a:t>Juno.fits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--&gt; </a:t>
            </a:r>
            <a:r>
              <a:rPr lang="en-US" dirty="0" err="1" smtClean="0"/>
              <a:t>rv</a:t>
            </a:r>
            <a:endParaRPr lang="en-US" dirty="0" smtClean="0"/>
          </a:p>
          <a:p>
            <a:r>
              <a:rPr lang="en-US" dirty="0" smtClean="0"/>
              <a:t>--&gt; </a:t>
            </a:r>
            <a:r>
              <a:rPr lang="en-US" dirty="0" err="1" smtClean="0"/>
              <a:t>epar</a:t>
            </a:r>
            <a:r>
              <a:rPr lang="en-US" dirty="0" smtClean="0"/>
              <a:t> </a:t>
            </a:r>
            <a:r>
              <a:rPr lang="en-US" dirty="0" err="1" smtClean="0"/>
              <a:t>fxcor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--&gt; 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r>
              <a:rPr lang="en-US" dirty="0" smtClean="0"/>
              <a:t>--&gt; 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--&gt; .exit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From the </a:t>
            </a:r>
            <a:r>
              <a:rPr lang="en-US" dirty="0" err="1" smtClean="0">
                <a:cs typeface="Courier New" panose="02070309020205020404" pitchFamily="49" charset="0"/>
              </a:rPr>
              <a:t>PyRAF</a:t>
            </a:r>
            <a:r>
              <a:rPr lang="en-US" dirty="0" smtClean="0">
                <a:cs typeface="Courier New" panose="02070309020205020404" pitchFamily="49" charset="0"/>
              </a:rPr>
              <a:t> command line, you can call the IRAF commands, for example the </a:t>
            </a:r>
            <a:r>
              <a:rPr lang="en-US" dirty="0" err="1" smtClean="0">
                <a:cs typeface="Courier New" panose="02070309020205020404" pitchFamily="49" charset="0"/>
              </a:rPr>
              <a:t>noao</a:t>
            </a:r>
            <a:r>
              <a:rPr lang="en-US" dirty="0" smtClean="0">
                <a:cs typeface="Courier New" panose="02070309020205020404" pitchFamily="49" charset="0"/>
              </a:rPr>
              <a:t> package and its </a:t>
            </a:r>
            <a:r>
              <a:rPr lang="en-US" dirty="0" err="1" smtClean="0">
                <a:cs typeface="Courier New" panose="02070309020205020404" pitchFamily="49" charset="0"/>
              </a:rPr>
              <a:t>subpackages</a:t>
            </a:r>
            <a:r>
              <a:rPr lang="en-US" dirty="0" smtClean="0">
                <a:cs typeface="Courier New" panose="02070309020205020404" pitchFamily="49" charset="0"/>
              </a:rPr>
              <a:t> and commands.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</a:t>
            </a:r>
            <a:r>
              <a:rPr lang="en-US" dirty="0" err="1" smtClean="0">
                <a:cs typeface="Courier New" panose="02070309020205020404" pitchFamily="49" charset="0"/>
              </a:rPr>
              <a:t>epar</a:t>
            </a:r>
            <a:r>
              <a:rPr lang="en-US" dirty="0" smtClean="0">
                <a:cs typeface="Courier New" panose="02070309020205020404" pitchFamily="49" charset="0"/>
              </a:rPr>
              <a:t> has now a pretty interface with embedded help, buttons, fields and drop menus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Of course you can import python modules here too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To exit, we use another syntax too</a:t>
            </a:r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5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with </a:t>
            </a:r>
            <a:r>
              <a:rPr lang="en-US" dirty="0" err="1" smtClean="0"/>
              <a:t>PyRAF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from </a:t>
            </a:r>
            <a:r>
              <a:rPr lang="en-US" dirty="0" err="1" smtClean="0"/>
              <a:t>pyraf</a:t>
            </a:r>
            <a:r>
              <a:rPr lang="en-US" dirty="0" smtClean="0"/>
              <a:t> import </a:t>
            </a:r>
            <a:r>
              <a:rPr lang="en-US" dirty="0" err="1" smtClean="0"/>
              <a:t>iraf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iraf.noao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iraf.rv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iraf.fxcor</a:t>
            </a:r>
            <a:r>
              <a:rPr lang="en-US" dirty="0" smtClean="0"/>
              <a:t>(‘</a:t>
            </a:r>
            <a:r>
              <a:rPr lang="en-US" dirty="0" err="1" smtClean="0"/>
              <a:t>inputspec.fits</a:t>
            </a:r>
            <a:r>
              <a:rPr lang="en-US" dirty="0" smtClean="0"/>
              <a:t>’, </a:t>
            </a:r>
            <a:r>
              <a:rPr lang="en-US" dirty="0" err="1" smtClean="0"/>
              <a:t>templ</a:t>
            </a:r>
            <a:r>
              <a:rPr lang="en-US" dirty="0" smtClean="0"/>
              <a:t> = ‘</a:t>
            </a:r>
            <a:r>
              <a:rPr lang="en-US" dirty="0" err="1" smtClean="0"/>
              <a:t>sun_temp.fits</a:t>
            </a:r>
            <a:r>
              <a:rPr lang="en-US" dirty="0" smtClean="0"/>
              <a:t>’, </a:t>
            </a:r>
            <a:r>
              <a:rPr lang="en-US" dirty="0" err="1" smtClean="0"/>
              <a:t>outp</a:t>
            </a:r>
            <a:r>
              <a:rPr lang="en-US" dirty="0" smtClean="0"/>
              <a:t> = ‘rv_out.dat’, </a:t>
            </a:r>
            <a:r>
              <a:rPr lang="en-US" dirty="0" err="1" smtClean="0"/>
              <a:t>obser</a:t>
            </a:r>
            <a:r>
              <a:rPr lang="en-US" dirty="0" smtClean="0"/>
              <a:t>=‘</a:t>
            </a:r>
            <a:r>
              <a:rPr lang="en-US" dirty="0" err="1" smtClean="0"/>
              <a:t>paranal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the python command line we can import </a:t>
            </a:r>
            <a:r>
              <a:rPr lang="en-US" dirty="0" err="1" smtClean="0"/>
              <a:t>pyraf</a:t>
            </a:r>
            <a:endParaRPr lang="en-US" dirty="0" smtClean="0"/>
          </a:p>
          <a:p>
            <a:r>
              <a:rPr lang="en-US" dirty="0" smtClean="0"/>
              <a:t>Now we can call all </a:t>
            </a:r>
            <a:r>
              <a:rPr lang="en-US" dirty="0" err="1" smtClean="0"/>
              <a:t>iraf</a:t>
            </a:r>
            <a:r>
              <a:rPr lang="en-US" dirty="0" smtClean="0"/>
              <a:t> commands into python using its proper syntax</a:t>
            </a:r>
          </a:p>
          <a:p>
            <a:r>
              <a:rPr lang="en-US" dirty="0" smtClean="0"/>
              <a:t>The task arguments are passed as function arguments in python as well. Like IRAF, the main arguments can be passed as strings, but </a:t>
            </a:r>
            <a:r>
              <a:rPr lang="en-US" dirty="0" err="1" smtClean="0"/>
              <a:t>configs</a:t>
            </a:r>
            <a:r>
              <a:rPr lang="en-US" dirty="0" smtClean="0"/>
              <a:t> must be used as </a:t>
            </a:r>
            <a:r>
              <a:rPr lang="en-US" dirty="0" err="1" smtClean="0"/>
              <a:t>kwargs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02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FF00"/>
      </a:accent2>
      <a:accent3>
        <a:srgbClr val="A5A5A5"/>
      </a:accent3>
      <a:accent4>
        <a:srgbClr val="FF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4314</TotalTime>
  <Words>304</Words>
  <Application>Microsoft Office PowerPoint</Application>
  <PresentationFormat>On-screen Show (4:3)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IAG Python Boot Camp</vt:lpstr>
      <vt:lpstr>Features</vt:lpstr>
      <vt:lpstr>IRAF-Python interface</vt:lpstr>
      <vt:lpstr>IRAF-Python interface</vt:lpstr>
      <vt:lpstr>Scripting with PyRAF</vt:lpstr>
    </vt:vector>
  </TitlesOfParts>
  <Company>IAG-USP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Elvis Cantelli</dc:creator>
  <cp:lastModifiedBy>Elvis Cantelli</cp:lastModifiedBy>
  <cp:revision>93</cp:revision>
  <dcterms:created xsi:type="dcterms:W3CDTF">2015-10-07T20:19:11Z</dcterms:created>
  <dcterms:modified xsi:type="dcterms:W3CDTF">2015-10-14T14:51:55Z</dcterms:modified>
</cp:coreProperties>
</file>