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9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1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3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8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8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0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8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1210-2995-49CF-8203-AC52EE7E451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80D2-FAB8-448F-8D03-39A45F9BD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4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9B51A-7B43-0C77-FE9B-43DD542F89FA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98DB4-7080-8206-5CED-4872E55E4CEA}"/>
              </a:ext>
            </a:extLst>
          </p:cNvPr>
          <p:cNvSpPr/>
          <p:nvPr/>
        </p:nvSpPr>
        <p:spPr>
          <a:xfrm>
            <a:off x="179881" y="179881"/>
            <a:ext cx="10440000" cy="10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FF0000"/>
                </a:solidFill>
              </a:rPr>
              <a:t>PIXEL PUZZLERS</a:t>
            </a: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  <a:p>
            <a:pPr algn="ctr"/>
            <a:r>
              <a:rPr lang="en-IN" sz="4000" dirty="0">
                <a:solidFill>
                  <a:srgbClr val="FF0000"/>
                </a:solidFill>
              </a:rPr>
              <a:t>CLICK ANYWHERE TO ENTER</a:t>
            </a:r>
          </a:p>
        </p:txBody>
      </p:sp>
    </p:spTree>
    <p:extLst>
      <p:ext uri="{BB962C8B-B14F-4D97-AF65-F5344CB8AC3E}">
        <p14:creationId xmlns:p14="http://schemas.microsoft.com/office/powerpoint/2010/main" val="309316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C869E-02B7-7CAC-1056-E793750EC7C3}"/>
              </a:ext>
            </a:extLst>
          </p:cNvPr>
          <p:cNvSpPr/>
          <p:nvPr/>
        </p:nvSpPr>
        <p:spPr>
          <a:xfrm>
            <a:off x="0" y="-237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6161C1-C20B-4B48-C618-0CEB3E871768}"/>
              </a:ext>
            </a:extLst>
          </p:cNvPr>
          <p:cNvGrpSpPr/>
          <p:nvPr/>
        </p:nvGrpSpPr>
        <p:grpSpPr>
          <a:xfrm>
            <a:off x="360000" y="360000"/>
            <a:ext cx="4680000" cy="2250000"/>
            <a:chOff x="179762" y="206991"/>
            <a:chExt cx="4680000" cy="225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6A3CC7-5EE0-B590-3975-6E6195823612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8D11DC-2D0E-3352-CE11-A11EDBE4249F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Add Image</a:t>
              </a:r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A9AB6C-B96B-6442-C86E-104930CA1BD5}"/>
              </a:ext>
            </a:extLst>
          </p:cNvPr>
          <p:cNvGrpSpPr/>
          <p:nvPr/>
        </p:nvGrpSpPr>
        <p:grpSpPr>
          <a:xfrm>
            <a:off x="360000" y="2970237"/>
            <a:ext cx="4680000" cy="2250000"/>
            <a:chOff x="179762" y="206991"/>
            <a:chExt cx="4680000" cy="225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8E3C7-36C1-716E-0D99-082A8C1A06AF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8786F5-C536-86CA-F2D7-B3FF85F9C052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Add Diseases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9A986C-2307-7326-7C85-CC127A17C83F}"/>
              </a:ext>
            </a:extLst>
          </p:cNvPr>
          <p:cNvGrpSpPr/>
          <p:nvPr/>
        </p:nvGrpSpPr>
        <p:grpSpPr>
          <a:xfrm>
            <a:off x="360000" y="5579526"/>
            <a:ext cx="4680000" cy="2250000"/>
            <a:chOff x="179762" y="206991"/>
            <a:chExt cx="4680000" cy="225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AB9CE-6453-ECB0-8825-FC5B236518E8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73FA2D-2A56-CE8A-9D1E-F8AF08005D7E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Start Test</a:t>
              </a:r>
              <a:endParaRPr lang="en-IN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ED62E9-337E-C460-7706-3E2664ACD3B7}"/>
              </a:ext>
            </a:extLst>
          </p:cNvPr>
          <p:cNvGrpSpPr/>
          <p:nvPr/>
        </p:nvGrpSpPr>
        <p:grpSpPr>
          <a:xfrm>
            <a:off x="360000" y="8189763"/>
            <a:ext cx="4680000" cy="2250000"/>
            <a:chOff x="179762" y="206991"/>
            <a:chExt cx="4680000" cy="225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937975-75B0-401D-AB65-D7E2E07D99B0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480277-4DC6-9506-94FC-4BE71A587DD4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Back</a:t>
              </a:r>
              <a:endParaRPr lang="en-IN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EF9C4D-E692-8206-68A7-1355A553C57B}"/>
              </a:ext>
            </a:extLst>
          </p:cNvPr>
          <p:cNvGrpSpPr/>
          <p:nvPr/>
        </p:nvGrpSpPr>
        <p:grpSpPr>
          <a:xfrm>
            <a:off x="5759763" y="360000"/>
            <a:ext cx="4680000" cy="2250000"/>
            <a:chOff x="179762" y="206991"/>
            <a:chExt cx="4680000" cy="225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EB235D-E962-3C41-03E6-EB3E827A7D31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B771D8-0933-57B8-5F5E-16F95DC1C785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View Images</a:t>
              </a:r>
              <a:endParaRPr lang="en-IN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76A730-805A-C066-B9C1-BD93FCA35BB0}"/>
              </a:ext>
            </a:extLst>
          </p:cNvPr>
          <p:cNvGrpSpPr/>
          <p:nvPr/>
        </p:nvGrpSpPr>
        <p:grpSpPr>
          <a:xfrm>
            <a:off x="5759763" y="2970237"/>
            <a:ext cx="4680000" cy="2250000"/>
            <a:chOff x="179762" y="206991"/>
            <a:chExt cx="4680000" cy="2250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E5F826-F4FC-B36E-2ADF-340D7ED6756E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5846008-1533-A07C-9DC2-4FD3B193DEB2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View Diseases</a:t>
              </a:r>
              <a:endParaRPr lang="en-IN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E55DF8-2E8E-FE47-2854-284D9C6BA065}"/>
              </a:ext>
            </a:extLst>
          </p:cNvPr>
          <p:cNvGrpSpPr/>
          <p:nvPr/>
        </p:nvGrpSpPr>
        <p:grpSpPr>
          <a:xfrm>
            <a:off x="5759763" y="5579526"/>
            <a:ext cx="4680000" cy="2250000"/>
            <a:chOff x="179762" y="206991"/>
            <a:chExt cx="4680000" cy="225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46E718-7846-1C58-57B0-B4320806E304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758358-4770-85AB-0E08-59CEAAB8C273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View Results</a:t>
              </a:r>
              <a:endParaRPr lang="en-IN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5CD092-72F8-64E9-F7E0-4D7D4660AB72}"/>
              </a:ext>
            </a:extLst>
          </p:cNvPr>
          <p:cNvGrpSpPr/>
          <p:nvPr/>
        </p:nvGrpSpPr>
        <p:grpSpPr>
          <a:xfrm>
            <a:off x="5759763" y="8189763"/>
            <a:ext cx="4680000" cy="2250000"/>
            <a:chOff x="179762" y="206991"/>
            <a:chExt cx="4680000" cy="225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F23173-81F3-638E-35F7-3CE72DA48320}"/>
                </a:ext>
              </a:extLst>
            </p:cNvPr>
            <p:cNvSpPr/>
            <p:nvPr/>
          </p:nvSpPr>
          <p:spPr>
            <a:xfrm>
              <a:off x="179762" y="206991"/>
              <a:ext cx="4680000" cy="22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E776C6-E698-81BE-F7F0-3F3790636A72}"/>
                </a:ext>
              </a:extLst>
            </p:cNvPr>
            <p:cNvSpPr/>
            <p:nvPr/>
          </p:nvSpPr>
          <p:spPr>
            <a:xfrm>
              <a:off x="1259762" y="791991"/>
              <a:ext cx="2520000" cy="1080000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Quit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72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25EBC-ECED-70F7-1083-4036203AB44A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B2670-162F-FEE9-474C-6EE7809DFA34}"/>
              </a:ext>
            </a:extLst>
          </p:cNvPr>
          <p:cNvSpPr/>
          <p:nvPr/>
        </p:nvSpPr>
        <p:spPr>
          <a:xfrm>
            <a:off x="179881" y="179881"/>
            <a:ext cx="10440000" cy="10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Press “s” to save the image.</a:t>
            </a:r>
          </a:p>
          <a:p>
            <a:pPr algn="ctr"/>
            <a:r>
              <a:rPr lang="en-IN" sz="4000" dirty="0">
                <a:solidFill>
                  <a:srgbClr val="FF0000"/>
                </a:solidFill>
              </a:rPr>
              <a:t>Press “b” to go back without adding an image.</a:t>
            </a:r>
          </a:p>
        </p:txBody>
      </p:sp>
    </p:spTree>
    <p:extLst>
      <p:ext uri="{BB962C8B-B14F-4D97-AF65-F5344CB8AC3E}">
        <p14:creationId xmlns:p14="http://schemas.microsoft.com/office/powerpoint/2010/main" val="138473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25EBC-ECED-70F7-1083-4036203AB44A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B2670-162F-FEE9-474C-6EE7809DFA34}"/>
              </a:ext>
            </a:extLst>
          </p:cNvPr>
          <p:cNvSpPr/>
          <p:nvPr/>
        </p:nvSpPr>
        <p:spPr>
          <a:xfrm>
            <a:off x="179881" y="179881"/>
            <a:ext cx="10440000" cy="10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Press “s” to save the image.</a:t>
            </a:r>
          </a:p>
          <a:p>
            <a:pPr algn="ctr"/>
            <a:r>
              <a:rPr lang="en-IN" sz="4000" dirty="0">
                <a:solidFill>
                  <a:srgbClr val="FF0000"/>
                </a:solidFill>
              </a:rPr>
              <a:t>Press “b” to go back without adding an image.</a:t>
            </a: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  <a:p>
            <a:pPr algn="ctr"/>
            <a:r>
              <a:rPr lang="en-IN" sz="4000" dirty="0">
                <a:solidFill>
                  <a:srgbClr val="FF0000"/>
                </a:solidFill>
              </a:rPr>
              <a:t>Image Saved!</a:t>
            </a:r>
          </a:p>
        </p:txBody>
      </p:sp>
    </p:spTree>
    <p:extLst>
      <p:ext uri="{BB962C8B-B14F-4D97-AF65-F5344CB8AC3E}">
        <p14:creationId xmlns:p14="http://schemas.microsoft.com/office/powerpoint/2010/main" val="221647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AE59CD-40D9-E5D0-ADA0-A09330624983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Put boxes of size 8.67*</a:t>
            </a:r>
            <a:r>
              <a:rPr lang="en-IN" sz="4000" dirty="0" err="1"/>
              <a:t>8.67cm</a:t>
            </a:r>
            <a:r>
              <a:rPr lang="en-IN" sz="4000" dirty="0"/>
              <a:t>(231*231 pixels)</a:t>
            </a:r>
          </a:p>
          <a:p>
            <a:pPr algn="ctr"/>
            <a:r>
              <a:rPr lang="en-IN" sz="4000" dirty="0"/>
              <a:t>3*3 grid of images</a:t>
            </a:r>
          </a:p>
        </p:txBody>
      </p:sp>
    </p:spTree>
    <p:extLst>
      <p:ext uri="{BB962C8B-B14F-4D97-AF65-F5344CB8AC3E}">
        <p14:creationId xmlns:p14="http://schemas.microsoft.com/office/powerpoint/2010/main" val="87461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4E024-A589-0C41-C205-978C56F9EF01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6AA45-9C58-E532-E519-AF246F39451E}"/>
              </a:ext>
            </a:extLst>
          </p:cNvPr>
          <p:cNvSpPr/>
          <p:nvPr/>
        </p:nvSpPr>
        <p:spPr>
          <a:xfrm>
            <a:off x="179881" y="179881"/>
            <a:ext cx="10440000" cy="10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Add disease to be done on </a:t>
            </a:r>
            <a:r>
              <a:rPr lang="en-IN" sz="4000" dirty="0" err="1">
                <a:solidFill>
                  <a:srgbClr val="FF0000"/>
                </a:solidFill>
              </a:rPr>
              <a:t>pygame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7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FB9106-6F72-0CB7-C080-BF0BDA969F86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70169-79C1-6C80-8460-F0C94E078D2E}"/>
              </a:ext>
            </a:extLst>
          </p:cNvPr>
          <p:cNvSpPr/>
          <p:nvPr/>
        </p:nvSpPr>
        <p:spPr>
          <a:xfrm>
            <a:off x="179881" y="179881"/>
            <a:ext cx="10440000" cy="10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FF0000"/>
                </a:solidFill>
              </a:rPr>
              <a:t>Put Directories from model </a:t>
            </a:r>
            <a:r>
              <a:rPr lang="en-IN" sz="4800" dirty="0" err="1">
                <a:solidFill>
                  <a:srgbClr val="FF0000"/>
                </a:solidFill>
              </a:rPr>
              <a:t>builder.data_dir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3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B7AD9-BF6E-0D32-12CF-CA3134C4D620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18E2B-BAFA-F10B-BF25-2D210CAF28C5}"/>
              </a:ext>
            </a:extLst>
          </p:cNvPr>
          <p:cNvSpPr/>
          <p:nvPr/>
        </p:nvSpPr>
        <p:spPr>
          <a:xfrm>
            <a:off x="179881" y="179881"/>
            <a:ext cx="10440000" cy="10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FF0000"/>
                </a:solidFill>
              </a:rPr>
              <a:t>Testing…</a:t>
            </a:r>
          </a:p>
        </p:txBody>
      </p:sp>
    </p:spTree>
    <p:extLst>
      <p:ext uri="{BB962C8B-B14F-4D97-AF65-F5344CB8AC3E}">
        <p14:creationId xmlns:p14="http://schemas.microsoft.com/office/powerpoint/2010/main" val="356284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B7AD9-BF6E-0D32-12CF-CA3134C4D620}"/>
              </a:ext>
            </a:extLst>
          </p:cNvPr>
          <p:cNvSpPr/>
          <p:nvPr/>
        </p:nvSpPr>
        <p:spPr>
          <a:xfrm>
            <a:off x="-1" y="-1"/>
            <a:ext cx="10800000" cy="1080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18E2B-BAFA-F10B-BF25-2D210CAF28C5}"/>
              </a:ext>
            </a:extLst>
          </p:cNvPr>
          <p:cNvSpPr/>
          <p:nvPr/>
        </p:nvSpPr>
        <p:spPr>
          <a:xfrm>
            <a:off x="179881" y="179881"/>
            <a:ext cx="10440000" cy="10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rgbClr val="FF0000"/>
                </a:solidFill>
              </a:rPr>
              <a:t>Testing Complete!</a:t>
            </a:r>
          </a:p>
          <a:p>
            <a:pPr algn="ctr"/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6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1060</TotalTime>
  <Words>99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2023-11-06T10:02:40Z</dcterms:created>
  <dcterms:modified xsi:type="dcterms:W3CDTF">2023-11-07T03:43:02Z</dcterms:modified>
</cp:coreProperties>
</file>