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86E6A-1DC5-4CBB-9694-D8260A6F1A05}" v="879" dt="2025-06-19T23:25:03.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EEG Eye Movement with CNN Transformer</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Christian Jin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3BFB-BF53-5050-E587-F4FAC1DCCAC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B78C2C6-3585-29F6-BAB5-367410C65140}"/>
              </a:ext>
            </a:extLst>
          </p:cNvPr>
          <p:cNvSpPr>
            <a:spLocks noGrp="1"/>
          </p:cNvSpPr>
          <p:nvPr>
            <p:ph idx="1"/>
          </p:nvPr>
        </p:nvSpPr>
        <p:spPr/>
        <p:txBody>
          <a:bodyPr vert="horz" lIns="91440" tIns="45720" rIns="91440" bIns="45720" rtlCol="0" anchor="t">
            <a:normAutofit/>
          </a:bodyPr>
          <a:lstStyle/>
          <a:p>
            <a:pPr marL="0" indent="0">
              <a:buNone/>
            </a:pPr>
            <a:r>
              <a:rPr lang="en-US" dirty="0"/>
              <a:t>The data used in the model is EEG to eye position. The EEG is in the shape of 500 samples with 129 channels per sample. The label of the data is the location of the eye.</a:t>
            </a:r>
          </a:p>
        </p:txBody>
      </p:sp>
    </p:spTree>
    <p:extLst>
      <p:ext uri="{BB962C8B-B14F-4D97-AF65-F5344CB8AC3E}">
        <p14:creationId xmlns:p14="http://schemas.microsoft.com/office/powerpoint/2010/main" val="342729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925-96E8-61A1-9DAA-DAA32DD11D40}"/>
              </a:ext>
            </a:extLst>
          </p:cNvPr>
          <p:cNvSpPr>
            <a:spLocks noGrp="1"/>
          </p:cNvSpPr>
          <p:nvPr>
            <p:ph type="title"/>
          </p:nvPr>
        </p:nvSpPr>
        <p:spPr/>
        <p:txBody>
          <a:bodyPr/>
          <a:lstStyle/>
          <a:p>
            <a:r>
              <a:rPr lang="en-US" dirty="0">
                <a:ea typeface="+mj-lt"/>
                <a:cs typeface="+mj-lt"/>
              </a:rPr>
              <a:t>Methodology</a:t>
            </a:r>
            <a:endParaRPr lang="en-US" dirty="0" err="1"/>
          </a:p>
        </p:txBody>
      </p:sp>
      <p:sp>
        <p:nvSpPr>
          <p:cNvPr id="3" name="Content Placeholder 2">
            <a:extLst>
              <a:ext uri="{FF2B5EF4-FFF2-40B4-BE49-F238E27FC236}">
                <a16:creationId xmlns:a16="http://schemas.microsoft.com/office/drawing/2014/main" id="{5BCD6E2E-77CC-C1A3-7BC1-1163E13A61F4}"/>
              </a:ext>
            </a:extLst>
          </p:cNvPr>
          <p:cNvSpPr>
            <a:spLocks noGrp="1"/>
          </p:cNvSpPr>
          <p:nvPr>
            <p:ph idx="1"/>
          </p:nvPr>
        </p:nvSpPr>
        <p:spPr/>
        <p:txBody>
          <a:bodyPr vert="horz" lIns="91440" tIns="45720" rIns="91440" bIns="45720" rtlCol="0" anchor="t">
            <a:normAutofit/>
          </a:bodyPr>
          <a:lstStyle/>
          <a:p>
            <a:pPr marL="0" indent="0">
              <a:buNone/>
            </a:pPr>
            <a:r>
              <a:rPr lang="en-US" dirty="0"/>
              <a:t>We started with a LLM based model, but it performed poorly. Then we found out the CNN was very good at extracting information from the data. We used a transformer and a CNN. The model we decided on was CNN --&gt; Positional Encoder --&gt; Transformer --&gt; MLP. This model used the most important  part of each piece. The CNN and Positional Encoder extracted the important features from the data, and the Transformer and MLP used the features to produce results.</a:t>
            </a:r>
          </a:p>
        </p:txBody>
      </p:sp>
    </p:spTree>
    <p:extLst>
      <p:ext uri="{BB962C8B-B14F-4D97-AF65-F5344CB8AC3E}">
        <p14:creationId xmlns:p14="http://schemas.microsoft.com/office/powerpoint/2010/main" val="37129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E44-C5D3-66BF-FF34-5F0CC86EBB12}"/>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4C82012C-9298-8824-C811-D887629B8A43}"/>
              </a:ext>
            </a:extLst>
          </p:cNvPr>
          <p:cNvSpPr>
            <a:spLocks noGrp="1"/>
          </p:cNvSpPr>
          <p:nvPr>
            <p:ph idx="1"/>
          </p:nvPr>
        </p:nvSpPr>
        <p:spPr/>
        <p:txBody>
          <a:bodyPr vert="horz" lIns="91440" tIns="45720" rIns="91440" bIns="45720" rtlCol="0" anchor="t">
            <a:normAutofit/>
          </a:bodyPr>
          <a:lstStyle/>
          <a:p>
            <a:pPr marL="0" indent="0">
              <a:buNone/>
            </a:pPr>
            <a:r>
              <a:rPr lang="en-US" dirty="0"/>
              <a:t>The model we used achieved a RMSE of 74. The model took about </a:t>
            </a:r>
            <a:r>
              <a:rPr lang="en-US"/>
              <a:t>80 epochs to achieve this score and 3 hours of computational time.</a:t>
            </a:r>
            <a:endParaRPr lang="en-US" dirty="0"/>
          </a:p>
        </p:txBody>
      </p:sp>
    </p:spTree>
    <p:extLst>
      <p:ext uri="{BB962C8B-B14F-4D97-AF65-F5344CB8AC3E}">
        <p14:creationId xmlns:p14="http://schemas.microsoft.com/office/powerpoint/2010/main" val="364339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893B-623E-6F79-0F12-6DBED6AE6FCC}"/>
              </a:ext>
            </a:extLst>
          </p:cNvPr>
          <p:cNvSpPr>
            <a:spLocks noGrp="1"/>
          </p:cNvSpPr>
          <p:nvPr>
            <p:ph type="title"/>
          </p:nvPr>
        </p:nvSpPr>
        <p:spPr/>
        <p:txBody>
          <a:bodyPr/>
          <a:lstStyle/>
          <a:p>
            <a:r>
              <a:rPr lang="en-US" dirty="0">
                <a:ea typeface="+mj-lt"/>
                <a:cs typeface="+mj-lt"/>
              </a:rPr>
              <a:t>Analysis</a:t>
            </a:r>
          </a:p>
        </p:txBody>
      </p:sp>
      <p:sp>
        <p:nvSpPr>
          <p:cNvPr id="3" name="Content Placeholder 2">
            <a:extLst>
              <a:ext uri="{FF2B5EF4-FFF2-40B4-BE49-F238E27FC236}">
                <a16:creationId xmlns:a16="http://schemas.microsoft.com/office/drawing/2014/main" id="{1FE4F0CA-7107-38D5-D290-A546FE79A741}"/>
              </a:ext>
            </a:extLst>
          </p:cNvPr>
          <p:cNvSpPr>
            <a:spLocks noGrp="1"/>
          </p:cNvSpPr>
          <p:nvPr>
            <p:ph idx="1"/>
          </p:nvPr>
        </p:nvSpPr>
        <p:spPr/>
        <p:txBody>
          <a:bodyPr vert="horz" lIns="91440" tIns="45720" rIns="91440" bIns="45720" rtlCol="0" anchor="t">
            <a:normAutofit/>
          </a:bodyPr>
          <a:lstStyle/>
          <a:p>
            <a:pPr marL="0" indent="0">
              <a:buNone/>
            </a:pPr>
            <a:r>
              <a:rPr lang="en-US" dirty="0"/>
              <a:t>Using a CNN Transformer model, we were able to predict Eye movements using EEG signals. The model is quite fast and is also pretty accurate.</a:t>
            </a:r>
          </a:p>
        </p:txBody>
      </p:sp>
    </p:spTree>
    <p:extLst>
      <p:ext uri="{BB962C8B-B14F-4D97-AF65-F5344CB8AC3E}">
        <p14:creationId xmlns:p14="http://schemas.microsoft.com/office/powerpoint/2010/main" val="210181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EEG Eye Movement with CNN Transformer</vt:lpstr>
      <vt:lpstr>Data</vt:lpstr>
      <vt:lpstr>Methodology</vt:lpstr>
      <vt:lpstr>Model</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79</cp:revision>
  <dcterms:created xsi:type="dcterms:W3CDTF">2025-06-19T17:54:19Z</dcterms:created>
  <dcterms:modified xsi:type="dcterms:W3CDTF">2025-06-19T23:25:39Z</dcterms:modified>
</cp:coreProperties>
</file>